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4" r:id="rId1"/>
  </p:sldMasterIdLst>
  <p:notesMasterIdLst>
    <p:notesMasterId r:id="rId58"/>
  </p:notesMasterIdLst>
  <p:handoutMasterIdLst>
    <p:handoutMasterId r:id="rId59"/>
  </p:handoutMasterIdLst>
  <p:sldIdLst>
    <p:sldId id="256" r:id="rId2"/>
    <p:sldId id="404" r:id="rId3"/>
    <p:sldId id="257" r:id="rId4"/>
    <p:sldId id="395" r:id="rId5"/>
    <p:sldId id="396" r:id="rId6"/>
    <p:sldId id="397" r:id="rId7"/>
    <p:sldId id="398" r:id="rId8"/>
    <p:sldId id="399" r:id="rId9"/>
    <p:sldId id="400" r:id="rId10"/>
    <p:sldId id="383" r:id="rId11"/>
    <p:sldId id="349" r:id="rId12"/>
    <p:sldId id="348" r:id="rId13"/>
    <p:sldId id="403" r:id="rId14"/>
    <p:sldId id="308" r:id="rId15"/>
    <p:sldId id="351" r:id="rId16"/>
    <p:sldId id="352" r:id="rId17"/>
    <p:sldId id="353" r:id="rId18"/>
    <p:sldId id="354" r:id="rId19"/>
    <p:sldId id="355" r:id="rId20"/>
    <p:sldId id="418" r:id="rId21"/>
    <p:sldId id="414" r:id="rId22"/>
    <p:sldId id="415" r:id="rId23"/>
    <p:sldId id="417" r:id="rId24"/>
    <p:sldId id="413" r:id="rId25"/>
    <p:sldId id="361" r:id="rId26"/>
    <p:sldId id="332" r:id="rId27"/>
    <p:sldId id="427" r:id="rId28"/>
    <p:sldId id="428" r:id="rId29"/>
    <p:sldId id="429" r:id="rId30"/>
    <p:sldId id="430" r:id="rId31"/>
    <p:sldId id="372" r:id="rId32"/>
    <p:sldId id="375" r:id="rId33"/>
    <p:sldId id="380" r:id="rId34"/>
    <p:sldId id="259" r:id="rId35"/>
    <p:sldId id="260" r:id="rId36"/>
    <p:sldId id="261" r:id="rId37"/>
    <p:sldId id="262" r:id="rId38"/>
    <p:sldId id="263" r:id="rId39"/>
    <p:sldId id="264" r:id="rId40"/>
    <p:sldId id="265" r:id="rId41"/>
    <p:sldId id="420" r:id="rId42"/>
    <p:sldId id="421" r:id="rId43"/>
    <p:sldId id="422" r:id="rId44"/>
    <p:sldId id="423" r:id="rId45"/>
    <p:sldId id="424" r:id="rId46"/>
    <p:sldId id="431" r:id="rId47"/>
    <p:sldId id="425" r:id="rId48"/>
    <p:sldId id="388" r:id="rId49"/>
    <p:sldId id="382" r:id="rId50"/>
    <p:sldId id="408" r:id="rId51"/>
    <p:sldId id="394" r:id="rId52"/>
    <p:sldId id="393" r:id="rId53"/>
    <p:sldId id="426" r:id="rId54"/>
    <p:sldId id="402" r:id="rId55"/>
    <p:sldId id="419" r:id="rId56"/>
    <p:sldId id="269" r:id="rId57"/>
  </p:sldIdLst>
  <p:sldSz cx="6858000" cy="5143500"/>
  <p:notesSz cx="6858000" cy="9144000"/>
  <p:embeddedFontLst>
    <p:embeddedFont>
      <p:font typeface="Calibri" panose="020F0502020204030204" pitchFamily="34" charset="0"/>
      <p:regular r:id="rId60"/>
      <p:bold r:id="rId61"/>
      <p:italic r:id="rId62"/>
      <p:boldItalic r:id="rId63"/>
    </p:embeddedFont>
    <p:embeddedFont>
      <p:font typeface="Comic Sans MS" panose="030F0702030302020204" pitchFamily="66" charset="0"/>
      <p:regular r:id="rId64"/>
      <p:bold r:id="rId65"/>
      <p:italic r:id="rId66"/>
      <p:boldItalic r:id="rId67"/>
    </p:embeddedFont>
    <p:embeddedFont>
      <p:font typeface="Fira Sans Extra Condensed Medium" panose="02020500000000000000" charset="0"/>
      <p:regular r:id="rId68"/>
      <p:bold r:id="rId69"/>
      <p:italic r:id="rId70"/>
      <p:boldItalic r:id="rId71"/>
    </p:embeddedFont>
    <p:embeddedFont>
      <p:font typeface="Josefin Sans" panose="02020500000000000000" charset="0"/>
      <p:regular r:id="rId72"/>
      <p:bold r:id="rId73"/>
      <p:italic r:id="rId74"/>
      <p:boldItalic r:id="rId75"/>
    </p:embeddedFont>
    <p:embeddedFont>
      <p:font typeface="Josefin Slab" panose="02020500000000000000" charset="0"/>
      <p:regular r:id="rId76"/>
      <p:bold r:id="rId77"/>
      <p:italic r:id="rId78"/>
      <p:boldItalic r:id="rId79"/>
    </p:embeddedFont>
    <p:embeddedFont>
      <p:font typeface="Sue Ellen Francisco" panose="02020500000000000000" charset="0"/>
      <p:regular r:id="rId80"/>
    </p:embeddedFont>
    <p:embeddedFont>
      <p:font typeface="微軟正黑體" panose="020B0604030504040204" pitchFamily="34" charset="-120"/>
      <p:regular r:id="rId81"/>
      <p:bold r:id="rId82"/>
    </p:embeddedFont>
    <p:embeddedFont>
      <p:font typeface="微軟正黑體" panose="020B0604030504040204" pitchFamily="34" charset="-12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llen" id="{760FF292-A0C6-4EFB-AD3D-6BE1102DAD84}">
          <p14:sldIdLst>
            <p14:sldId id="256"/>
            <p14:sldId id="404"/>
            <p14:sldId id="257"/>
            <p14:sldId id="395"/>
            <p14:sldId id="396"/>
            <p14:sldId id="397"/>
            <p14:sldId id="398"/>
            <p14:sldId id="399"/>
            <p14:sldId id="400"/>
          </p14:sldIdLst>
        </p14:section>
        <p14:section name="Jack" id="{FE3B032F-9943-43D3-AA2B-B97691BC4DE4}">
          <p14:sldIdLst>
            <p14:sldId id="383"/>
            <p14:sldId id="349"/>
            <p14:sldId id="348"/>
            <p14:sldId id="403"/>
            <p14:sldId id="308"/>
            <p14:sldId id="351"/>
          </p14:sldIdLst>
        </p14:section>
        <p14:section name="Ben" id="{EA8BFFB8-F96E-4C31-9070-AD08229115EB}">
          <p14:sldIdLst>
            <p14:sldId id="352"/>
            <p14:sldId id="353"/>
            <p14:sldId id="354"/>
            <p14:sldId id="355"/>
            <p14:sldId id="418"/>
            <p14:sldId id="414"/>
            <p14:sldId id="415"/>
            <p14:sldId id="417"/>
            <p14:sldId id="413"/>
            <p14:sldId id="361"/>
          </p14:sldIdLst>
        </p14:section>
        <p14:section name="Niels" id="{4087E93F-C062-4B9A-853A-A6A8B848A86B}">
          <p14:sldIdLst>
            <p14:sldId id="332"/>
            <p14:sldId id="427"/>
            <p14:sldId id="428"/>
            <p14:sldId id="429"/>
            <p14:sldId id="430"/>
            <p14:sldId id="372"/>
            <p14:sldId id="375"/>
          </p14:sldIdLst>
        </p14:section>
        <p14:section name="William" id="{8BA8699C-ED09-49CB-BCC3-CC748AF19391}">
          <p14:sldIdLst>
            <p14:sldId id="380"/>
            <p14:sldId id="259"/>
            <p14:sldId id="260"/>
            <p14:sldId id="261"/>
            <p14:sldId id="262"/>
            <p14:sldId id="263"/>
            <p14:sldId id="264"/>
            <p14:sldId id="265"/>
          </p14:sldIdLst>
        </p14:section>
        <p14:section name="Jason" id="{B1D00C55-EEA2-4BF6-AC96-3676053B6736}">
          <p14:sldIdLst>
            <p14:sldId id="420"/>
            <p14:sldId id="421"/>
            <p14:sldId id="422"/>
            <p14:sldId id="423"/>
            <p14:sldId id="424"/>
            <p14:sldId id="431"/>
            <p14:sldId id="425"/>
            <p14:sldId id="388"/>
          </p14:sldIdLst>
        </p14:section>
        <p14:section name="Xi" id="{F82F6628-F20A-475D-BD20-A28C857AEA36}">
          <p14:sldIdLst>
            <p14:sldId id="382"/>
            <p14:sldId id="408"/>
            <p14:sldId id="394"/>
            <p14:sldId id="393"/>
            <p14:sldId id="426"/>
            <p14:sldId id="402"/>
            <p14:sldId id="419"/>
            <p14:sldId id="269"/>
          </p14:sldIdLst>
        </p14:section>
      </p14:sectionLst>
    </p:ext>
    <p:ext uri="{EFAFB233-063F-42B5-8137-9DF3F51BA10A}">
      <p15:sldGuideLst xmlns:p15="http://schemas.microsoft.com/office/powerpoint/2012/main">
        <p15:guide id="1" pos="3785" userDrawn="1">
          <p15:clr>
            <a:srgbClr val="9AA0A6"/>
          </p15:clr>
        </p15:guide>
        <p15:guide id="2" orient="horz" pos="2173"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33CC"/>
    <a:srgbClr val="0000FF"/>
    <a:srgbClr val="FF9933"/>
    <a:srgbClr val="00FFFF"/>
    <a:srgbClr val="FF00FF"/>
    <a:srgbClr val="00FF00"/>
    <a:srgbClr val="CCFF66"/>
    <a:srgbClr val="FF8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8" autoAdjust="0"/>
    <p:restoredTop sz="78748" autoAdjust="0"/>
  </p:normalViewPr>
  <p:slideViewPr>
    <p:cSldViewPr snapToGrid="0">
      <p:cViewPr varScale="1">
        <p:scale>
          <a:sx n="169" d="100"/>
          <a:sy n="169" d="100"/>
        </p:scale>
        <p:origin x="2934" y="138"/>
      </p:cViewPr>
      <p:guideLst>
        <p:guide pos="3785"/>
        <p:guide orient="horz" pos="217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3" d="100"/>
          <a:sy n="123" d="100"/>
        </p:scale>
        <p:origin x="497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TW"/>
        </a:p>
      </c:txPr>
    </c:title>
    <c:autoTitleDeleted val="0"/>
    <c:plotArea>
      <c:layout/>
      <c:barChart>
        <c:barDir val="col"/>
        <c:grouping val="clustered"/>
        <c:varyColors val="0"/>
        <c:ser>
          <c:idx val="0"/>
          <c:order val="0"/>
          <c:tx>
            <c:strRef>
              <c:f>工作表1!$B$1</c:f>
              <c:strCache>
                <c:ptCount val="1"/>
                <c:pt idx="0">
                  <c:v>recall</c:v>
                </c:pt>
              </c:strCache>
            </c:strRef>
          </c:tx>
          <c:spPr>
            <a:solidFill>
              <a:schemeClr val="accent1"/>
            </a:solidFill>
            <a:ln>
              <a:noFill/>
            </a:ln>
            <a:effectLst/>
          </c:spPr>
          <c:invertIfNegative val="0"/>
          <c:cat>
            <c:strRef>
              <c:f>工作表1!$A$2:$A$46</c:f>
              <c:strCache>
                <c:ptCount val="15"/>
                <c:pt idx="0">
                  <c:v>可愛</c:v>
                </c:pt>
                <c:pt idx="1">
                  <c:v>清秀 </c:v>
                </c:pt>
                <c:pt idx="2">
                  <c:v>年輕 </c:v>
                </c:pt>
                <c:pt idx="3">
                  <c:v>仙女 </c:v>
                </c:pt>
                <c:pt idx="4">
                  <c:v>健康 </c:v>
                </c:pt>
                <c:pt idx="5">
                  <c:v>騷包 </c:v>
                </c:pt>
                <c:pt idx="6">
                  <c:v>美  </c:v>
                </c:pt>
                <c:pt idx="7">
                  <c:v>正  </c:v>
                </c:pt>
                <c:pt idx="8">
                  <c:v>我婆 </c:v>
                </c:pt>
                <c:pt idx="9">
                  <c:v>女友 </c:v>
                </c:pt>
                <c:pt idx="10">
                  <c:v>男友 </c:v>
                </c:pt>
                <c:pt idx="11">
                  <c:v>戀愛 </c:v>
                </c:pt>
                <c:pt idx="12">
                  <c:v>女神 </c:v>
                </c:pt>
                <c:pt idx="13">
                  <c:v>醜  </c:v>
                </c:pt>
                <c:pt idx="14">
                  <c:v>普  </c:v>
                </c:pt>
              </c:strCache>
            </c:strRef>
          </c:cat>
          <c:val>
            <c:numRef>
              <c:f>工作表1!$B$2:$B$46</c:f>
              <c:numCache>
                <c:formatCode>General</c:formatCode>
                <c:ptCount val="15"/>
                <c:pt idx="0">
                  <c:v>0.93</c:v>
                </c:pt>
                <c:pt idx="1">
                  <c:v>1</c:v>
                </c:pt>
                <c:pt idx="2">
                  <c:v>1</c:v>
                </c:pt>
                <c:pt idx="3">
                  <c:v>1</c:v>
                </c:pt>
                <c:pt idx="4">
                  <c:v>1</c:v>
                </c:pt>
                <c:pt idx="5">
                  <c:v>1</c:v>
                </c:pt>
                <c:pt idx="6">
                  <c:v>1</c:v>
                </c:pt>
                <c:pt idx="7">
                  <c:v>0.97</c:v>
                </c:pt>
                <c:pt idx="8">
                  <c:v>1</c:v>
                </c:pt>
                <c:pt idx="9">
                  <c:v>1</c:v>
                </c:pt>
                <c:pt idx="10">
                  <c:v>1</c:v>
                </c:pt>
                <c:pt idx="11">
                  <c:v>1</c:v>
                </c:pt>
                <c:pt idx="12">
                  <c:v>0.88</c:v>
                </c:pt>
                <c:pt idx="13">
                  <c:v>0.93</c:v>
                </c:pt>
                <c:pt idx="14">
                  <c:v>0.94</c:v>
                </c:pt>
              </c:numCache>
            </c:numRef>
          </c:val>
          <c:extLst>
            <c:ext xmlns:c16="http://schemas.microsoft.com/office/drawing/2014/chart" uri="{C3380CC4-5D6E-409C-BE32-E72D297353CC}">
              <c16:uniqueId val="{00000000-F0D1-4577-A64B-380630556B2C}"/>
            </c:ext>
          </c:extLst>
        </c:ser>
        <c:dLbls>
          <c:showLegendKey val="0"/>
          <c:showVal val="0"/>
          <c:showCatName val="0"/>
          <c:showSerName val="0"/>
          <c:showPercent val="0"/>
          <c:showBubbleSize val="0"/>
        </c:dLbls>
        <c:gapWidth val="267"/>
        <c:overlap val="-43"/>
        <c:axId val="1428495440"/>
        <c:axId val="1887258816"/>
      </c:barChart>
      <c:catAx>
        <c:axId val="14284954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1887258816"/>
        <c:crosses val="autoZero"/>
        <c:auto val="1"/>
        <c:lblAlgn val="ctr"/>
        <c:lblOffset val="100"/>
        <c:noMultiLvlLbl val="0"/>
      </c:catAx>
      <c:valAx>
        <c:axId val="1887258816"/>
        <c:scaling>
          <c:orientation val="minMax"/>
          <c:max val="1"/>
          <c:min val="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TW"/>
          </a:p>
        </c:txPr>
        <c:crossAx val="1428495440"/>
        <c:crosses val="autoZero"/>
        <c:crossBetween val="between"/>
        <c:majorUnit val="0.2"/>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工作表1!$A$1:$A$8</c:f>
              <c:strCache>
                <c:ptCount val="8"/>
                <c:pt idx="0">
                  <c:v>可愛</c:v>
                </c:pt>
                <c:pt idx="1">
                  <c:v>我婆</c:v>
                </c:pt>
                <c:pt idx="2">
                  <c:v>可以</c:v>
                </c:pt>
                <c:pt idx="3">
                  <c:v>清新</c:v>
                </c:pt>
                <c:pt idx="4">
                  <c:v>美</c:v>
                </c:pt>
                <c:pt idx="5">
                  <c:v>正</c:v>
                </c:pt>
                <c:pt idx="6">
                  <c:v>推</c:v>
                </c:pt>
                <c:pt idx="7">
                  <c:v>雜訊</c:v>
                </c:pt>
              </c:strCache>
            </c:strRef>
          </c:cat>
          <c:val>
            <c:numRef>
              <c:f>工作表1!$B$1:$B$8</c:f>
              <c:numCache>
                <c:formatCode>General</c:formatCode>
                <c:ptCount val="8"/>
                <c:pt idx="0">
                  <c:v>12</c:v>
                </c:pt>
                <c:pt idx="1">
                  <c:v>15</c:v>
                </c:pt>
                <c:pt idx="2">
                  <c:v>20</c:v>
                </c:pt>
                <c:pt idx="3">
                  <c:v>28</c:v>
                </c:pt>
                <c:pt idx="4">
                  <c:v>39</c:v>
                </c:pt>
                <c:pt idx="5">
                  <c:v>45</c:v>
                </c:pt>
                <c:pt idx="6">
                  <c:v>46</c:v>
                </c:pt>
                <c:pt idx="7">
                  <c:v>300</c:v>
                </c:pt>
              </c:numCache>
            </c:numRef>
          </c:val>
          <c:extLst>
            <c:ext xmlns:c16="http://schemas.microsoft.com/office/drawing/2014/chart" uri="{C3380CC4-5D6E-409C-BE32-E72D297353CC}">
              <c16:uniqueId val="{00000000-CBD5-4272-976E-AF8D2AB0E860}"/>
            </c:ext>
          </c:extLst>
        </c:ser>
        <c:dLbls>
          <c:showLegendKey val="0"/>
          <c:showVal val="0"/>
          <c:showCatName val="0"/>
          <c:showSerName val="0"/>
          <c:showPercent val="0"/>
          <c:showBubbleSize val="0"/>
        </c:dLbls>
        <c:gapWidth val="267"/>
        <c:overlap val="-43"/>
        <c:axId val="634662976"/>
        <c:axId val="634664288"/>
      </c:barChart>
      <c:catAx>
        <c:axId val="63466297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634664288"/>
        <c:crosses val="autoZero"/>
        <c:auto val="1"/>
        <c:lblAlgn val="ctr"/>
        <c:lblOffset val="100"/>
        <c:noMultiLvlLbl val="0"/>
      </c:catAx>
      <c:valAx>
        <c:axId val="634664288"/>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63466297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spPr>
            <a:solidFill>
              <a:schemeClr val="accent6"/>
            </a:solidFill>
            <a:ln>
              <a:noFill/>
            </a:ln>
            <a:effectLst/>
          </c:spPr>
          <c:invertIfNegative val="0"/>
          <c:dPt>
            <c:idx val="24"/>
            <c:invertIfNegative val="0"/>
            <c:bubble3D val="0"/>
            <c:spPr>
              <a:solidFill>
                <a:schemeClr val="accent2">
                  <a:lumMod val="90000"/>
                </a:schemeClr>
              </a:solidFill>
              <a:ln>
                <a:noFill/>
              </a:ln>
              <a:effectLst/>
            </c:spPr>
            <c:extLst>
              <c:ext xmlns:c16="http://schemas.microsoft.com/office/drawing/2014/chart" uri="{C3380CC4-5D6E-409C-BE32-E72D297353CC}">
                <c16:uniqueId val="{00000000-1AE2-4DBF-AEB1-2C9E517775C2}"/>
              </c:ext>
            </c:extLst>
          </c:dPt>
          <c:cat>
            <c:strRef>
              <c:f>工作表1!$E$1:$E$25</c:f>
              <c:strCache>
                <c:ptCount val="25"/>
                <c:pt idx="0">
                  <c:v>可愛</c:v>
                </c:pt>
                <c:pt idx="1">
                  <c:v>清秀</c:v>
                </c:pt>
                <c:pt idx="2">
                  <c:v>年輕</c:v>
                </c:pt>
                <c:pt idx="3">
                  <c:v>仙女</c:v>
                </c:pt>
                <c:pt idx="4">
                  <c:v>健康</c:v>
                </c:pt>
                <c:pt idx="5">
                  <c:v>騷包</c:v>
                </c:pt>
                <c:pt idx="6">
                  <c:v>塑膠</c:v>
                </c:pt>
                <c:pt idx="7">
                  <c:v>修圖</c:v>
                </c:pt>
                <c:pt idx="8">
                  <c:v>正</c:v>
                </c:pt>
                <c:pt idx="9">
                  <c:v>普</c:v>
                </c:pt>
                <c:pt idx="10">
                  <c:v>門</c:v>
                </c:pt>
                <c:pt idx="11">
                  <c:v>推</c:v>
                </c:pt>
                <c:pt idx="12">
                  <c:v>帥</c:v>
                </c:pt>
                <c:pt idx="13">
                  <c:v>戀愛</c:v>
                </c:pt>
                <c:pt idx="14">
                  <c:v>喜歡</c:v>
                </c:pt>
                <c:pt idx="15">
                  <c:v>學生</c:v>
                </c:pt>
                <c:pt idx="16">
                  <c:v>可以</c:v>
                </c:pt>
                <c:pt idx="17">
                  <c:v>醜</c:v>
                </c:pt>
                <c:pt idx="18">
                  <c:v>男的</c:v>
                </c:pt>
                <c:pt idx="19">
                  <c:v>腿</c:v>
                </c:pt>
                <c:pt idx="20">
                  <c:v>腰</c:v>
                </c:pt>
                <c:pt idx="21">
                  <c:v>瘦</c:v>
                </c:pt>
                <c:pt idx="22">
                  <c:v>胖</c:v>
                </c:pt>
                <c:pt idx="23">
                  <c:v>服裝</c:v>
                </c:pt>
                <c:pt idx="24">
                  <c:v>身材</c:v>
                </c:pt>
              </c:strCache>
            </c:strRef>
          </c:cat>
          <c:val>
            <c:numRef>
              <c:f>工作表1!$F$1:$F$25</c:f>
              <c:numCache>
                <c:formatCode>General</c:formatCode>
                <c:ptCount val="25"/>
                <c:pt idx="0">
                  <c:v>25</c:v>
                </c:pt>
                <c:pt idx="1">
                  <c:v>28</c:v>
                </c:pt>
                <c:pt idx="2">
                  <c:v>29</c:v>
                </c:pt>
                <c:pt idx="3">
                  <c:v>33</c:v>
                </c:pt>
                <c:pt idx="4">
                  <c:v>35</c:v>
                </c:pt>
                <c:pt idx="5">
                  <c:v>37</c:v>
                </c:pt>
                <c:pt idx="6">
                  <c:v>44</c:v>
                </c:pt>
                <c:pt idx="7">
                  <c:v>44</c:v>
                </c:pt>
                <c:pt idx="8">
                  <c:v>44</c:v>
                </c:pt>
                <c:pt idx="9">
                  <c:v>53</c:v>
                </c:pt>
                <c:pt idx="10">
                  <c:v>67</c:v>
                </c:pt>
                <c:pt idx="11">
                  <c:v>87</c:v>
                </c:pt>
                <c:pt idx="12">
                  <c:v>88</c:v>
                </c:pt>
                <c:pt idx="13">
                  <c:v>95</c:v>
                </c:pt>
                <c:pt idx="14">
                  <c:v>96</c:v>
                </c:pt>
                <c:pt idx="15">
                  <c:v>102</c:v>
                </c:pt>
                <c:pt idx="16">
                  <c:v>133</c:v>
                </c:pt>
                <c:pt idx="17">
                  <c:v>150</c:v>
                </c:pt>
                <c:pt idx="18">
                  <c:v>150</c:v>
                </c:pt>
                <c:pt idx="19">
                  <c:v>150</c:v>
                </c:pt>
                <c:pt idx="20">
                  <c:v>150</c:v>
                </c:pt>
                <c:pt idx="21">
                  <c:v>168</c:v>
                </c:pt>
                <c:pt idx="22">
                  <c:v>182</c:v>
                </c:pt>
                <c:pt idx="23">
                  <c:v>200</c:v>
                </c:pt>
                <c:pt idx="24">
                  <c:v>1000</c:v>
                </c:pt>
              </c:numCache>
            </c:numRef>
          </c:val>
          <c:extLst>
            <c:ext xmlns:c16="http://schemas.microsoft.com/office/drawing/2014/chart" uri="{C3380CC4-5D6E-409C-BE32-E72D297353CC}">
              <c16:uniqueId val="{00000000-44C2-4389-B1B3-5B017D927636}"/>
            </c:ext>
          </c:extLst>
        </c:ser>
        <c:dLbls>
          <c:showLegendKey val="0"/>
          <c:showVal val="0"/>
          <c:showCatName val="0"/>
          <c:showSerName val="0"/>
          <c:showPercent val="0"/>
          <c:showBubbleSize val="0"/>
        </c:dLbls>
        <c:gapWidth val="253"/>
        <c:overlap val="80"/>
        <c:axId val="625571608"/>
        <c:axId val="625576200"/>
      </c:barChart>
      <c:catAx>
        <c:axId val="625571608"/>
        <c:scaling>
          <c:orientation val="minMax"/>
        </c:scaling>
        <c:delete val="1"/>
        <c:axPos val="b"/>
        <c:numFmt formatCode="General" sourceLinked="1"/>
        <c:majorTickMark val="out"/>
        <c:minorTickMark val="none"/>
        <c:tickLblPos val="nextTo"/>
        <c:crossAx val="625576200"/>
        <c:crosses val="autoZero"/>
        <c:auto val="1"/>
        <c:lblAlgn val="ctr"/>
        <c:lblOffset val="100"/>
        <c:noMultiLvlLbl val="0"/>
      </c:catAx>
      <c:valAx>
        <c:axId val="625576200"/>
        <c:scaling>
          <c:orientation val="minMax"/>
          <c:max val="1000"/>
        </c:scaling>
        <c:delete val="1"/>
        <c:axPos val="l"/>
        <c:numFmt formatCode="General" sourceLinked="1"/>
        <c:majorTickMark val="out"/>
        <c:minorTickMark val="none"/>
        <c:tickLblPos val="nextTo"/>
        <c:crossAx val="62557160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chemeClr val="accent1">
                  <a:tint val="41000"/>
                </a:schemeClr>
              </a:solidFill>
              <a:ln w="19050">
                <a:solidFill>
                  <a:schemeClr val="lt1"/>
                </a:solidFill>
              </a:ln>
              <a:effectLst/>
            </c:spPr>
            <c:extLst>
              <c:ext xmlns:c16="http://schemas.microsoft.com/office/drawing/2014/chart" uri="{C3380CC4-5D6E-409C-BE32-E72D297353CC}">
                <c16:uniqueId val="{00000001-A2EC-491C-8C9B-0CB9494CFB21}"/>
              </c:ext>
            </c:extLst>
          </c:dPt>
          <c:dPt>
            <c:idx val="1"/>
            <c:bubble3D val="0"/>
            <c:spPr>
              <a:solidFill>
                <a:schemeClr val="accent1">
                  <a:tint val="52000"/>
                </a:schemeClr>
              </a:solidFill>
              <a:ln w="19050">
                <a:solidFill>
                  <a:schemeClr val="lt1"/>
                </a:solidFill>
              </a:ln>
              <a:effectLst/>
            </c:spPr>
            <c:extLst>
              <c:ext xmlns:c16="http://schemas.microsoft.com/office/drawing/2014/chart" uri="{C3380CC4-5D6E-409C-BE32-E72D297353CC}">
                <c16:uniqueId val="{00000003-A2EC-491C-8C9B-0CB9494CFB21}"/>
              </c:ext>
            </c:extLst>
          </c:dPt>
          <c:dPt>
            <c:idx val="2"/>
            <c:bubble3D val="0"/>
            <c:spPr>
              <a:solidFill>
                <a:schemeClr val="accent1">
                  <a:tint val="63000"/>
                </a:schemeClr>
              </a:solidFill>
              <a:ln w="19050">
                <a:solidFill>
                  <a:schemeClr val="lt1"/>
                </a:solidFill>
              </a:ln>
              <a:effectLst/>
            </c:spPr>
            <c:extLst>
              <c:ext xmlns:c16="http://schemas.microsoft.com/office/drawing/2014/chart" uri="{C3380CC4-5D6E-409C-BE32-E72D297353CC}">
                <c16:uniqueId val="{00000005-A2EC-491C-8C9B-0CB9494CFB21}"/>
              </c:ext>
            </c:extLst>
          </c:dPt>
          <c:dPt>
            <c:idx val="3"/>
            <c:bubble3D val="0"/>
            <c:spPr>
              <a:solidFill>
                <a:schemeClr val="accent1">
                  <a:tint val="74000"/>
                </a:schemeClr>
              </a:solidFill>
              <a:ln w="19050">
                <a:solidFill>
                  <a:schemeClr val="lt1"/>
                </a:solidFill>
              </a:ln>
              <a:effectLst/>
            </c:spPr>
            <c:extLst>
              <c:ext xmlns:c16="http://schemas.microsoft.com/office/drawing/2014/chart" uri="{C3380CC4-5D6E-409C-BE32-E72D297353CC}">
                <c16:uniqueId val="{00000007-A2EC-491C-8C9B-0CB9494CFB21}"/>
              </c:ext>
            </c:extLst>
          </c:dPt>
          <c:dPt>
            <c:idx val="4"/>
            <c:bubble3D val="0"/>
            <c:spPr>
              <a:solidFill>
                <a:schemeClr val="accent1">
                  <a:tint val="84000"/>
                </a:schemeClr>
              </a:solidFill>
              <a:ln w="19050">
                <a:solidFill>
                  <a:schemeClr val="lt1"/>
                </a:solidFill>
              </a:ln>
              <a:effectLst/>
            </c:spPr>
            <c:extLst>
              <c:ext xmlns:c16="http://schemas.microsoft.com/office/drawing/2014/chart" uri="{C3380CC4-5D6E-409C-BE32-E72D297353CC}">
                <c16:uniqueId val="{00000009-A2EC-491C-8C9B-0CB9494CFB21}"/>
              </c:ext>
            </c:extLst>
          </c:dPt>
          <c:dPt>
            <c:idx val="5"/>
            <c:bubble3D val="0"/>
            <c:spPr>
              <a:solidFill>
                <a:schemeClr val="accent1">
                  <a:tint val="95000"/>
                </a:schemeClr>
              </a:solidFill>
              <a:ln w="19050">
                <a:solidFill>
                  <a:schemeClr val="lt1"/>
                </a:solidFill>
              </a:ln>
              <a:effectLst/>
            </c:spPr>
            <c:extLst>
              <c:ext xmlns:c16="http://schemas.microsoft.com/office/drawing/2014/chart" uri="{C3380CC4-5D6E-409C-BE32-E72D297353CC}">
                <c16:uniqueId val="{0000000B-A2EC-491C-8C9B-0CB9494CFB21}"/>
              </c:ext>
            </c:extLst>
          </c:dPt>
          <c:dPt>
            <c:idx val="6"/>
            <c:bubble3D val="0"/>
            <c:spPr>
              <a:solidFill>
                <a:schemeClr val="accent1">
                  <a:shade val="94000"/>
                </a:schemeClr>
              </a:solidFill>
              <a:ln w="19050">
                <a:solidFill>
                  <a:schemeClr val="lt1"/>
                </a:solidFill>
              </a:ln>
              <a:effectLst/>
            </c:spPr>
            <c:extLst>
              <c:ext xmlns:c16="http://schemas.microsoft.com/office/drawing/2014/chart" uri="{C3380CC4-5D6E-409C-BE32-E72D297353CC}">
                <c16:uniqueId val="{0000000D-A2EC-491C-8C9B-0CB9494CFB21}"/>
              </c:ext>
            </c:extLst>
          </c:dPt>
          <c:dPt>
            <c:idx val="7"/>
            <c:bubble3D val="0"/>
            <c:spPr>
              <a:solidFill>
                <a:schemeClr val="accent1">
                  <a:shade val="83000"/>
                </a:schemeClr>
              </a:solidFill>
              <a:ln w="19050">
                <a:solidFill>
                  <a:schemeClr val="lt1"/>
                </a:solidFill>
              </a:ln>
              <a:effectLst/>
            </c:spPr>
            <c:extLst>
              <c:ext xmlns:c16="http://schemas.microsoft.com/office/drawing/2014/chart" uri="{C3380CC4-5D6E-409C-BE32-E72D297353CC}">
                <c16:uniqueId val="{0000000F-A2EC-491C-8C9B-0CB9494CFB21}"/>
              </c:ext>
            </c:extLst>
          </c:dPt>
          <c:dPt>
            <c:idx val="8"/>
            <c:bubble3D val="0"/>
            <c:spPr>
              <a:solidFill>
                <a:schemeClr val="accent1">
                  <a:shade val="73000"/>
                </a:schemeClr>
              </a:solidFill>
              <a:ln w="19050">
                <a:solidFill>
                  <a:schemeClr val="lt1"/>
                </a:solidFill>
              </a:ln>
              <a:effectLst/>
            </c:spPr>
            <c:extLst>
              <c:ext xmlns:c16="http://schemas.microsoft.com/office/drawing/2014/chart" uri="{C3380CC4-5D6E-409C-BE32-E72D297353CC}">
                <c16:uniqueId val="{00000011-A2EC-491C-8C9B-0CB9494CFB21}"/>
              </c:ext>
            </c:extLst>
          </c:dPt>
          <c:dPt>
            <c:idx val="9"/>
            <c:bubble3D val="0"/>
            <c:spPr>
              <a:solidFill>
                <a:schemeClr val="accent1">
                  <a:shade val="62000"/>
                </a:schemeClr>
              </a:solidFill>
              <a:ln w="19050">
                <a:solidFill>
                  <a:schemeClr val="lt1"/>
                </a:solidFill>
              </a:ln>
              <a:effectLst/>
            </c:spPr>
            <c:extLst>
              <c:ext xmlns:c16="http://schemas.microsoft.com/office/drawing/2014/chart" uri="{C3380CC4-5D6E-409C-BE32-E72D297353CC}">
                <c16:uniqueId val="{00000013-A2EC-491C-8C9B-0CB9494CFB21}"/>
              </c:ext>
            </c:extLst>
          </c:dPt>
          <c:dPt>
            <c:idx val="10"/>
            <c:bubble3D val="0"/>
            <c:spPr>
              <a:solidFill>
                <a:schemeClr val="accent1">
                  <a:shade val="51000"/>
                </a:schemeClr>
              </a:solidFill>
              <a:ln w="19050">
                <a:solidFill>
                  <a:schemeClr val="lt1"/>
                </a:solidFill>
              </a:ln>
              <a:effectLst/>
            </c:spPr>
            <c:extLst>
              <c:ext xmlns:c16="http://schemas.microsoft.com/office/drawing/2014/chart" uri="{C3380CC4-5D6E-409C-BE32-E72D297353CC}">
                <c16:uniqueId val="{00000015-A2EC-491C-8C9B-0CB9494CFB21}"/>
              </c:ext>
            </c:extLst>
          </c:dPt>
          <c:dPt>
            <c:idx val="11"/>
            <c:bubble3D val="0"/>
            <c:spPr>
              <a:solidFill>
                <a:schemeClr val="accent1">
                  <a:shade val="40000"/>
                </a:schemeClr>
              </a:solidFill>
              <a:ln w="19050">
                <a:solidFill>
                  <a:schemeClr val="lt1"/>
                </a:solidFill>
              </a:ln>
              <a:effectLst/>
            </c:spPr>
            <c:extLst>
              <c:ext xmlns:c16="http://schemas.microsoft.com/office/drawing/2014/chart" uri="{C3380CC4-5D6E-409C-BE32-E72D297353CC}">
                <c16:uniqueId val="{00000017-A2EC-491C-8C9B-0CB9494CFB21}"/>
              </c:ext>
            </c:extLst>
          </c:dPt>
          <c:cat>
            <c:strRef>
              <c:f>工作表1!$B$2:$B$13</c:f>
              <c:strCache>
                <c:ptCount val="12"/>
                <c:pt idx="0">
                  <c:v>正</c:v>
                </c:pt>
                <c:pt idx="1">
                  <c:v>女神</c:v>
                </c:pt>
                <c:pt idx="2">
                  <c:v>塑膠</c:v>
                </c:pt>
                <c:pt idx="3">
                  <c:v>美</c:v>
                </c:pt>
                <c:pt idx="4">
                  <c:v>推</c:v>
                </c:pt>
                <c:pt idx="5">
                  <c:v>喜歡</c:v>
                </c:pt>
                <c:pt idx="6">
                  <c:v>普</c:v>
                </c:pt>
                <c:pt idx="7">
                  <c:v>年輕</c:v>
                </c:pt>
                <c:pt idx="8">
                  <c:v>仙女</c:v>
                </c:pt>
                <c:pt idx="9">
                  <c:v>可愛</c:v>
                </c:pt>
                <c:pt idx="10">
                  <c:v>我婆</c:v>
                </c:pt>
                <c:pt idx="11">
                  <c:v>修圖</c:v>
                </c:pt>
              </c:strCache>
            </c:strRef>
          </c:cat>
          <c:val>
            <c:numRef>
              <c:f>工作表1!$C$2:$C$13</c:f>
              <c:numCache>
                <c:formatCode>General</c:formatCode>
                <c:ptCount val="12"/>
                <c:pt idx="0">
                  <c:v>278</c:v>
                </c:pt>
                <c:pt idx="1">
                  <c:v>96</c:v>
                </c:pt>
                <c:pt idx="2">
                  <c:v>85</c:v>
                </c:pt>
                <c:pt idx="3">
                  <c:v>68</c:v>
                </c:pt>
                <c:pt idx="4">
                  <c:v>51</c:v>
                </c:pt>
                <c:pt idx="5">
                  <c:v>51</c:v>
                </c:pt>
                <c:pt idx="6">
                  <c:v>34</c:v>
                </c:pt>
                <c:pt idx="7">
                  <c:v>22</c:v>
                </c:pt>
                <c:pt idx="8">
                  <c:v>17</c:v>
                </c:pt>
                <c:pt idx="9">
                  <c:v>17</c:v>
                </c:pt>
                <c:pt idx="10">
                  <c:v>15</c:v>
                </c:pt>
                <c:pt idx="11">
                  <c:v>11</c:v>
                </c:pt>
              </c:numCache>
            </c:numRef>
          </c:val>
          <c:extLst>
            <c:ext xmlns:c16="http://schemas.microsoft.com/office/drawing/2014/chart" uri="{C3380CC4-5D6E-409C-BE32-E72D297353CC}">
              <c16:uniqueId val="{00000018-A2EC-491C-8C9B-0CB9494CFB2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ubbleChart>
        <c:varyColors val="0"/>
        <c:ser>
          <c:idx val="0"/>
          <c:order val="0"/>
          <c:tx>
            <c:strRef>
              <c:f>工作表1!$B$1</c:f>
              <c:strCache>
                <c:ptCount val="1"/>
                <c:pt idx="0">
                  <c:v>Y 值</c:v>
                </c:pt>
              </c:strCache>
            </c:strRef>
          </c:tx>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dPt>
            <c:idx val="2"/>
            <c:invertIfNegative val="0"/>
            <c:bubble3D val="0"/>
            <c:spPr>
              <a:noFill/>
              <a:ln w="9525" cap="flat" cmpd="sng" algn="ctr">
                <a:noFill/>
              </a:ln>
              <a:effectLst>
                <a:innerShdw blurRad="114300">
                  <a:schemeClr val="accent1">
                    <a:alpha val="70000"/>
                  </a:schemeClr>
                </a:innerShdw>
              </a:effectLst>
            </c:spPr>
            <c:extLst>
              <c:ext xmlns:c16="http://schemas.microsoft.com/office/drawing/2014/chart" uri="{C3380CC4-5D6E-409C-BE32-E72D297353CC}">
                <c16:uniqueId val="{0000000E-BA6C-4C9D-9FA7-30523207EDF1}"/>
              </c:ext>
            </c:extLst>
          </c:dPt>
          <c:xVal>
            <c:numRef>
              <c:f>工作表1!$A$2:$A$4</c:f>
              <c:numCache>
                <c:formatCode>General</c:formatCode>
                <c:ptCount val="3"/>
                <c:pt idx="0">
                  <c:v>0.2</c:v>
                </c:pt>
                <c:pt idx="1">
                  <c:v>1.8</c:v>
                </c:pt>
                <c:pt idx="2">
                  <c:v>0</c:v>
                </c:pt>
              </c:numCache>
            </c:numRef>
          </c:xVal>
          <c:yVal>
            <c:numRef>
              <c:f>工作表1!$B$2:$B$4</c:f>
              <c:numCache>
                <c:formatCode>General</c:formatCode>
                <c:ptCount val="3"/>
                <c:pt idx="0">
                  <c:v>2.7</c:v>
                </c:pt>
                <c:pt idx="1">
                  <c:v>0.2</c:v>
                </c:pt>
                <c:pt idx="2">
                  <c:v>0</c:v>
                </c:pt>
              </c:numCache>
            </c:numRef>
          </c:yVal>
          <c:bubbleSize>
            <c:numRef>
              <c:f>工作表1!$C$2:$C$4</c:f>
              <c:numCache>
                <c:formatCode>General</c:formatCode>
                <c:ptCount val="3"/>
                <c:pt idx="0">
                  <c:v>2</c:v>
                </c:pt>
                <c:pt idx="1">
                  <c:v>2</c:v>
                </c:pt>
                <c:pt idx="2">
                  <c:v>8</c:v>
                </c:pt>
              </c:numCache>
            </c:numRef>
          </c:bubbleSize>
          <c:bubble3D val="0"/>
          <c:extLst>
            <c:ext xmlns:c16="http://schemas.microsoft.com/office/drawing/2014/chart" uri="{C3380CC4-5D6E-409C-BE32-E72D297353CC}">
              <c16:uniqueId val="{00000000-BA6C-4C9D-9FA7-30523207EDF1}"/>
            </c:ext>
          </c:extLst>
        </c:ser>
        <c:dLbls>
          <c:showLegendKey val="0"/>
          <c:showVal val="0"/>
          <c:showCatName val="0"/>
          <c:showSerName val="0"/>
          <c:showPercent val="0"/>
          <c:showBubbleSize val="0"/>
        </c:dLbls>
        <c:bubbleScale val="100"/>
        <c:showNegBubbles val="0"/>
        <c:axId val="1099847072"/>
        <c:axId val="1099851648"/>
      </c:bubbleChart>
      <c:valAx>
        <c:axId val="109984707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zh-TW" altLang="en-US" dirty="0"/>
                  <a:t>評價</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99851648"/>
        <c:crosses val="autoZero"/>
        <c:crossBetween val="midCat"/>
      </c:valAx>
      <c:valAx>
        <c:axId val="1099851648"/>
        <c:scaling>
          <c:orientation val="minMax"/>
        </c:scaling>
        <c:delete val="0"/>
        <c:axPos val="l"/>
        <c:title>
          <c:tx>
            <c:rich>
              <a:bodyPr rot="0" spcFirstLastPara="1" vertOverflow="ellipsis" vert="eaVert" wrap="square" anchor="ctr" anchorCtr="1"/>
              <a:lstStyle/>
              <a:p>
                <a:pPr>
                  <a:defRPr sz="1197" b="1" i="0" u="none" strike="noStrike" kern="1200" baseline="0">
                    <a:solidFill>
                      <a:schemeClr val="tx1">
                        <a:lumMod val="65000"/>
                        <a:lumOff val="35000"/>
                      </a:schemeClr>
                    </a:solidFill>
                    <a:latin typeface="+mn-lt"/>
                    <a:ea typeface="+mn-ea"/>
                    <a:cs typeface="+mn-cs"/>
                  </a:defRPr>
                </a:pPr>
                <a:r>
                  <a:rPr lang="zh-TW" altLang="en-US" dirty="0"/>
                  <a:t>聲量</a:t>
                </a:r>
              </a:p>
            </c:rich>
          </c:tx>
          <c:overlay val="0"/>
          <c:spPr>
            <a:noFill/>
            <a:ln>
              <a:noFill/>
            </a:ln>
            <a:effectLst/>
          </c:spPr>
          <c:txPr>
            <a:bodyPr rot="0" spcFirstLastPara="1" vertOverflow="ellipsis" vert="eaVert"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99847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1E1A7B-92E9-482C-9959-EA74F4EF2364}" type="doc">
      <dgm:prSet loTypeId="urn:microsoft.com/office/officeart/2005/8/layout/cycle2" loCatId="cycle" qsTypeId="urn:microsoft.com/office/officeart/2005/8/quickstyle/simple4" qsCatId="simple" csTypeId="urn:microsoft.com/office/officeart/2005/8/colors/colorful5" csCatId="colorful" phldr="1"/>
      <dgm:spPr/>
      <dgm:t>
        <a:bodyPr/>
        <a:lstStyle/>
        <a:p>
          <a:endParaRPr lang="zh-TW" altLang="en-US"/>
        </a:p>
      </dgm:t>
    </dgm:pt>
    <dgm:pt modelId="{AD08F4D7-74FF-41E8-9155-183F17AF9C43}">
      <dgm:prSet phldrT="[文字]" custT="1"/>
      <dgm:spPr/>
      <dgm:t>
        <a:bodyPr/>
        <a:lstStyle/>
        <a:p>
          <a:r>
            <a:rPr lang="zh-TW" altLang="en-US" sz="2000" b="1" dirty="0">
              <a:solidFill>
                <a:schemeClr val="bg1">
                  <a:lumMod val="10000"/>
                </a:schemeClr>
              </a:solidFill>
              <a:latin typeface="微軟正黑體" panose="020B0604030504040204" pitchFamily="34" charset="-120"/>
              <a:ea typeface="微軟正黑體" panose="020B0604030504040204" pitchFamily="34" charset="-120"/>
            </a:rPr>
            <a:t>影像辨識</a:t>
          </a:r>
        </a:p>
      </dgm:t>
    </dgm:pt>
    <dgm:pt modelId="{2284A205-C118-49E2-B1A2-6CDE84846B5D}" type="parTrans" cxnId="{98A4DFC9-FD7E-4386-8E75-ED4764452BA2}">
      <dgm:prSet/>
      <dgm:spPr/>
      <dgm:t>
        <a:bodyPr/>
        <a:lstStyle/>
        <a:p>
          <a:endParaRPr lang="zh-TW" altLang="en-US" sz="2400" b="1">
            <a:solidFill>
              <a:schemeClr val="bg1">
                <a:lumMod val="10000"/>
              </a:schemeClr>
            </a:solidFill>
            <a:latin typeface="微軟正黑體" panose="020B0604030504040204" pitchFamily="34" charset="-120"/>
            <a:ea typeface="微軟正黑體" panose="020B0604030504040204" pitchFamily="34" charset="-120"/>
          </a:endParaRPr>
        </a:p>
      </dgm:t>
    </dgm:pt>
    <dgm:pt modelId="{4AF9D024-D8EA-4E80-93F5-90FD76ACD028}" type="sibTrans" cxnId="{98A4DFC9-FD7E-4386-8E75-ED4764452BA2}">
      <dgm:prSet custT="1"/>
      <dgm:spPr/>
      <dgm:t>
        <a:bodyPr/>
        <a:lstStyle/>
        <a:p>
          <a:endParaRPr lang="zh-TW" altLang="en-US" sz="1050" b="1">
            <a:solidFill>
              <a:schemeClr val="bg1">
                <a:lumMod val="10000"/>
              </a:schemeClr>
            </a:solidFill>
            <a:latin typeface="微軟正黑體" panose="020B0604030504040204" pitchFamily="34" charset="-120"/>
            <a:ea typeface="微軟正黑體" panose="020B0604030504040204" pitchFamily="34" charset="-120"/>
          </a:endParaRPr>
        </a:p>
      </dgm:t>
    </dgm:pt>
    <dgm:pt modelId="{9D4339C1-C986-497C-9C71-B6471EE55080}">
      <dgm:prSet phldrT="[文字]" custT="1"/>
      <dgm:spPr/>
      <dgm:t>
        <a:bodyPr/>
        <a:lstStyle/>
        <a:p>
          <a:r>
            <a:rPr lang="zh-TW" altLang="en-US" sz="2000" b="1">
              <a:solidFill>
                <a:schemeClr val="bg1">
                  <a:lumMod val="10000"/>
                </a:schemeClr>
              </a:solidFill>
              <a:latin typeface="微軟正黑體" panose="020B0604030504040204" pitchFamily="34" charset="-120"/>
              <a:ea typeface="微軟正黑體" panose="020B0604030504040204" pitchFamily="34" charset="-120"/>
            </a:rPr>
            <a:t>網友評論</a:t>
          </a:r>
          <a:endParaRPr lang="zh-TW" altLang="en-US" sz="2000" b="1" dirty="0">
            <a:solidFill>
              <a:schemeClr val="bg1">
                <a:lumMod val="10000"/>
              </a:schemeClr>
            </a:solidFill>
            <a:latin typeface="微軟正黑體" panose="020B0604030504040204" pitchFamily="34" charset="-120"/>
            <a:ea typeface="微軟正黑體" panose="020B0604030504040204" pitchFamily="34" charset="-120"/>
          </a:endParaRPr>
        </a:p>
      </dgm:t>
    </dgm:pt>
    <dgm:pt modelId="{EFA4BE99-FC59-43D1-A390-9B8AC886D33C}" type="parTrans" cxnId="{B2013383-5DBE-4B75-BCE0-D677BFAA1314}">
      <dgm:prSet/>
      <dgm:spPr/>
      <dgm:t>
        <a:bodyPr/>
        <a:lstStyle/>
        <a:p>
          <a:endParaRPr lang="zh-TW" altLang="en-US" sz="2400" b="1">
            <a:solidFill>
              <a:schemeClr val="bg1">
                <a:lumMod val="10000"/>
              </a:schemeClr>
            </a:solidFill>
            <a:latin typeface="微軟正黑體" panose="020B0604030504040204" pitchFamily="34" charset="-120"/>
            <a:ea typeface="微軟正黑體" panose="020B0604030504040204" pitchFamily="34" charset="-120"/>
          </a:endParaRPr>
        </a:p>
      </dgm:t>
    </dgm:pt>
    <dgm:pt modelId="{2EEAA337-FA2A-4FBD-9B01-3725C3D1575B}" type="sibTrans" cxnId="{B2013383-5DBE-4B75-BCE0-D677BFAA1314}">
      <dgm:prSet custT="1"/>
      <dgm:spPr/>
      <dgm:t>
        <a:bodyPr/>
        <a:lstStyle/>
        <a:p>
          <a:endParaRPr lang="zh-TW" altLang="en-US" sz="1050" b="1">
            <a:solidFill>
              <a:schemeClr val="bg1">
                <a:lumMod val="10000"/>
              </a:schemeClr>
            </a:solidFill>
            <a:latin typeface="微軟正黑體" panose="020B0604030504040204" pitchFamily="34" charset="-120"/>
            <a:ea typeface="微軟正黑體" panose="020B0604030504040204" pitchFamily="34" charset="-120"/>
          </a:endParaRPr>
        </a:p>
      </dgm:t>
    </dgm:pt>
    <dgm:pt modelId="{0EE283CA-939B-404E-9CB9-99F3E8246B91}">
      <dgm:prSet phldrT="[文字]" custT="1"/>
      <dgm:spPr/>
      <dgm:t>
        <a:bodyPr/>
        <a:lstStyle/>
        <a:p>
          <a:r>
            <a:rPr lang="zh-TW" altLang="en-US" sz="2000" b="1" dirty="0">
              <a:solidFill>
                <a:schemeClr val="bg1">
                  <a:lumMod val="10000"/>
                </a:schemeClr>
              </a:solidFill>
              <a:latin typeface="微軟正黑體" panose="020B0604030504040204" pitchFamily="34" charset="-120"/>
              <a:ea typeface="微軟正黑體" panose="020B0604030504040204" pitchFamily="34" charset="-120"/>
            </a:rPr>
            <a:t>定義標籤</a:t>
          </a:r>
        </a:p>
      </dgm:t>
    </dgm:pt>
    <dgm:pt modelId="{834D6FEF-B721-4532-96F0-0646989AE317}" type="parTrans" cxnId="{67D2786D-52B6-4473-A498-3F1AEBFDDBCC}">
      <dgm:prSet/>
      <dgm:spPr/>
      <dgm:t>
        <a:bodyPr/>
        <a:lstStyle/>
        <a:p>
          <a:endParaRPr lang="zh-TW" altLang="en-US" sz="2400" b="1">
            <a:solidFill>
              <a:schemeClr val="bg1">
                <a:lumMod val="10000"/>
              </a:schemeClr>
            </a:solidFill>
            <a:latin typeface="微軟正黑體" panose="020B0604030504040204" pitchFamily="34" charset="-120"/>
            <a:ea typeface="微軟正黑體" panose="020B0604030504040204" pitchFamily="34" charset="-120"/>
          </a:endParaRPr>
        </a:p>
      </dgm:t>
    </dgm:pt>
    <dgm:pt modelId="{74D077A2-B429-4FD1-9D3F-81326F2604D2}" type="sibTrans" cxnId="{67D2786D-52B6-4473-A498-3F1AEBFDDBCC}">
      <dgm:prSet custT="1"/>
      <dgm:spPr/>
      <dgm:t>
        <a:bodyPr/>
        <a:lstStyle/>
        <a:p>
          <a:endParaRPr lang="zh-TW" altLang="en-US" sz="1050" b="1">
            <a:solidFill>
              <a:schemeClr val="bg1">
                <a:lumMod val="10000"/>
              </a:schemeClr>
            </a:solidFill>
            <a:latin typeface="微軟正黑體" panose="020B0604030504040204" pitchFamily="34" charset="-120"/>
            <a:ea typeface="微軟正黑體" panose="020B0604030504040204" pitchFamily="34" charset="-120"/>
          </a:endParaRPr>
        </a:p>
      </dgm:t>
    </dgm:pt>
    <dgm:pt modelId="{E26FFFD9-A853-4E1B-9222-F5E4FF7369E0}">
      <dgm:prSet phldrT="[文字]" custT="1"/>
      <dgm:spPr/>
      <dgm:t>
        <a:bodyPr/>
        <a:lstStyle/>
        <a:p>
          <a:r>
            <a:rPr lang="en-US" altLang="zh-TW" sz="2000" b="1">
              <a:solidFill>
                <a:schemeClr val="bg1">
                  <a:lumMod val="10000"/>
                </a:schemeClr>
              </a:solidFill>
              <a:latin typeface="微軟正黑體" panose="020B0604030504040204" pitchFamily="34" charset="-120"/>
              <a:ea typeface="微軟正黑體" panose="020B0604030504040204" pitchFamily="34" charset="-120"/>
            </a:rPr>
            <a:t>NLP</a:t>
          </a:r>
          <a:endParaRPr lang="zh-TW" altLang="en-US" sz="2000" b="1" dirty="0">
            <a:solidFill>
              <a:schemeClr val="bg1">
                <a:lumMod val="10000"/>
              </a:schemeClr>
            </a:solidFill>
            <a:latin typeface="微軟正黑體" panose="020B0604030504040204" pitchFamily="34" charset="-120"/>
            <a:ea typeface="微軟正黑體" panose="020B0604030504040204" pitchFamily="34" charset="-120"/>
          </a:endParaRPr>
        </a:p>
      </dgm:t>
    </dgm:pt>
    <dgm:pt modelId="{CBA4135A-6344-4533-B93D-AEB2EB20077E}" type="sibTrans" cxnId="{B84A46B2-EBDE-4660-9112-1D34D8A90D3E}">
      <dgm:prSet custT="1"/>
      <dgm:spPr/>
      <dgm:t>
        <a:bodyPr/>
        <a:lstStyle/>
        <a:p>
          <a:endParaRPr lang="zh-TW" altLang="en-US" sz="1050" b="1">
            <a:solidFill>
              <a:schemeClr val="bg1">
                <a:lumMod val="10000"/>
              </a:schemeClr>
            </a:solidFill>
            <a:latin typeface="微軟正黑體" panose="020B0604030504040204" pitchFamily="34" charset="-120"/>
            <a:ea typeface="微軟正黑體" panose="020B0604030504040204" pitchFamily="34" charset="-120"/>
          </a:endParaRPr>
        </a:p>
      </dgm:t>
    </dgm:pt>
    <dgm:pt modelId="{BF5B3F12-084D-4BD5-9170-46D9ED92D838}" type="parTrans" cxnId="{B84A46B2-EBDE-4660-9112-1D34D8A90D3E}">
      <dgm:prSet/>
      <dgm:spPr/>
      <dgm:t>
        <a:bodyPr/>
        <a:lstStyle/>
        <a:p>
          <a:endParaRPr lang="zh-TW" altLang="en-US" sz="2400" b="1">
            <a:solidFill>
              <a:schemeClr val="bg1">
                <a:lumMod val="10000"/>
              </a:schemeClr>
            </a:solidFill>
            <a:latin typeface="微軟正黑體" panose="020B0604030504040204" pitchFamily="34" charset="-120"/>
            <a:ea typeface="微軟正黑體" panose="020B0604030504040204" pitchFamily="34" charset="-120"/>
          </a:endParaRPr>
        </a:p>
      </dgm:t>
    </dgm:pt>
    <dgm:pt modelId="{DFA13D6B-93C7-43FB-83DD-9680CF394226}" type="pres">
      <dgm:prSet presAssocID="{F01E1A7B-92E9-482C-9959-EA74F4EF2364}" presName="cycle" presStyleCnt="0">
        <dgm:presLayoutVars>
          <dgm:dir val="rev"/>
          <dgm:resizeHandles val="exact"/>
        </dgm:presLayoutVars>
      </dgm:prSet>
      <dgm:spPr/>
    </dgm:pt>
    <dgm:pt modelId="{8D636E3B-19EA-40A0-83AD-384F112DBB09}" type="pres">
      <dgm:prSet presAssocID="{AD08F4D7-74FF-41E8-9155-183F17AF9C43}" presName="node" presStyleLbl="node1" presStyleIdx="0" presStyleCnt="4">
        <dgm:presLayoutVars>
          <dgm:bulletEnabled val="1"/>
        </dgm:presLayoutVars>
      </dgm:prSet>
      <dgm:spPr/>
    </dgm:pt>
    <dgm:pt modelId="{84DBF47B-07C6-48F9-AA38-EE0F6FC1D5E2}" type="pres">
      <dgm:prSet presAssocID="{4AF9D024-D8EA-4E80-93F5-90FD76ACD028}" presName="sibTrans" presStyleLbl="sibTrans2D1" presStyleIdx="0" presStyleCnt="4"/>
      <dgm:spPr/>
    </dgm:pt>
    <dgm:pt modelId="{BCA0ACD7-6ED3-4EC0-969A-450301122776}" type="pres">
      <dgm:prSet presAssocID="{4AF9D024-D8EA-4E80-93F5-90FD76ACD028}" presName="connectorText" presStyleLbl="sibTrans2D1" presStyleIdx="0" presStyleCnt="4"/>
      <dgm:spPr/>
    </dgm:pt>
    <dgm:pt modelId="{687980D2-6E76-4B64-92A2-56825037828F}" type="pres">
      <dgm:prSet presAssocID="{9D4339C1-C986-497C-9C71-B6471EE55080}" presName="node" presStyleLbl="node1" presStyleIdx="1" presStyleCnt="4">
        <dgm:presLayoutVars>
          <dgm:bulletEnabled val="1"/>
        </dgm:presLayoutVars>
      </dgm:prSet>
      <dgm:spPr/>
    </dgm:pt>
    <dgm:pt modelId="{824B807F-1BEA-4A76-A16A-5F092CDDBFEE}" type="pres">
      <dgm:prSet presAssocID="{2EEAA337-FA2A-4FBD-9B01-3725C3D1575B}" presName="sibTrans" presStyleLbl="sibTrans2D1" presStyleIdx="1" presStyleCnt="4"/>
      <dgm:spPr/>
    </dgm:pt>
    <dgm:pt modelId="{FE8A7E2C-0B20-470A-ACF7-4529A5944504}" type="pres">
      <dgm:prSet presAssocID="{2EEAA337-FA2A-4FBD-9B01-3725C3D1575B}" presName="connectorText" presStyleLbl="sibTrans2D1" presStyleIdx="1" presStyleCnt="4"/>
      <dgm:spPr/>
    </dgm:pt>
    <dgm:pt modelId="{5B310575-B989-4CA7-B6AC-B4A76CBC4F3F}" type="pres">
      <dgm:prSet presAssocID="{E26FFFD9-A853-4E1B-9222-F5E4FF7369E0}" presName="node" presStyleLbl="node1" presStyleIdx="2" presStyleCnt="4">
        <dgm:presLayoutVars>
          <dgm:bulletEnabled val="1"/>
        </dgm:presLayoutVars>
      </dgm:prSet>
      <dgm:spPr/>
    </dgm:pt>
    <dgm:pt modelId="{3123E3E4-4A92-4CC0-B01F-1A4A33BA2FD4}" type="pres">
      <dgm:prSet presAssocID="{CBA4135A-6344-4533-B93D-AEB2EB20077E}" presName="sibTrans" presStyleLbl="sibTrans2D1" presStyleIdx="2" presStyleCnt="4"/>
      <dgm:spPr/>
    </dgm:pt>
    <dgm:pt modelId="{467738A7-AD6F-4AAE-86B9-5C8A9A338BBF}" type="pres">
      <dgm:prSet presAssocID="{CBA4135A-6344-4533-B93D-AEB2EB20077E}" presName="connectorText" presStyleLbl="sibTrans2D1" presStyleIdx="2" presStyleCnt="4"/>
      <dgm:spPr/>
    </dgm:pt>
    <dgm:pt modelId="{BA5FCE54-6E6D-4305-A8C1-C910019A3110}" type="pres">
      <dgm:prSet presAssocID="{0EE283CA-939B-404E-9CB9-99F3E8246B91}" presName="node" presStyleLbl="node1" presStyleIdx="3" presStyleCnt="4">
        <dgm:presLayoutVars>
          <dgm:bulletEnabled val="1"/>
        </dgm:presLayoutVars>
      </dgm:prSet>
      <dgm:spPr/>
    </dgm:pt>
    <dgm:pt modelId="{7CE64B6C-F763-49AE-A727-C4956C009F79}" type="pres">
      <dgm:prSet presAssocID="{74D077A2-B429-4FD1-9D3F-81326F2604D2}" presName="sibTrans" presStyleLbl="sibTrans2D1" presStyleIdx="3" presStyleCnt="4"/>
      <dgm:spPr/>
    </dgm:pt>
    <dgm:pt modelId="{4382DD48-5923-4DBF-ACEA-4556A5982254}" type="pres">
      <dgm:prSet presAssocID="{74D077A2-B429-4FD1-9D3F-81326F2604D2}" presName="connectorText" presStyleLbl="sibTrans2D1" presStyleIdx="3" presStyleCnt="4"/>
      <dgm:spPr/>
    </dgm:pt>
  </dgm:ptLst>
  <dgm:cxnLst>
    <dgm:cxn modelId="{C1CB7C21-E290-4E08-95DE-8C00EA0B0BBF}" type="presOf" srcId="{0EE283CA-939B-404E-9CB9-99F3E8246B91}" destId="{BA5FCE54-6E6D-4305-A8C1-C910019A3110}" srcOrd="0" destOrd="0" presId="urn:microsoft.com/office/officeart/2005/8/layout/cycle2"/>
    <dgm:cxn modelId="{8213D041-484B-430A-A57A-237D06206DA0}" type="presOf" srcId="{2EEAA337-FA2A-4FBD-9B01-3725C3D1575B}" destId="{FE8A7E2C-0B20-470A-ACF7-4529A5944504}" srcOrd="1" destOrd="0" presId="urn:microsoft.com/office/officeart/2005/8/layout/cycle2"/>
    <dgm:cxn modelId="{60B27A48-CF78-48B2-A5F0-928E05BB0C69}" type="presOf" srcId="{E26FFFD9-A853-4E1B-9222-F5E4FF7369E0}" destId="{5B310575-B989-4CA7-B6AC-B4A76CBC4F3F}" srcOrd="0" destOrd="0" presId="urn:microsoft.com/office/officeart/2005/8/layout/cycle2"/>
    <dgm:cxn modelId="{67D2786D-52B6-4473-A498-3F1AEBFDDBCC}" srcId="{F01E1A7B-92E9-482C-9959-EA74F4EF2364}" destId="{0EE283CA-939B-404E-9CB9-99F3E8246B91}" srcOrd="3" destOrd="0" parTransId="{834D6FEF-B721-4532-96F0-0646989AE317}" sibTransId="{74D077A2-B429-4FD1-9D3F-81326F2604D2}"/>
    <dgm:cxn modelId="{2DBD3773-08CC-475A-9B6F-5A375F8935DF}" type="presOf" srcId="{CBA4135A-6344-4533-B93D-AEB2EB20077E}" destId="{467738A7-AD6F-4AAE-86B9-5C8A9A338BBF}" srcOrd="1" destOrd="0" presId="urn:microsoft.com/office/officeart/2005/8/layout/cycle2"/>
    <dgm:cxn modelId="{76799B53-4A5D-4742-A2D8-B7C4FE474030}" type="presOf" srcId="{F01E1A7B-92E9-482C-9959-EA74F4EF2364}" destId="{DFA13D6B-93C7-43FB-83DD-9680CF394226}" srcOrd="0" destOrd="0" presId="urn:microsoft.com/office/officeart/2005/8/layout/cycle2"/>
    <dgm:cxn modelId="{CE627956-9D22-4CFA-B0ED-99037D93D825}" type="presOf" srcId="{CBA4135A-6344-4533-B93D-AEB2EB20077E}" destId="{3123E3E4-4A92-4CC0-B01F-1A4A33BA2FD4}" srcOrd="0" destOrd="0" presId="urn:microsoft.com/office/officeart/2005/8/layout/cycle2"/>
    <dgm:cxn modelId="{0F0BEE7F-6492-4ABA-9E67-571D2519D356}" type="presOf" srcId="{4AF9D024-D8EA-4E80-93F5-90FD76ACD028}" destId="{84DBF47B-07C6-48F9-AA38-EE0F6FC1D5E2}" srcOrd="0" destOrd="0" presId="urn:microsoft.com/office/officeart/2005/8/layout/cycle2"/>
    <dgm:cxn modelId="{B2013383-5DBE-4B75-BCE0-D677BFAA1314}" srcId="{F01E1A7B-92E9-482C-9959-EA74F4EF2364}" destId="{9D4339C1-C986-497C-9C71-B6471EE55080}" srcOrd="1" destOrd="0" parTransId="{EFA4BE99-FC59-43D1-A390-9B8AC886D33C}" sibTransId="{2EEAA337-FA2A-4FBD-9B01-3725C3D1575B}"/>
    <dgm:cxn modelId="{43AE5383-4832-493F-9872-5B266884B7F7}" type="presOf" srcId="{2EEAA337-FA2A-4FBD-9B01-3725C3D1575B}" destId="{824B807F-1BEA-4A76-A16A-5F092CDDBFEE}" srcOrd="0" destOrd="0" presId="urn:microsoft.com/office/officeart/2005/8/layout/cycle2"/>
    <dgm:cxn modelId="{C9D8FCA4-89B7-4D1F-9140-2EDEBE489134}" type="presOf" srcId="{74D077A2-B429-4FD1-9D3F-81326F2604D2}" destId="{4382DD48-5923-4DBF-ACEA-4556A5982254}" srcOrd="1" destOrd="0" presId="urn:microsoft.com/office/officeart/2005/8/layout/cycle2"/>
    <dgm:cxn modelId="{B84A46B2-EBDE-4660-9112-1D34D8A90D3E}" srcId="{F01E1A7B-92E9-482C-9959-EA74F4EF2364}" destId="{E26FFFD9-A853-4E1B-9222-F5E4FF7369E0}" srcOrd="2" destOrd="0" parTransId="{BF5B3F12-084D-4BD5-9170-46D9ED92D838}" sibTransId="{CBA4135A-6344-4533-B93D-AEB2EB20077E}"/>
    <dgm:cxn modelId="{3831F5B2-D37C-409D-BAB0-5BFB3FECD716}" type="presOf" srcId="{74D077A2-B429-4FD1-9D3F-81326F2604D2}" destId="{7CE64B6C-F763-49AE-A727-C4956C009F79}" srcOrd="0" destOrd="0" presId="urn:microsoft.com/office/officeart/2005/8/layout/cycle2"/>
    <dgm:cxn modelId="{F4E799BD-4BA9-4F01-B007-C591E95A0CFB}" type="presOf" srcId="{9D4339C1-C986-497C-9C71-B6471EE55080}" destId="{687980D2-6E76-4B64-92A2-56825037828F}" srcOrd="0" destOrd="0" presId="urn:microsoft.com/office/officeart/2005/8/layout/cycle2"/>
    <dgm:cxn modelId="{98A4DFC9-FD7E-4386-8E75-ED4764452BA2}" srcId="{F01E1A7B-92E9-482C-9959-EA74F4EF2364}" destId="{AD08F4D7-74FF-41E8-9155-183F17AF9C43}" srcOrd="0" destOrd="0" parTransId="{2284A205-C118-49E2-B1A2-6CDE84846B5D}" sibTransId="{4AF9D024-D8EA-4E80-93F5-90FD76ACD028}"/>
    <dgm:cxn modelId="{419D69E8-1B89-40BB-B582-723A21F0776A}" type="presOf" srcId="{4AF9D024-D8EA-4E80-93F5-90FD76ACD028}" destId="{BCA0ACD7-6ED3-4EC0-969A-450301122776}" srcOrd="1" destOrd="0" presId="urn:microsoft.com/office/officeart/2005/8/layout/cycle2"/>
    <dgm:cxn modelId="{85E52EF1-F971-4364-BF1B-1F67A4070688}" type="presOf" srcId="{AD08F4D7-74FF-41E8-9155-183F17AF9C43}" destId="{8D636E3B-19EA-40A0-83AD-384F112DBB09}" srcOrd="0" destOrd="0" presId="urn:microsoft.com/office/officeart/2005/8/layout/cycle2"/>
    <dgm:cxn modelId="{25FFF1C6-03EC-4D40-A9E6-79D895939AB3}" type="presParOf" srcId="{DFA13D6B-93C7-43FB-83DD-9680CF394226}" destId="{8D636E3B-19EA-40A0-83AD-384F112DBB09}" srcOrd="0" destOrd="0" presId="urn:microsoft.com/office/officeart/2005/8/layout/cycle2"/>
    <dgm:cxn modelId="{9F3B85FC-FBDA-4ABF-BCCC-46F05BA9F3D3}" type="presParOf" srcId="{DFA13D6B-93C7-43FB-83DD-9680CF394226}" destId="{84DBF47B-07C6-48F9-AA38-EE0F6FC1D5E2}" srcOrd="1" destOrd="0" presId="urn:microsoft.com/office/officeart/2005/8/layout/cycle2"/>
    <dgm:cxn modelId="{EEB8C011-DCFD-4AA2-A069-D8A1105CD195}" type="presParOf" srcId="{84DBF47B-07C6-48F9-AA38-EE0F6FC1D5E2}" destId="{BCA0ACD7-6ED3-4EC0-969A-450301122776}" srcOrd="0" destOrd="0" presId="urn:microsoft.com/office/officeart/2005/8/layout/cycle2"/>
    <dgm:cxn modelId="{87F33255-92E9-4891-A0F5-38056AACB03F}" type="presParOf" srcId="{DFA13D6B-93C7-43FB-83DD-9680CF394226}" destId="{687980D2-6E76-4B64-92A2-56825037828F}" srcOrd="2" destOrd="0" presId="urn:microsoft.com/office/officeart/2005/8/layout/cycle2"/>
    <dgm:cxn modelId="{A957E941-76E3-47F0-9E62-180E3B63777B}" type="presParOf" srcId="{DFA13D6B-93C7-43FB-83DD-9680CF394226}" destId="{824B807F-1BEA-4A76-A16A-5F092CDDBFEE}" srcOrd="3" destOrd="0" presId="urn:microsoft.com/office/officeart/2005/8/layout/cycle2"/>
    <dgm:cxn modelId="{EF14EDAB-4ABA-4DC8-9D9A-C95708E1F7EC}" type="presParOf" srcId="{824B807F-1BEA-4A76-A16A-5F092CDDBFEE}" destId="{FE8A7E2C-0B20-470A-ACF7-4529A5944504}" srcOrd="0" destOrd="0" presId="urn:microsoft.com/office/officeart/2005/8/layout/cycle2"/>
    <dgm:cxn modelId="{4F12ECE9-9BC4-4F7B-82BB-50F10E5783F3}" type="presParOf" srcId="{DFA13D6B-93C7-43FB-83DD-9680CF394226}" destId="{5B310575-B989-4CA7-B6AC-B4A76CBC4F3F}" srcOrd="4" destOrd="0" presId="urn:microsoft.com/office/officeart/2005/8/layout/cycle2"/>
    <dgm:cxn modelId="{8AFBC84A-F960-4357-BF48-05C3B6AA4703}" type="presParOf" srcId="{DFA13D6B-93C7-43FB-83DD-9680CF394226}" destId="{3123E3E4-4A92-4CC0-B01F-1A4A33BA2FD4}" srcOrd="5" destOrd="0" presId="urn:microsoft.com/office/officeart/2005/8/layout/cycle2"/>
    <dgm:cxn modelId="{436B634D-0555-4AF4-8EF9-44728B1FA439}" type="presParOf" srcId="{3123E3E4-4A92-4CC0-B01F-1A4A33BA2FD4}" destId="{467738A7-AD6F-4AAE-86B9-5C8A9A338BBF}" srcOrd="0" destOrd="0" presId="urn:microsoft.com/office/officeart/2005/8/layout/cycle2"/>
    <dgm:cxn modelId="{A8D08C69-6169-4F86-87EE-FD9B20986C70}" type="presParOf" srcId="{DFA13D6B-93C7-43FB-83DD-9680CF394226}" destId="{BA5FCE54-6E6D-4305-A8C1-C910019A3110}" srcOrd="6" destOrd="0" presId="urn:microsoft.com/office/officeart/2005/8/layout/cycle2"/>
    <dgm:cxn modelId="{45DAADE3-233C-4A9E-9870-5FA7E5456BEB}" type="presParOf" srcId="{DFA13D6B-93C7-43FB-83DD-9680CF394226}" destId="{7CE64B6C-F763-49AE-A727-C4956C009F79}" srcOrd="7" destOrd="0" presId="urn:microsoft.com/office/officeart/2005/8/layout/cycle2"/>
    <dgm:cxn modelId="{9E7172AF-A453-4949-B59A-C0A3BC9C376A}" type="presParOf" srcId="{7CE64B6C-F763-49AE-A727-C4956C009F79}" destId="{4382DD48-5923-4DBF-ACEA-4556A5982254}"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36E3B-19EA-40A0-83AD-384F112DBB09}">
      <dsp:nvSpPr>
        <dsp:cNvPr id="0" name=""/>
        <dsp:cNvSpPr/>
      </dsp:nvSpPr>
      <dsp:spPr>
        <a:xfrm>
          <a:off x="1798215" y="811"/>
          <a:ext cx="975568" cy="975568"/>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solidFill>
                <a:schemeClr val="bg1">
                  <a:lumMod val="10000"/>
                </a:schemeClr>
              </a:solidFill>
              <a:latin typeface="微軟正黑體" panose="020B0604030504040204" pitchFamily="34" charset="-120"/>
              <a:ea typeface="微軟正黑體" panose="020B0604030504040204" pitchFamily="34" charset="-120"/>
            </a:rPr>
            <a:t>影像辨識</a:t>
          </a:r>
        </a:p>
      </dsp:txBody>
      <dsp:txXfrm>
        <a:off x="1941084" y="143680"/>
        <a:ext cx="689830" cy="689830"/>
      </dsp:txXfrm>
    </dsp:sp>
    <dsp:sp modelId="{84DBF47B-07C6-48F9-AA38-EE0F6FC1D5E2}">
      <dsp:nvSpPr>
        <dsp:cNvPr id="0" name=""/>
        <dsp:cNvSpPr/>
      </dsp:nvSpPr>
      <dsp:spPr>
        <a:xfrm rot="8100000">
          <a:off x="1643971" y="836486"/>
          <a:ext cx="259018" cy="329254"/>
        </a:xfrm>
        <a:prstGeom prst="rightArrow">
          <a:avLst>
            <a:gd name="adj1" fmla="val 60000"/>
            <a:gd name="adj2" fmla="val 5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TW" altLang="en-US" sz="1050" b="1" kern="1200">
            <a:solidFill>
              <a:schemeClr val="bg1">
                <a:lumMod val="10000"/>
              </a:schemeClr>
            </a:solidFill>
            <a:latin typeface="微軟正黑體" panose="020B0604030504040204" pitchFamily="34" charset="-120"/>
            <a:ea typeface="微軟正黑體" panose="020B0604030504040204" pitchFamily="34" charset="-120"/>
          </a:endParaRPr>
        </a:p>
      </dsp:txBody>
      <dsp:txXfrm rot="10800000">
        <a:off x="1710296" y="874864"/>
        <a:ext cx="181313" cy="197552"/>
      </dsp:txXfrm>
    </dsp:sp>
    <dsp:sp modelId="{687980D2-6E76-4B64-92A2-56825037828F}">
      <dsp:nvSpPr>
        <dsp:cNvPr id="0" name=""/>
        <dsp:cNvSpPr/>
      </dsp:nvSpPr>
      <dsp:spPr>
        <a:xfrm>
          <a:off x="762811" y="1036215"/>
          <a:ext cx="975568" cy="975568"/>
        </a:xfrm>
        <a:prstGeom prst="ellipse">
          <a:avLst/>
        </a:prstGeom>
        <a:gradFill rotWithShape="0">
          <a:gsLst>
            <a:gs pos="0">
              <a:schemeClr val="accent5">
                <a:hueOff val="2392777"/>
                <a:satOff val="-25726"/>
                <a:lumOff val="-9412"/>
                <a:alphaOff val="0"/>
                <a:tint val="100000"/>
                <a:shade val="100000"/>
                <a:satMod val="130000"/>
              </a:schemeClr>
            </a:gs>
            <a:gs pos="100000">
              <a:schemeClr val="accent5">
                <a:hueOff val="2392777"/>
                <a:satOff val="-25726"/>
                <a:lumOff val="-941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TW" altLang="en-US" sz="2000" b="1" kern="1200">
              <a:solidFill>
                <a:schemeClr val="bg1">
                  <a:lumMod val="10000"/>
                </a:schemeClr>
              </a:solidFill>
              <a:latin typeface="微軟正黑體" panose="020B0604030504040204" pitchFamily="34" charset="-120"/>
              <a:ea typeface="微軟正黑體" panose="020B0604030504040204" pitchFamily="34" charset="-120"/>
            </a:rPr>
            <a:t>網友評論</a:t>
          </a:r>
          <a:endParaRPr lang="zh-TW" altLang="en-US" sz="2000" b="1" kern="1200" dirty="0">
            <a:solidFill>
              <a:schemeClr val="bg1">
                <a:lumMod val="10000"/>
              </a:schemeClr>
            </a:solidFill>
            <a:latin typeface="微軟正黑體" panose="020B0604030504040204" pitchFamily="34" charset="-120"/>
            <a:ea typeface="微軟正黑體" panose="020B0604030504040204" pitchFamily="34" charset="-120"/>
          </a:endParaRPr>
        </a:p>
      </dsp:txBody>
      <dsp:txXfrm>
        <a:off x="905680" y="1179084"/>
        <a:ext cx="689830" cy="689830"/>
      </dsp:txXfrm>
    </dsp:sp>
    <dsp:sp modelId="{824B807F-1BEA-4A76-A16A-5F092CDDBFEE}">
      <dsp:nvSpPr>
        <dsp:cNvPr id="0" name=""/>
        <dsp:cNvSpPr/>
      </dsp:nvSpPr>
      <dsp:spPr>
        <a:xfrm rot="2700000">
          <a:off x="1633604" y="1871891"/>
          <a:ext cx="259018" cy="329254"/>
        </a:xfrm>
        <a:prstGeom prst="rightArrow">
          <a:avLst>
            <a:gd name="adj1" fmla="val 60000"/>
            <a:gd name="adj2" fmla="val 50000"/>
          </a:avLst>
        </a:prstGeom>
        <a:gradFill rotWithShape="0">
          <a:gsLst>
            <a:gs pos="0">
              <a:schemeClr val="accent5">
                <a:hueOff val="2392777"/>
                <a:satOff val="-25726"/>
                <a:lumOff val="-9412"/>
                <a:alphaOff val="0"/>
                <a:tint val="100000"/>
                <a:shade val="100000"/>
                <a:satMod val="130000"/>
              </a:schemeClr>
            </a:gs>
            <a:gs pos="100000">
              <a:schemeClr val="accent5">
                <a:hueOff val="2392777"/>
                <a:satOff val="-25726"/>
                <a:lumOff val="-941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TW" altLang="en-US" sz="1050" b="1" kern="1200">
            <a:solidFill>
              <a:schemeClr val="bg1">
                <a:lumMod val="10000"/>
              </a:schemeClr>
            </a:solidFill>
            <a:latin typeface="微軟正黑體" panose="020B0604030504040204" pitchFamily="34" charset="-120"/>
            <a:ea typeface="微軟正黑體" panose="020B0604030504040204" pitchFamily="34" charset="-120"/>
          </a:endParaRPr>
        </a:p>
      </dsp:txBody>
      <dsp:txXfrm>
        <a:off x="1644984" y="1910269"/>
        <a:ext cx="181313" cy="197552"/>
      </dsp:txXfrm>
    </dsp:sp>
    <dsp:sp modelId="{5B310575-B989-4CA7-B6AC-B4A76CBC4F3F}">
      <dsp:nvSpPr>
        <dsp:cNvPr id="0" name=""/>
        <dsp:cNvSpPr/>
      </dsp:nvSpPr>
      <dsp:spPr>
        <a:xfrm>
          <a:off x="1798215" y="2071620"/>
          <a:ext cx="975568" cy="975568"/>
        </a:xfrm>
        <a:prstGeom prst="ellipse">
          <a:avLst/>
        </a:prstGeom>
        <a:gradFill rotWithShape="0">
          <a:gsLst>
            <a:gs pos="0">
              <a:schemeClr val="accent5">
                <a:hueOff val="4785553"/>
                <a:satOff val="-51452"/>
                <a:lumOff val="-18823"/>
                <a:alphaOff val="0"/>
                <a:tint val="100000"/>
                <a:shade val="100000"/>
                <a:satMod val="130000"/>
              </a:schemeClr>
            </a:gs>
            <a:gs pos="100000">
              <a:schemeClr val="accent5">
                <a:hueOff val="4785553"/>
                <a:satOff val="-51452"/>
                <a:lumOff val="-1882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TW" sz="2000" b="1" kern="1200">
              <a:solidFill>
                <a:schemeClr val="bg1">
                  <a:lumMod val="10000"/>
                </a:schemeClr>
              </a:solidFill>
              <a:latin typeface="微軟正黑體" panose="020B0604030504040204" pitchFamily="34" charset="-120"/>
              <a:ea typeface="微軟正黑體" panose="020B0604030504040204" pitchFamily="34" charset="-120"/>
            </a:rPr>
            <a:t>NLP</a:t>
          </a:r>
          <a:endParaRPr lang="zh-TW" altLang="en-US" sz="2000" b="1" kern="1200" dirty="0">
            <a:solidFill>
              <a:schemeClr val="bg1">
                <a:lumMod val="10000"/>
              </a:schemeClr>
            </a:solidFill>
            <a:latin typeface="微軟正黑體" panose="020B0604030504040204" pitchFamily="34" charset="-120"/>
            <a:ea typeface="微軟正黑體" panose="020B0604030504040204" pitchFamily="34" charset="-120"/>
          </a:endParaRPr>
        </a:p>
      </dsp:txBody>
      <dsp:txXfrm>
        <a:off x="1941084" y="2214489"/>
        <a:ext cx="689830" cy="689830"/>
      </dsp:txXfrm>
    </dsp:sp>
    <dsp:sp modelId="{3123E3E4-4A92-4CC0-B01F-1A4A33BA2FD4}">
      <dsp:nvSpPr>
        <dsp:cNvPr id="0" name=""/>
        <dsp:cNvSpPr/>
      </dsp:nvSpPr>
      <dsp:spPr>
        <a:xfrm rot="18900000">
          <a:off x="2669009" y="1882258"/>
          <a:ext cx="259018" cy="329254"/>
        </a:xfrm>
        <a:prstGeom prst="rightArrow">
          <a:avLst>
            <a:gd name="adj1" fmla="val 60000"/>
            <a:gd name="adj2" fmla="val 50000"/>
          </a:avLst>
        </a:prstGeom>
        <a:gradFill rotWithShape="0">
          <a:gsLst>
            <a:gs pos="0">
              <a:schemeClr val="accent5">
                <a:hueOff val="4785553"/>
                <a:satOff val="-51452"/>
                <a:lumOff val="-18823"/>
                <a:alphaOff val="0"/>
                <a:tint val="100000"/>
                <a:shade val="100000"/>
                <a:satMod val="130000"/>
              </a:schemeClr>
            </a:gs>
            <a:gs pos="100000">
              <a:schemeClr val="accent5">
                <a:hueOff val="4785553"/>
                <a:satOff val="-51452"/>
                <a:lumOff val="-1882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TW" altLang="en-US" sz="1050" b="1" kern="1200">
            <a:solidFill>
              <a:schemeClr val="bg1">
                <a:lumMod val="10000"/>
              </a:schemeClr>
            </a:solidFill>
            <a:latin typeface="微軟正黑體" panose="020B0604030504040204" pitchFamily="34" charset="-120"/>
            <a:ea typeface="微軟正黑體" panose="020B0604030504040204" pitchFamily="34" charset="-120"/>
          </a:endParaRPr>
        </a:p>
      </dsp:txBody>
      <dsp:txXfrm>
        <a:off x="2680389" y="1975582"/>
        <a:ext cx="181313" cy="197552"/>
      </dsp:txXfrm>
    </dsp:sp>
    <dsp:sp modelId="{BA5FCE54-6E6D-4305-A8C1-C910019A3110}">
      <dsp:nvSpPr>
        <dsp:cNvPr id="0" name=""/>
        <dsp:cNvSpPr/>
      </dsp:nvSpPr>
      <dsp:spPr>
        <a:xfrm>
          <a:off x="2833620" y="1036215"/>
          <a:ext cx="975568" cy="975568"/>
        </a:xfrm>
        <a:prstGeom prst="ellipse">
          <a:avLst/>
        </a:prstGeom>
        <a:gradFill rotWithShape="0">
          <a:gsLst>
            <a:gs pos="0">
              <a:schemeClr val="accent5">
                <a:hueOff val="7178330"/>
                <a:satOff val="-77178"/>
                <a:lumOff val="-28235"/>
                <a:alphaOff val="0"/>
                <a:tint val="100000"/>
                <a:shade val="100000"/>
                <a:satMod val="130000"/>
              </a:schemeClr>
            </a:gs>
            <a:gs pos="100000">
              <a:schemeClr val="accent5">
                <a:hueOff val="7178330"/>
                <a:satOff val="-77178"/>
                <a:lumOff val="-2823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solidFill>
                <a:schemeClr val="bg1">
                  <a:lumMod val="10000"/>
                </a:schemeClr>
              </a:solidFill>
              <a:latin typeface="微軟正黑體" panose="020B0604030504040204" pitchFamily="34" charset="-120"/>
              <a:ea typeface="微軟正黑體" panose="020B0604030504040204" pitchFamily="34" charset="-120"/>
            </a:rPr>
            <a:t>定義標籤</a:t>
          </a:r>
        </a:p>
      </dsp:txBody>
      <dsp:txXfrm>
        <a:off x="2976489" y="1179084"/>
        <a:ext cx="689830" cy="689830"/>
      </dsp:txXfrm>
    </dsp:sp>
    <dsp:sp modelId="{7CE64B6C-F763-49AE-A727-C4956C009F79}">
      <dsp:nvSpPr>
        <dsp:cNvPr id="0" name=""/>
        <dsp:cNvSpPr/>
      </dsp:nvSpPr>
      <dsp:spPr>
        <a:xfrm rot="13500000">
          <a:off x="2679376" y="846854"/>
          <a:ext cx="259018" cy="329254"/>
        </a:xfrm>
        <a:prstGeom prst="rightArrow">
          <a:avLst>
            <a:gd name="adj1" fmla="val 60000"/>
            <a:gd name="adj2" fmla="val 50000"/>
          </a:avLst>
        </a:prstGeom>
        <a:gradFill rotWithShape="0">
          <a:gsLst>
            <a:gs pos="0">
              <a:schemeClr val="accent5">
                <a:hueOff val="7178330"/>
                <a:satOff val="-77178"/>
                <a:lumOff val="-28235"/>
                <a:alphaOff val="0"/>
                <a:tint val="100000"/>
                <a:shade val="100000"/>
                <a:satMod val="130000"/>
              </a:schemeClr>
            </a:gs>
            <a:gs pos="100000">
              <a:schemeClr val="accent5">
                <a:hueOff val="7178330"/>
                <a:satOff val="-77178"/>
                <a:lumOff val="-2823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zh-TW" altLang="en-US" sz="1050" b="1" kern="1200">
            <a:solidFill>
              <a:schemeClr val="bg1">
                <a:lumMod val="10000"/>
              </a:schemeClr>
            </a:solidFill>
            <a:latin typeface="微軟正黑體" panose="020B0604030504040204" pitchFamily="34" charset="-120"/>
            <a:ea typeface="微軟正黑體" panose="020B0604030504040204" pitchFamily="34" charset="-120"/>
          </a:endParaRPr>
        </a:p>
      </dsp:txBody>
      <dsp:txXfrm rot="10800000">
        <a:off x="2745701" y="940178"/>
        <a:ext cx="181313" cy="19755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DD77E54-E901-4AAE-9573-CC788EE9B3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02822DB5-F755-4CE5-BFD7-8DDC9B8736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E82AD1-9486-40FB-B53A-BE9794C0A848}" type="datetimeFigureOut">
              <a:rPr lang="zh-TW" altLang="en-US" smtClean="0"/>
              <a:t>2020-09-23</a:t>
            </a:fld>
            <a:endParaRPr lang="zh-TW" altLang="en-US"/>
          </a:p>
        </p:txBody>
      </p:sp>
      <p:sp>
        <p:nvSpPr>
          <p:cNvPr id="4" name="頁尾版面配置區 3">
            <a:extLst>
              <a:ext uri="{FF2B5EF4-FFF2-40B4-BE49-F238E27FC236}">
                <a16:creationId xmlns:a16="http://schemas.microsoft.com/office/drawing/2014/main" id="{BC3D34BD-F455-410D-8B95-7E78748A1D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FD89D0D-B2B0-40F6-8760-C455BBD54A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A2E500-0693-494E-A215-01E89EE04513}" type="slidenum">
              <a:rPr lang="zh-TW" altLang="en-US" smtClean="0"/>
              <a:t>‹#›</a:t>
            </a:fld>
            <a:endParaRPr lang="zh-TW" altLang="en-US"/>
          </a:p>
        </p:txBody>
      </p:sp>
    </p:spTree>
    <p:extLst>
      <p:ext uri="{BB962C8B-B14F-4D97-AF65-F5344CB8AC3E}">
        <p14:creationId xmlns:p14="http://schemas.microsoft.com/office/powerpoint/2010/main" val="1971104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4dfce81f1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57473f0d57_0_5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57473f0d57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接下來我會</a:t>
            </a:r>
            <a:r>
              <a:rPr lang="zh-TW" altLang="en-US" b="1" u="sng" dirty="0">
                <a:solidFill>
                  <a:srgbClr val="FF0000"/>
                </a:solidFill>
                <a:effectLst>
                  <a:outerShdw blurRad="38100" dist="38100" dir="2700000" algn="tl">
                    <a:srgbClr val="000000">
                      <a:alpha val="43137"/>
                    </a:srgbClr>
                  </a:outerShdw>
                </a:effectLst>
              </a:rPr>
              <a:t>直接播放</a:t>
            </a:r>
            <a:r>
              <a:rPr lang="zh-TW" altLang="en-US" dirty="0"/>
              <a:t>一段</a:t>
            </a:r>
            <a:r>
              <a:rPr lang="en-US" altLang="zh-TW" dirty="0"/>
              <a:t>DEMO</a:t>
            </a:r>
            <a:r>
              <a:rPr lang="zh-TW" altLang="en-US" dirty="0"/>
              <a:t>影片</a:t>
            </a:r>
            <a:endParaRPr lang="en-US" altLang="zh-TW" dirty="0"/>
          </a:p>
          <a:p>
            <a:pPr marL="0" lvl="0" indent="0" algn="l" rtl="0">
              <a:spcBef>
                <a:spcPts val="0"/>
              </a:spcBef>
              <a:spcAft>
                <a:spcPts val="0"/>
              </a:spcAft>
              <a:buNone/>
            </a:pPr>
            <a:r>
              <a:rPr lang="zh-TW" altLang="en-US" dirty="0"/>
              <a:t>說明我們</a:t>
            </a:r>
            <a:r>
              <a:rPr lang="zh-TW" altLang="en-US" b="1" u="sng" dirty="0">
                <a:solidFill>
                  <a:srgbClr val="FF0000"/>
                </a:solidFill>
                <a:effectLst>
                  <a:outerShdw blurRad="38100" dist="38100" dir="2700000" algn="tl">
                    <a:srgbClr val="000000">
                      <a:alpha val="43137"/>
                    </a:srgbClr>
                  </a:outerShdw>
                </a:effectLst>
              </a:rPr>
              <a:t>怎麼實現</a:t>
            </a:r>
            <a:r>
              <a:rPr lang="zh-TW" altLang="en-US" dirty="0"/>
              <a:t>，要提供給用戶的功能</a:t>
            </a:r>
            <a:endParaRPr lang="en-US" altLang="zh-TW" dirty="0"/>
          </a:p>
          <a:p>
            <a:pPr marL="0" lvl="0" indent="0" algn="l" rtl="0">
              <a:spcBef>
                <a:spcPts val="0"/>
              </a:spcBef>
              <a:spcAft>
                <a:spcPts val="0"/>
              </a:spcAft>
              <a:buNone/>
            </a:pPr>
            <a:r>
              <a:rPr lang="zh-TW" altLang="en-US" dirty="0"/>
              <a:t>影片開始前我先簡單介紹下我們的</a:t>
            </a:r>
            <a:r>
              <a:rPr lang="zh-TW" altLang="en-US" b="1" u="sng" dirty="0">
                <a:solidFill>
                  <a:srgbClr val="FF0000"/>
                </a:solidFill>
                <a:effectLst>
                  <a:outerShdw blurRad="38100" dist="38100" dir="2700000" algn="tl">
                    <a:srgbClr val="000000">
                      <a:alpha val="43137"/>
                    </a:srgbClr>
                  </a:outerShdw>
                </a:effectLst>
              </a:rPr>
              <a:t>功能模塊</a:t>
            </a:r>
            <a:endParaRPr lang="en-US" altLang="zh-TW" b="1" u="sng" dirty="0">
              <a:solidFill>
                <a:srgbClr val="FF0000"/>
              </a:solidFill>
              <a:effectLst>
                <a:outerShdw blurRad="38100" dist="38100" dir="2700000" algn="tl">
                  <a:srgbClr val="000000">
                    <a:alpha val="43137"/>
                  </a:srgbClr>
                </a:outerShdw>
              </a:effectLst>
            </a:endParaRPr>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為了讓用戶快速加入好友，且方便使用</a:t>
            </a:r>
            <a:endParaRPr lang="en-US" dirty="0"/>
          </a:p>
          <a:p>
            <a:pPr marL="0" lvl="0" indent="0" algn="l" rtl="0">
              <a:spcBef>
                <a:spcPts val="0"/>
              </a:spcBef>
              <a:spcAft>
                <a:spcPts val="0"/>
              </a:spcAft>
              <a:buNone/>
            </a:pPr>
            <a:r>
              <a:rPr lang="zh-TW" altLang="en-US" dirty="0"/>
              <a:t>我們使用的平台是</a:t>
            </a:r>
            <a:r>
              <a:rPr lang="en-US" dirty="0"/>
              <a:t>Line</a:t>
            </a:r>
            <a:r>
              <a:rPr lang="zh-TW" altLang="en-US" dirty="0"/>
              <a:t>的聊天機器人</a:t>
            </a:r>
            <a:endParaRPr lang="en-US" altLang="zh-TW" dirty="0"/>
          </a:p>
          <a:p>
            <a:pPr marL="0" lvl="0" indent="0" algn="l" rtl="0">
              <a:spcBef>
                <a:spcPts val="0"/>
              </a:spcBef>
              <a:spcAft>
                <a:spcPts val="0"/>
              </a:spcAft>
              <a:buNone/>
            </a:pPr>
            <a:r>
              <a:rPr lang="zh-TW" altLang="en-US" dirty="0"/>
              <a:t>第一步是讓使用者上傳照片</a:t>
            </a:r>
          </a:p>
          <a:p>
            <a:pPr marL="0" lvl="0" indent="0" algn="l" rtl="0">
              <a:spcBef>
                <a:spcPts val="0"/>
              </a:spcBef>
              <a:spcAft>
                <a:spcPts val="0"/>
              </a:spcAft>
              <a:buNone/>
            </a:pPr>
            <a:r>
              <a:rPr lang="zh-TW" altLang="en-US" dirty="0"/>
              <a:t>在</a:t>
            </a:r>
            <a:r>
              <a:rPr lang="en-US" altLang="zh-TW" dirty="0"/>
              <a:t>LINE</a:t>
            </a:r>
            <a:r>
              <a:rPr lang="zh-TW" altLang="en-US" dirty="0"/>
              <a:t>上面很容易就可以串接</a:t>
            </a:r>
            <a:endParaRPr lang="en-US" altLang="zh-TW" dirty="0"/>
          </a:p>
          <a:p>
            <a:pPr marL="0" lvl="0" indent="0" algn="l" rtl="0">
              <a:spcBef>
                <a:spcPts val="0"/>
              </a:spcBef>
              <a:spcAft>
                <a:spcPts val="0"/>
              </a:spcAft>
              <a:buNone/>
            </a:pPr>
            <a:r>
              <a:rPr lang="zh-TW" altLang="en-US" dirty="0"/>
              <a:t>手機相機以及相簿</a:t>
            </a:r>
            <a:endParaRPr lang="en-US" altLang="zh-TW" dirty="0"/>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功能分兩大類</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有明星臉分析，比對與自己對相似的明星</a:t>
            </a:r>
          </a:p>
          <a:p>
            <a:pPr marL="0" lvl="0" indent="0" algn="l" rtl="0">
              <a:spcBef>
                <a:spcPts val="0"/>
              </a:spcBef>
              <a:spcAft>
                <a:spcPts val="0"/>
              </a:spcAft>
              <a:buNone/>
            </a:pPr>
            <a:r>
              <a:rPr lang="zh-TW" altLang="en-US" dirty="0"/>
              <a:t>以及</a:t>
            </a:r>
            <a:r>
              <a:rPr lang="en-US" altLang="zh-TW" dirty="0"/>
              <a:t>PTT</a:t>
            </a:r>
            <a:r>
              <a:rPr lang="zh-TW" altLang="en-US" dirty="0"/>
              <a:t>發文後相關的預測，</a:t>
            </a:r>
            <a:endParaRPr lang="en-US" altLang="zh-TW" dirty="0"/>
          </a:p>
          <a:p>
            <a:pPr marL="0" lvl="0" indent="0" algn="l" rtl="0">
              <a:spcBef>
                <a:spcPts val="0"/>
              </a:spcBef>
              <a:spcAft>
                <a:spcPts val="0"/>
              </a:spcAft>
              <a:buNone/>
            </a:pPr>
            <a:r>
              <a:rPr lang="zh-TW" altLang="en-US" dirty="0"/>
              <a:t>文內容分析、推文結果的預測</a:t>
            </a:r>
            <a:r>
              <a:rPr lang="en-US" altLang="zh-TW"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277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57473f0d57_0_10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57473f0d57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接下來我用影片來說明，這支</a:t>
            </a:r>
            <a:r>
              <a:rPr lang="en-US" altLang="zh-TW" dirty="0"/>
              <a:t>line bot</a:t>
            </a:r>
            <a:r>
              <a:rPr lang="zh-TW" altLang="en-US" dirty="0"/>
              <a:t>的功能</a:t>
            </a:r>
            <a:endParaRPr lang="en-US" altLang="zh-TW" dirty="0"/>
          </a:p>
          <a:p>
            <a:pPr marL="0" lvl="0" indent="0" algn="l" rtl="0">
              <a:spcBef>
                <a:spcPts val="0"/>
              </a:spcBef>
              <a:spcAft>
                <a:spcPts val="0"/>
              </a:spcAft>
              <a:buNone/>
            </a:pPr>
            <a:r>
              <a:rPr lang="en-US" altLang="zh-TW" dirty="0"/>
              <a:t>[</a:t>
            </a:r>
            <a:r>
              <a:rPr lang="zh-TW" altLang="en-US" dirty="0"/>
              <a:t>上傳</a:t>
            </a:r>
            <a:r>
              <a:rPr lang="en-US" altLang="zh-TW" dirty="0"/>
              <a:t>]</a:t>
            </a:r>
          </a:p>
          <a:p>
            <a:pPr marL="0" lvl="0" indent="0" algn="l" rtl="0">
              <a:spcBef>
                <a:spcPts val="0"/>
              </a:spcBef>
              <a:spcAft>
                <a:spcPts val="0"/>
              </a:spcAft>
              <a:buNone/>
            </a:pPr>
            <a:r>
              <a:rPr lang="zh-TW" altLang="en-US" dirty="0"/>
              <a:t>用戶可選擇現場拍照，或是上傳現有照片</a:t>
            </a:r>
            <a:endParaRPr lang="en-US" altLang="zh-TW" dirty="0"/>
          </a:p>
          <a:p>
            <a:pPr marL="0" lvl="0" indent="0" algn="l" rtl="0">
              <a:spcBef>
                <a:spcPts val="0"/>
              </a:spcBef>
              <a:spcAft>
                <a:spcPts val="0"/>
              </a:spcAft>
              <a:buNone/>
            </a:pPr>
            <a:r>
              <a:rPr lang="zh-TW" altLang="en-US" dirty="0"/>
              <a:t>上傳完照片後，會出現功能選單</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a:t>
            </a:r>
            <a:r>
              <a:rPr lang="zh-TW" altLang="en-US" dirty="0"/>
              <a:t>推數預估</a:t>
            </a:r>
            <a:r>
              <a:rPr lang="en-US" altLang="zh-TW" dirty="0"/>
              <a:t>]</a:t>
            </a:r>
          </a:p>
          <a:p>
            <a:pPr marL="0" lvl="0" indent="0" algn="l" rtl="0">
              <a:spcBef>
                <a:spcPts val="0"/>
              </a:spcBef>
              <a:spcAft>
                <a:spcPts val="0"/>
              </a:spcAft>
              <a:buNone/>
            </a:pPr>
            <a:r>
              <a:rPr lang="zh-TW" altLang="en-US" dirty="0"/>
              <a:t>透過</a:t>
            </a:r>
            <a:r>
              <a:rPr lang="zh-TW" altLang="en-US" b="1" u="sng" dirty="0">
                <a:solidFill>
                  <a:srgbClr val="FF0000"/>
                </a:solidFill>
                <a:effectLst>
                  <a:outerShdw blurRad="38100" dist="38100" dir="2700000" algn="tl">
                    <a:srgbClr val="000000">
                      <a:alpha val="43137"/>
                    </a:srgbClr>
                  </a:outerShdw>
                </a:effectLst>
              </a:rPr>
              <a:t>模型</a:t>
            </a:r>
            <a:r>
              <a:rPr lang="zh-TW" altLang="en-US" dirty="0"/>
              <a:t>來</a:t>
            </a:r>
            <a:r>
              <a:rPr lang="zh-TW" altLang="en-US" b="1" u="sng" dirty="0">
                <a:solidFill>
                  <a:srgbClr val="FF0000"/>
                </a:solidFill>
                <a:effectLst>
                  <a:outerShdw blurRad="38100" dist="38100" dir="2700000" algn="tl">
                    <a:srgbClr val="000000">
                      <a:alpha val="43137"/>
                    </a:srgbClr>
                  </a:outerShdw>
                </a:effectLst>
              </a:rPr>
              <a:t>預估發文後</a:t>
            </a:r>
            <a:r>
              <a:rPr lang="zh-TW" altLang="en-US" dirty="0"/>
              <a:t>會得到的推文數量</a:t>
            </a:r>
            <a:endParaRPr lang="en-US" altLang="zh-TW" dirty="0"/>
          </a:p>
          <a:p>
            <a:pPr marL="0" lvl="0" indent="0" algn="l" rtl="0">
              <a:spcBef>
                <a:spcPts val="0"/>
              </a:spcBef>
              <a:spcAft>
                <a:spcPts val="0"/>
              </a:spcAft>
              <a:buNone/>
            </a:pPr>
            <a:r>
              <a:rPr lang="en-US" altLang="zh-TW" dirty="0"/>
              <a:t>[</a:t>
            </a:r>
            <a:r>
              <a:rPr lang="zh-TW" altLang="en-US" dirty="0"/>
              <a:t>推文預測</a:t>
            </a:r>
            <a:r>
              <a:rPr lang="en-US" altLang="zh-TW" dirty="0"/>
              <a:t>]</a:t>
            </a:r>
          </a:p>
          <a:p>
            <a:pPr marL="0" lvl="0" indent="0" algn="l" rtl="0">
              <a:spcBef>
                <a:spcPts val="0"/>
              </a:spcBef>
              <a:spcAft>
                <a:spcPts val="0"/>
              </a:spcAft>
              <a:buNone/>
            </a:pPr>
            <a:r>
              <a:rPr lang="zh-TW" altLang="en-US" b="0" u="none" dirty="0">
                <a:solidFill>
                  <a:srgbClr val="000000"/>
                </a:solidFill>
                <a:effectLst/>
              </a:rPr>
              <a:t>從過去</a:t>
            </a:r>
            <a:r>
              <a:rPr lang="zh-TW" altLang="en-US" b="1" u="sng" baseline="0" dirty="0">
                <a:solidFill>
                  <a:srgbClr val="C00000"/>
                </a:solidFill>
                <a:effectLst>
                  <a:outerShdw blurRad="38100" dist="38100" dir="2700000" algn="tl">
                    <a:srgbClr val="000000">
                      <a:alpha val="43137"/>
                    </a:srgbClr>
                  </a:outerShdw>
                </a:effectLst>
              </a:rPr>
              <a:t>相同類型</a:t>
            </a:r>
            <a:r>
              <a:rPr lang="zh-TW" altLang="en-US" b="0" u="none" baseline="0" dirty="0">
                <a:solidFill>
                  <a:schemeClr val="tx1"/>
                </a:solidFill>
                <a:effectLst/>
              </a:rPr>
              <a:t>的文章中</a:t>
            </a:r>
            <a:r>
              <a:rPr lang="zh-TW" altLang="en-US" b="0" u="none" baseline="0" dirty="0">
                <a:solidFill>
                  <a:srgbClr val="000000"/>
                </a:solidFill>
                <a:effectLst/>
              </a:rPr>
              <a:t>，</a:t>
            </a:r>
            <a:r>
              <a:rPr lang="zh-TW" altLang="en-US" dirty="0"/>
              <a:t>整理出可能會得到的留言內容</a:t>
            </a:r>
            <a:endParaRPr lang="en-US" altLang="zh-TW" dirty="0"/>
          </a:p>
          <a:p>
            <a:pPr marL="0" lvl="0" indent="0" algn="l" rtl="0">
              <a:spcBef>
                <a:spcPts val="0"/>
              </a:spcBef>
              <a:spcAft>
                <a:spcPts val="0"/>
              </a:spcAft>
              <a:buNone/>
            </a:pPr>
            <a:r>
              <a:rPr lang="en-US" altLang="zh-TW" dirty="0"/>
              <a:t>[</a:t>
            </a:r>
            <a:r>
              <a:rPr lang="zh-TW" altLang="en-US" dirty="0"/>
              <a:t>相似文章</a:t>
            </a:r>
            <a:r>
              <a:rPr lang="en-US" altLang="zh-TW" dirty="0"/>
              <a:t>]</a:t>
            </a:r>
          </a:p>
          <a:p>
            <a:pPr marL="0" lvl="0" indent="0" algn="l" rtl="0">
              <a:spcBef>
                <a:spcPts val="0"/>
              </a:spcBef>
              <a:spcAft>
                <a:spcPts val="0"/>
              </a:spcAft>
              <a:buNone/>
            </a:pPr>
            <a:r>
              <a:rPr lang="zh-TW" altLang="en-US" dirty="0"/>
              <a:t>會顯示</a:t>
            </a:r>
            <a:r>
              <a:rPr lang="en-US" altLang="zh-TW" dirty="0"/>
              <a:t>3</a:t>
            </a:r>
            <a:r>
              <a:rPr lang="zh-TW" altLang="en-US" dirty="0"/>
              <a:t>篇有</a:t>
            </a:r>
            <a:r>
              <a:rPr lang="zh-TW" altLang="en-US" b="1" u="sng" dirty="0">
                <a:solidFill>
                  <a:srgbClr val="FF0000"/>
                </a:solidFill>
                <a:effectLst>
                  <a:outerShdw blurRad="38100" dist="38100" dir="2700000" algn="tl">
                    <a:srgbClr val="000000">
                      <a:alpha val="43137"/>
                    </a:srgbClr>
                  </a:outerShdw>
                </a:effectLst>
              </a:rPr>
              <a:t>相似圖片</a:t>
            </a:r>
            <a:r>
              <a:rPr lang="zh-TW" altLang="en-US" dirty="0"/>
              <a:t>的</a:t>
            </a:r>
            <a:r>
              <a:rPr lang="zh-TW" altLang="en-US" b="0" u="none" dirty="0">
                <a:solidFill>
                  <a:schemeClr val="tx1"/>
                </a:solidFill>
                <a:effectLst/>
              </a:rPr>
              <a:t>文章</a:t>
            </a:r>
            <a:endParaRPr lang="en-US" altLang="zh-TW" b="0" u="none" dirty="0">
              <a:solidFill>
                <a:schemeClr val="tx1"/>
              </a:solidFill>
              <a:effectLst/>
            </a:endParaRPr>
          </a:p>
          <a:p>
            <a:pPr marL="0" lvl="0" indent="0" algn="l" rtl="0">
              <a:spcBef>
                <a:spcPts val="0"/>
              </a:spcBef>
              <a:spcAft>
                <a:spcPts val="0"/>
              </a:spcAft>
              <a:buNone/>
            </a:pPr>
            <a:r>
              <a:rPr lang="zh-TW" altLang="en-US" dirty="0"/>
              <a:t>可作為</a:t>
            </a:r>
            <a:r>
              <a:rPr lang="zh-TW" altLang="en-US" b="1" u="sng" dirty="0">
                <a:solidFill>
                  <a:srgbClr val="FF0000"/>
                </a:solidFill>
                <a:effectLst>
                  <a:outerShdw blurRad="38100" dist="38100" dir="2700000" algn="tl">
                    <a:srgbClr val="000000">
                      <a:alpha val="43137"/>
                    </a:srgbClr>
                  </a:outerShdw>
                </a:effectLst>
              </a:rPr>
              <a:t>發文前的參考</a:t>
            </a:r>
            <a:endParaRPr lang="en-US" altLang="zh-TW" b="1" u="sng" dirty="0">
              <a:solidFill>
                <a:srgbClr val="FF0000"/>
              </a:solidFill>
              <a:effectLst>
                <a:outerShdw blurRad="38100" dist="38100" dir="2700000" algn="tl">
                  <a:srgbClr val="000000">
                    <a:alpha val="43137"/>
                  </a:srgbClr>
                </a:outerShdw>
              </a:effectLst>
            </a:endParaRPr>
          </a:p>
          <a:p>
            <a:pPr marL="0" lvl="0" indent="0" algn="l" rtl="0">
              <a:spcBef>
                <a:spcPts val="0"/>
              </a:spcBef>
              <a:spcAft>
                <a:spcPts val="0"/>
              </a:spcAft>
              <a:buNone/>
            </a:pPr>
            <a:r>
              <a:rPr lang="zh-TW" altLang="en-US" dirty="0"/>
              <a:t>可以</a:t>
            </a:r>
            <a:r>
              <a:rPr lang="zh-TW" altLang="en-US" b="1" u="sng" dirty="0">
                <a:solidFill>
                  <a:srgbClr val="FF0000"/>
                </a:solidFill>
                <a:effectLst>
                  <a:outerShdw blurRad="38100" dist="38100" dir="2700000" algn="tl">
                    <a:srgbClr val="000000">
                      <a:alpha val="43137"/>
                    </a:srgbClr>
                  </a:outerShdw>
                </a:effectLst>
              </a:rPr>
              <a:t>連上</a:t>
            </a:r>
            <a:r>
              <a:rPr lang="en-US" altLang="zh-TW" b="1" u="sng" dirty="0">
                <a:solidFill>
                  <a:srgbClr val="FF0000"/>
                </a:solidFill>
                <a:effectLst>
                  <a:outerShdw blurRad="38100" dist="38100" dir="2700000" algn="tl">
                    <a:srgbClr val="000000">
                      <a:alpha val="43137"/>
                    </a:srgbClr>
                  </a:outerShdw>
                </a:effectLst>
              </a:rPr>
              <a:t>PTT</a:t>
            </a:r>
            <a:r>
              <a:rPr lang="zh-TW" altLang="en-US" dirty="0"/>
              <a:t>直接查看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下一頁還有其他進階功能</a:t>
            </a:r>
            <a:endParaRPr lang="en-US" altLang="zh-TW" dirty="0"/>
          </a:p>
          <a:p>
            <a:pPr marL="0" lvl="0" indent="0" algn="l" rtl="0">
              <a:spcBef>
                <a:spcPts val="0"/>
              </a:spcBef>
              <a:spcAft>
                <a:spcPts val="0"/>
              </a:spcAft>
              <a:buNone/>
            </a:pPr>
            <a:r>
              <a:rPr lang="en-US" altLang="zh-TW" dirty="0"/>
              <a:t>[</a:t>
            </a:r>
            <a:r>
              <a:rPr lang="zh-TW" altLang="en-US" dirty="0"/>
              <a:t>風格辨識</a:t>
            </a:r>
            <a:r>
              <a:rPr lang="en-US" altLang="zh-TW" dirty="0"/>
              <a:t>]</a:t>
            </a:r>
          </a:p>
          <a:p>
            <a:pPr marL="0" lvl="0" indent="0" algn="l" rtl="0">
              <a:spcBef>
                <a:spcPts val="0"/>
              </a:spcBef>
              <a:spcAft>
                <a:spcPts val="0"/>
              </a:spcAft>
              <a:buNone/>
            </a:pPr>
            <a:r>
              <a:rPr lang="zh-TW" altLang="en-US" dirty="0"/>
              <a:t>會分析出這張</a:t>
            </a:r>
            <a:r>
              <a:rPr lang="zh-TW" altLang="en-US" b="1" u="sng" dirty="0">
                <a:solidFill>
                  <a:srgbClr val="FF0000"/>
                </a:solidFill>
                <a:effectLst>
                  <a:outerShdw blurRad="38100" dist="38100" dir="2700000" algn="tl">
                    <a:srgbClr val="000000">
                      <a:alpha val="43137"/>
                    </a:srgbClr>
                  </a:outerShdw>
                </a:effectLst>
              </a:rPr>
              <a:t>照片的風格成分</a:t>
            </a:r>
            <a:endParaRPr lang="en-US" altLang="zh-TW" b="1" u="sng" dirty="0">
              <a:solidFill>
                <a:srgbClr val="FF0000"/>
              </a:solidFill>
              <a:effectLst>
                <a:outerShdw blurRad="38100" dist="38100" dir="2700000" algn="tl">
                  <a:srgbClr val="000000">
                    <a:alpha val="43137"/>
                  </a:srgbClr>
                </a:outerShdw>
              </a:effectLst>
            </a:endParaRPr>
          </a:p>
          <a:p>
            <a:pPr marL="0" lvl="0" indent="0" algn="l" rtl="0">
              <a:spcBef>
                <a:spcPts val="0"/>
              </a:spcBef>
              <a:spcAft>
                <a:spcPts val="0"/>
              </a:spcAft>
              <a:buNone/>
            </a:pPr>
            <a:r>
              <a:rPr lang="zh-TW" altLang="en-US" dirty="0"/>
              <a:t>還有對應的</a:t>
            </a:r>
            <a:r>
              <a:rPr lang="zh-TW" altLang="en-US" b="1" u="sng" dirty="0">
                <a:solidFill>
                  <a:srgbClr val="FF0000"/>
                </a:solidFill>
                <a:effectLst>
                  <a:outerShdw blurRad="38100" dist="38100" dir="2700000" algn="tl">
                    <a:srgbClr val="000000">
                      <a:alpha val="43137"/>
                    </a:srgbClr>
                  </a:outerShdw>
                </a:effectLst>
              </a:rPr>
              <a:t>百分比</a:t>
            </a:r>
            <a:endParaRPr lang="en-US" altLang="zh-TW" b="1" u="sng" dirty="0">
              <a:solidFill>
                <a:srgbClr val="FF0000"/>
              </a:solidFill>
              <a:effectLst>
                <a:outerShdw blurRad="38100" dist="38100" dir="2700000" algn="tl">
                  <a:srgbClr val="000000">
                    <a:alpha val="43137"/>
                  </a:srgbClr>
                </a:outerShdw>
              </a:effectLst>
            </a:endParaRPr>
          </a:p>
          <a:p>
            <a:pPr marL="0" lvl="0" indent="0" algn="l" rtl="0">
              <a:spcBef>
                <a:spcPts val="0"/>
              </a:spcBef>
              <a:spcAft>
                <a:spcPts val="0"/>
              </a:spcAft>
              <a:buNone/>
            </a:pPr>
            <a:r>
              <a:rPr lang="en-US" altLang="zh-TW" dirty="0"/>
              <a:t>[</a:t>
            </a:r>
            <a:r>
              <a:rPr lang="zh-TW" altLang="en-US" dirty="0"/>
              <a:t>相似照片</a:t>
            </a:r>
            <a:r>
              <a:rPr lang="en-US" altLang="zh-TW" dirty="0"/>
              <a:t>]</a:t>
            </a:r>
          </a:p>
          <a:p>
            <a:pPr marL="0" lvl="0" indent="0" algn="l" rtl="0">
              <a:spcBef>
                <a:spcPts val="0"/>
              </a:spcBef>
              <a:spcAft>
                <a:spcPts val="0"/>
              </a:spcAft>
              <a:buNone/>
            </a:pPr>
            <a:r>
              <a:rPr lang="zh-TW" altLang="en-US" dirty="0"/>
              <a:t>會從</a:t>
            </a:r>
            <a:r>
              <a:rPr lang="zh-TW" altLang="en-US" b="1" u="sng" dirty="0">
                <a:solidFill>
                  <a:srgbClr val="FF0000"/>
                </a:solidFill>
                <a:effectLst>
                  <a:outerShdw blurRad="38100" dist="38100" dir="2700000" algn="tl">
                    <a:srgbClr val="000000">
                      <a:alpha val="43137"/>
                    </a:srgbClr>
                  </a:outerShdw>
                </a:effectLst>
              </a:rPr>
              <a:t>歷史文章</a:t>
            </a:r>
            <a:r>
              <a:rPr lang="zh-TW" altLang="en-US" dirty="0"/>
              <a:t>中，提供最相似的</a:t>
            </a:r>
            <a:r>
              <a:rPr lang="en-US" altLang="zh-TW" dirty="0"/>
              <a:t>3</a:t>
            </a:r>
            <a:r>
              <a:rPr lang="zh-TW" altLang="en-US" dirty="0"/>
              <a:t>張照片</a:t>
            </a:r>
            <a:endParaRPr lang="en-US" altLang="zh-TW" dirty="0"/>
          </a:p>
          <a:p>
            <a:pPr marL="0" lvl="0" indent="0" algn="l" rtl="0">
              <a:spcBef>
                <a:spcPts val="0"/>
              </a:spcBef>
              <a:spcAft>
                <a:spcPts val="0"/>
              </a:spcAft>
              <a:buNone/>
            </a:pPr>
            <a:r>
              <a:rPr lang="en-US" altLang="zh-TW" dirty="0"/>
              <a:t>[</a:t>
            </a:r>
            <a:r>
              <a:rPr lang="zh-TW" altLang="en-US" dirty="0"/>
              <a:t>明星臉預測</a:t>
            </a:r>
            <a:r>
              <a:rPr lang="en-US" altLang="zh-TW" dirty="0"/>
              <a:t>]</a:t>
            </a:r>
          </a:p>
          <a:p>
            <a:pPr marL="0" lvl="0" indent="0" algn="l" rtl="0">
              <a:spcBef>
                <a:spcPts val="0"/>
              </a:spcBef>
              <a:spcAft>
                <a:spcPts val="0"/>
              </a:spcAft>
              <a:buNone/>
            </a:pPr>
            <a:r>
              <a:rPr lang="zh-TW" altLang="en-US" dirty="0"/>
              <a:t>除了</a:t>
            </a:r>
            <a:r>
              <a:rPr lang="en-US" altLang="zh-TW" b="1" u="sng" dirty="0">
                <a:solidFill>
                  <a:srgbClr val="FF0000"/>
                </a:solidFill>
                <a:effectLst>
                  <a:outerShdw blurRad="38100" dist="38100" dir="2700000" algn="tl">
                    <a:srgbClr val="000000">
                      <a:alpha val="43137"/>
                    </a:srgbClr>
                  </a:outerShdw>
                </a:effectLst>
              </a:rPr>
              <a:t>PTT</a:t>
            </a:r>
            <a:r>
              <a:rPr lang="zh-TW" altLang="en-US" b="1" u="sng" dirty="0">
                <a:solidFill>
                  <a:srgbClr val="FF0000"/>
                </a:solidFill>
                <a:effectLst>
                  <a:outerShdw blurRad="38100" dist="38100" dir="2700000" algn="tl">
                    <a:srgbClr val="000000">
                      <a:alpha val="43137"/>
                    </a:srgbClr>
                  </a:outerShdw>
                </a:effectLst>
              </a:rPr>
              <a:t>相關的預測外</a:t>
            </a:r>
            <a:r>
              <a:rPr lang="zh-TW" altLang="en-US" dirty="0"/>
              <a:t>，還有個明星臉的功能</a:t>
            </a:r>
            <a:endParaRPr lang="en-US" altLang="zh-TW" dirty="0"/>
          </a:p>
          <a:p>
            <a:pPr marL="0" lvl="0" indent="0" algn="l" rtl="0">
              <a:spcBef>
                <a:spcPts val="0"/>
              </a:spcBef>
              <a:spcAft>
                <a:spcPts val="0"/>
              </a:spcAft>
              <a:buNone/>
            </a:pPr>
            <a:r>
              <a:rPr lang="zh-TW" altLang="en-US" dirty="0"/>
              <a:t>可以看看自己與哪位</a:t>
            </a:r>
            <a:r>
              <a:rPr lang="zh-TW" altLang="en-US" b="1" u="sng" dirty="0">
                <a:solidFill>
                  <a:srgbClr val="FF0000"/>
                </a:solidFill>
                <a:effectLst>
                  <a:outerShdw blurRad="38100" dist="38100" dir="2700000" algn="tl">
                    <a:srgbClr val="000000">
                      <a:alpha val="43137"/>
                    </a:srgbClr>
                  </a:outerShdw>
                </a:effectLst>
              </a:rPr>
              <a:t>明星的相似度</a:t>
            </a:r>
            <a:r>
              <a:rPr lang="zh-TW" altLang="en-US" dirty="0"/>
              <a:t>最高</a:t>
            </a:r>
            <a:endParaRPr lang="en-US" altLang="zh-TW"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9065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57473f0d57_0_10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57473f0d57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我們的目標主要是從歷史資料中，預估發文的結果</a:t>
            </a:r>
            <a:endParaRPr lang="en-US" altLang="zh-TW" dirty="0"/>
          </a:p>
          <a:p>
            <a:pPr marL="0" lvl="0" indent="0" algn="l" rtl="0">
              <a:spcBef>
                <a:spcPts val="0"/>
              </a:spcBef>
              <a:spcAft>
                <a:spcPts val="0"/>
              </a:spcAft>
              <a:buNone/>
            </a:pPr>
            <a:r>
              <a:rPr lang="zh-TW" altLang="en-US" dirty="0"/>
              <a:t>因此我們想對使用者上傳的圖片做影像辨識</a:t>
            </a:r>
            <a:endParaRPr lang="en-US" altLang="zh-TW" dirty="0"/>
          </a:p>
          <a:p>
            <a:pPr marL="0" lvl="0" indent="0" algn="l" rtl="0">
              <a:spcBef>
                <a:spcPts val="0"/>
              </a:spcBef>
              <a:spcAft>
                <a:spcPts val="0"/>
              </a:spcAft>
              <a:buNone/>
            </a:pPr>
            <a:r>
              <a:rPr lang="zh-TW" altLang="en-US" dirty="0"/>
              <a:t>找出歷史文章中相似風格的照片，及對應的文章</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從過去相似的文章中，才能預估未來可能會得到的留言，和好評的數量</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a:t>
            </a:r>
          </a:p>
          <a:p>
            <a:pPr marL="0" lvl="0" indent="0" algn="l" rtl="0">
              <a:spcBef>
                <a:spcPts val="0"/>
              </a:spcBef>
              <a:spcAft>
                <a:spcPts val="0"/>
              </a:spcAft>
              <a:buNone/>
            </a:pPr>
            <a:r>
              <a:rPr lang="zh-TW" altLang="en-US" dirty="0"/>
              <a:t>影像辨識需要標註分類</a:t>
            </a:r>
            <a:endParaRPr lang="en-US" altLang="zh-TW" dirty="0"/>
          </a:p>
          <a:p>
            <a:pPr marL="0" lvl="0" indent="0" algn="l" rtl="0">
              <a:spcBef>
                <a:spcPts val="0"/>
              </a:spcBef>
              <a:spcAft>
                <a:spcPts val="0"/>
              </a:spcAft>
              <a:buNone/>
            </a:pPr>
            <a:r>
              <a:rPr lang="zh-TW" altLang="en-US" dirty="0"/>
              <a:t>例如瑕疵檢測要分類</a:t>
            </a:r>
            <a:r>
              <a:rPr lang="en-US" altLang="zh-TW" dirty="0"/>
              <a:t>(</a:t>
            </a:r>
            <a:r>
              <a:rPr lang="zh-TW" altLang="en-US" dirty="0"/>
              <a:t>有瑕疵、沒瑕疵</a:t>
            </a:r>
            <a:r>
              <a:rPr lang="en-US" altLang="zh-TW" dirty="0"/>
              <a:t>)</a:t>
            </a:r>
          </a:p>
          <a:p>
            <a:pPr marL="0" lvl="0" indent="0" algn="l" rtl="0">
              <a:spcBef>
                <a:spcPts val="0"/>
              </a:spcBef>
              <a:spcAft>
                <a:spcPts val="0"/>
              </a:spcAft>
              <a:buNone/>
            </a:pPr>
            <a:r>
              <a:rPr lang="zh-TW" altLang="en-US" dirty="0"/>
              <a:t>醫療影像要分類</a:t>
            </a:r>
            <a:r>
              <a:rPr lang="en-US" altLang="zh-TW" dirty="0"/>
              <a:t>(</a:t>
            </a:r>
            <a:r>
              <a:rPr lang="zh-TW" altLang="en-US" dirty="0"/>
              <a:t>有腫瘤、沒腫瘤</a:t>
            </a:r>
            <a:r>
              <a:rPr lang="en-US" altLang="zh-TW" dirty="0"/>
              <a:t>)</a:t>
            </a:r>
          </a:p>
          <a:p>
            <a:pPr marL="0" lvl="0" indent="0" algn="l" rtl="0">
              <a:spcBef>
                <a:spcPts val="0"/>
              </a:spcBef>
              <a:spcAft>
                <a:spcPts val="0"/>
              </a:spcAft>
              <a:buNone/>
            </a:pPr>
            <a:r>
              <a:rPr lang="zh-TW" altLang="en-US" dirty="0"/>
              <a:t>而文章中的圖片也需要分類、</a:t>
            </a:r>
            <a:endParaRPr lang="en-US" altLang="zh-TW" dirty="0"/>
          </a:p>
          <a:p>
            <a:pPr marL="0" lvl="0" indent="0" algn="l" rtl="0">
              <a:spcBef>
                <a:spcPts val="0"/>
              </a:spcBef>
              <a:spcAft>
                <a:spcPts val="0"/>
              </a:spcAft>
              <a:buNone/>
            </a:pPr>
            <a:r>
              <a:rPr lang="zh-TW" altLang="en-US" dirty="0"/>
              <a:t>且不單單只是有或沒有的二元分類</a:t>
            </a:r>
            <a:endParaRPr lang="en-US" altLang="zh-TW" dirty="0"/>
          </a:p>
          <a:p>
            <a:pPr marL="0" lvl="0" indent="0" algn="l" rtl="0">
              <a:spcBef>
                <a:spcPts val="0"/>
              </a:spcBef>
              <a:spcAft>
                <a:spcPts val="0"/>
              </a:spcAft>
              <a:buNone/>
            </a:pPr>
            <a:r>
              <a:rPr lang="zh-TW" altLang="en-US" dirty="0"/>
              <a:t>而是依據圖片風格的不同做多元分類</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分類標籤的來源，手動標註、自動標註</a:t>
            </a:r>
            <a:endParaRPr lang="en-US" dirty="0"/>
          </a:p>
          <a:p>
            <a:pPr marL="0" lvl="0" indent="0" algn="l" rtl="0">
              <a:spcBef>
                <a:spcPts val="0"/>
              </a:spcBef>
              <a:spcAft>
                <a:spcPts val="0"/>
              </a:spcAft>
              <a:buNone/>
            </a:pPr>
            <a:r>
              <a:rPr lang="zh-TW" altLang="en-US" dirty="0"/>
              <a:t>但手動資料量太過龐大，且會參雜個人觀點</a:t>
            </a:r>
            <a:endParaRPr lang="en-US" altLang="zh-TW" dirty="0"/>
          </a:p>
          <a:p>
            <a:pPr marL="0" lvl="0" indent="0" algn="l" rtl="0">
              <a:spcBef>
                <a:spcPts val="0"/>
              </a:spcBef>
              <a:spcAft>
                <a:spcPts val="0"/>
              </a:spcAft>
              <a:buNone/>
            </a:pPr>
            <a:r>
              <a:rPr lang="zh-TW" altLang="en-US" dirty="0"/>
              <a:t>因此透過網友對照片的留言評論，可以達到相對公正的分類依據</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因此這邊需要結合</a:t>
            </a:r>
            <a:r>
              <a:rPr lang="en-US" altLang="zh-TW" dirty="0"/>
              <a:t>NLP</a:t>
            </a:r>
            <a:r>
              <a:rPr lang="zh-TW" altLang="en-US" dirty="0"/>
              <a:t>來對網友的留言做處理</a:t>
            </a:r>
            <a:endParaRPr lang="en-US" altLang="zh-TW" dirty="0"/>
          </a:p>
          <a:p>
            <a:pPr marL="0" lvl="0" indent="0" algn="l" rtl="0">
              <a:spcBef>
                <a:spcPts val="0"/>
              </a:spcBef>
              <a:spcAft>
                <a:spcPts val="0"/>
              </a:spcAft>
              <a:buNone/>
            </a:pPr>
            <a:r>
              <a:rPr lang="zh-TW" altLang="en-US" dirty="0"/>
              <a:t>將留言轉化成具有意義的文字標籤</a:t>
            </a:r>
            <a:endParaRPr lang="en-US" altLang="zh-TW" dirty="0"/>
          </a:p>
          <a:p>
            <a:pPr marL="0" lvl="0" indent="0" algn="l" rtl="0">
              <a:spcBef>
                <a:spcPts val="0"/>
              </a:spcBef>
              <a:spcAft>
                <a:spcPts val="0"/>
              </a:spcAft>
              <a:buNone/>
            </a:pPr>
            <a:r>
              <a:rPr lang="zh-TW" altLang="en-US" dirty="0"/>
              <a:t>依據標籤再做影像分類辨識的模型訓練</a:t>
            </a:r>
            <a:endParaRPr lang="en-US" altLang="zh-TW" dirty="0"/>
          </a:p>
          <a:p>
            <a:pPr marL="0" lvl="0" indent="0" algn="l" rtl="0">
              <a:spcBef>
                <a:spcPts val="0"/>
              </a:spcBef>
              <a:spcAft>
                <a:spcPts val="0"/>
              </a:spcAft>
              <a:buNone/>
            </a:pPr>
            <a:r>
              <a:rPr lang="zh-TW" altLang="en-US" dirty="0"/>
              <a:t>是一個將</a:t>
            </a:r>
            <a:r>
              <a:rPr lang="en-US" altLang="zh-TW" dirty="0"/>
              <a:t>NLP</a:t>
            </a:r>
            <a:r>
              <a:rPr lang="zh-TW" altLang="en-US" dirty="0"/>
              <a:t>與影像辨識結合的專案</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447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58750" indent="0">
              <a:buNone/>
            </a:pPr>
            <a:r>
              <a:rPr lang="zh-TW" altLang="en-US" dirty="0"/>
              <a:t>預想流程背後有兩大資料庫</a:t>
            </a:r>
            <a:endParaRPr lang="en-US" altLang="zh-TW" dirty="0"/>
          </a:p>
          <a:p>
            <a:pPr marL="158750" indent="0">
              <a:buNone/>
            </a:pPr>
            <a:r>
              <a:rPr lang="en-US" altLang="zh-TW" dirty="0"/>
              <a:t>PTT</a:t>
            </a:r>
            <a:r>
              <a:rPr lang="zh-TW" altLang="en-US" dirty="0"/>
              <a:t>資料庫是整合網友留言</a:t>
            </a:r>
            <a:r>
              <a:rPr lang="en-US" altLang="zh-TW" dirty="0"/>
              <a:t>NLP</a:t>
            </a:r>
            <a:r>
              <a:rPr lang="zh-TW" altLang="en-US" dirty="0"/>
              <a:t>分析的結果</a:t>
            </a:r>
            <a:endParaRPr lang="en-US" altLang="zh-TW" dirty="0"/>
          </a:p>
          <a:p>
            <a:pPr marL="158750" indent="0">
              <a:buNone/>
            </a:pPr>
            <a:r>
              <a:rPr lang="zh-TW" altLang="en-US" dirty="0"/>
              <a:t>與圖片分析的結果，以此資料庫來找出相似的歷史文章</a:t>
            </a:r>
            <a:endParaRPr lang="en-US" altLang="zh-TW" dirty="0"/>
          </a:p>
          <a:p>
            <a:pPr marL="158750" indent="0">
              <a:buNone/>
            </a:pPr>
            <a:r>
              <a:rPr lang="zh-TW" altLang="en-US" dirty="0"/>
              <a:t>另外明星臉資料庫則蒐集了上百位明星的圖片資料，用來比對最相似的明星</a:t>
            </a:r>
            <a:endParaRPr lang="en-US" altLang="zh-TW" dirty="0"/>
          </a:p>
          <a:p>
            <a:pPr marL="158750" indent="0">
              <a:buNone/>
            </a:pPr>
            <a:endParaRPr lang="en-US" altLang="zh-TW" dirty="0"/>
          </a:p>
          <a:p>
            <a:pPr marL="158750" indent="0">
              <a:buNone/>
            </a:pPr>
            <a:r>
              <a:rPr lang="zh-TW" altLang="en-US" dirty="0"/>
              <a:t>使用者選擇明星臉分析時</a:t>
            </a:r>
            <a:endParaRPr lang="en-US" altLang="zh-TW" dirty="0"/>
          </a:p>
          <a:p>
            <a:pPr marL="158750" indent="0">
              <a:buNone/>
            </a:pPr>
            <a:r>
              <a:rPr lang="zh-TW" altLang="en-US" dirty="0"/>
              <a:t>會將使用者的臉部特徵向量</a:t>
            </a:r>
            <a:endParaRPr lang="en-US" altLang="zh-TW" dirty="0"/>
          </a:p>
          <a:p>
            <a:pPr marL="158750" indent="0">
              <a:buNone/>
            </a:pPr>
            <a:r>
              <a:rPr lang="zh-TW" altLang="en-US" dirty="0"/>
              <a:t>與明星資料庫中的特徵向量做比對</a:t>
            </a:r>
            <a:endParaRPr lang="en-US" altLang="zh-TW" dirty="0"/>
          </a:p>
          <a:p>
            <a:pPr marL="158750" indent="0">
              <a:buNone/>
            </a:pPr>
            <a:r>
              <a:rPr lang="zh-TW" altLang="en-US" dirty="0"/>
              <a:t>來找出最相似的明星</a:t>
            </a:r>
            <a:endParaRPr lang="en-US" altLang="zh-TW" dirty="0"/>
          </a:p>
          <a:p>
            <a:pPr marL="158750" indent="0">
              <a:buNone/>
            </a:pPr>
            <a:endParaRPr lang="en-US" altLang="zh-TW" dirty="0"/>
          </a:p>
          <a:p>
            <a:pPr marL="158750" indent="0">
              <a:buNone/>
            </a:pPr>
            <a:r>
              <a:rPr lang="zh-TW" altLang="en-US" dirty="0"/>
              <a:t>而其他的功能，則是跟</a:t>
            </a:r>
            <a:r>
              <a:rPr lang="en-US" altLang="zh-TW" dirty="0"/>
              <a:t>PTT</a:t>
            </a:r>
            <a:r>
              <a:rPr lang="zh-TW" altLang="en-US" dirty="0"/>
              <a:t>資料庫做比對</a:t>
            </a:r>
            <a:endParaRPr lang="en-US" altLang="zh-TW" dirty="0"/>
          </a:p>
          <a:p>
            <a:pPr marL="158750" indent="0">
              <a:buNone/>
            </a:pPr>
            <a:r>
              <a:rPr lang="zh-TW" altLang="en-US" dirty="0"/>
              <a:t>從歷史資料中，找出最相似的文章</a:t>
            </a:r>
            <a:endParaRPr lang="en-US" altLang="zh-TW" dirty="0"/>
          </a:p>
          <a:p>
            <a:pPr marL="158750" indent="0">
              <a:buNone/>
            </a:pPr>
            <a:r>
              <a:rPr lang="zh-TW" altLang="en-US" dirty="0"/>
              <a:t>文章中的圖片與文字</a:t>
            </a:r>
            <a:endParaRPr lang="en-US" altLang="zh-TW" dirty="0"/>
          </a:p>
          <a:p>
            <a:pPr marL="158750" indent="0">
              <a:buNone/>
            </a:pPr>
            <a:r>
              <a:rPr lang="zh-TW" altLang="en-US" dirty="0"/>
              <a:t>再透過我們的模型來實現各項功能</a:t>
            </a:r>
            <a:endParaRPr lang="en-US" altLang="zh-TW" dirty="0"/>
          </a:p>
          <a:p>
            <a:pPr marL="158750" indent="0">
              <a:buNone/>
            </a:pPr>
            <a:endParaRPr lang="en-US" altLang="zh-TW" dirty="0"/>
          </a:p>
        </p:txBody>
      </p:sp>
    </p:spTree>
    <p:extLst>
      <p:ext uri="{BB962C8B-B14F-4D97-AF65-F5344CB8AC3E}">
        <p14:creationId xmlns:p14="http://schemas.microsoft.com/office/powerpoint/2010/main" val="2378426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57473f0d57_0_10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57473f0d57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dirty="0"/>
              <a:t>前面</a:t>
            </a:r>
            <a:r>
              <a:rPr lang="en-US" altLang="zh-TW" b="1" u="sng" dirty="0">
                <a:solidFill>
                  <a:srgbClr val="FF0000"/>
                </a:solidFill>
                <a:effectLst>
                  <a:outerShdw blurRad="38100" dist="38100" dir="2700000" algn="tl">
                    <a:srgbClr val="000000">
                      <a:alpha val="43137"/>
                    </a:srgbClr>
                  </a:outerShdw>
                </a:effectLst>
              </a:rPr>
              <a:t>AI</a:t>
            </a:r>
            <a:r>
              <a:rPr lang="zh-TW" altLang="en-US" b="1" u="sng" dirty="0">
                <a:solidFill>
                  <a:srgbClr val="FF0000"/>
                </a:solidFill>
                <a:effectLst>
                  <a:outerShdw blurRad="38100" dist="38100" dir="2700000" algn="tl">
                    <a:srgbClr val="000000">
                      <a:alpha val="43137"/>
                    </a:srgbClr>
                  </a:outerShdw>
                </a:effectLst>
              </a:rPr>
              <a:t>模型的功能想要實現</a:t>
            </a:r>
            <a:endParaRPr lang="en-US" altLang="zh-TW" b="1" u="sng" dirty="0">
              <a:solidFill>
                <a:srgbClr val="FF0000"/>
              </a:solidFill>
              <a:effectLst>
                <a:outerShdw blurRad="38100" dist="38100" dir="2700000" algn="tl">
                  <a:srgbClr val="000000">
                    <a:alpha val="43137"/>
                  </a:srgbClr>
                </a:outerShdw>
              </a:effectLst>
            </a:endParaRPr>
          </a:p>
          <a:p>
            <a:pPr marL="158750" indent="0">
              <a:buNone/>
            </a:pPr>
            <a:r>
              <a:rPr lang="zh-TW" altLang="en-US" dirty="0"/>
              <a:t>需要先</a:t>
            </a:r>
            <a:r>
              <a:rPr lang="zh-TW" altLang="en-US" b="1" u="sng" dirty="0">
                <a:solidFill>
                  <a:srgbClr val="FF0000"/>
                </a:solidFill>
                <a:effectLst>
                  <a:outerShdw blurRad="38100" dist="38100" dir="2700000" algn="tl">
                    <a:srgbClr val="000000">
                      <a:alpha val="43137"/>
                    </a:srgbClr>
                  </a:outerShdw>
                </a:effectLst>
              </a:rPr>
              <a:t>取得</a:t>
            </a:r>
            <a:r>
              <a:rPr lang="zh-TW" altLang="en-US" dirty="0"/>
              <a:t>訓練用的資料</a:t>
            </a:r>
            <a:endParaRPr lang="en-US" altLang="zh-TW" dirty="0"/>
          </a:p>
          <a:p>
            <a:pPr marL="158750" indent="0">
              <a:buNone/>
            </a:pPr>
            <a:r>
              <a:rPr lang="zh-TW" altLang="en-US" dirty="0"/>
              <a:t>這邊介紹我們</a:t>
            </a:r>
            <a:r>
              <a:rPr lang="zh-TW" altLang="en-US" b="1" u="sng" dirty="0">
                <a:solidFill>
                  <a:srgbClr val="FF0000"/>
                </a:solidFill>
                <a:effectLst>
                  <a:outerShdw blurRad="38100" dist="38100" dir="2700000" algn="tl">
                    <a:srgbClr val="000000">
                      <a:alpha val="43137"/>
                    </a:srgbClr>
                  </a:outerShdw>
                </a:effectLst>
              </a:rPr>
              <a:t>資料的來源</a:t>
            </a:r>
            <a:endParaRPr lang="en-US" altLang="zh-TW" b="1" u="sng" dirty="0">
              <a:solidFill>
                <a:srgbClr val="FF0000"/>
              </a:solidFill>
              <a:effectLst>
                <a:outerShdw blurRad="38100" dist="38100" dir="2700000" algn="tl">
                  <a:srgbClr val="000000">
                    <a:alpha val="43137"/>
                  </a:srgbClr>
                </a:outerShdw>
              </a:effectLst>
            </a:endParaRPr>
          </a:p>
          <a:p>
            <a:pPr marL="158750" indent="0">
              <a:buNone/>
            </a:pPr>
            <a:endParaRPr lang="en-US" altLang="zh-TW" dirty="0"/>
          </a:p>
          <a:p>
            <a:pPr marL="158750" indent="0">
              <a:buNone/>
            </a:pPr>
            <a:r>
              <a:rPr lang="zh-TW" altLang="en-US" dirty="0"/>
              <a:t>資料來源主要為</a:t>
            </a:r>
            <a:r>
              <a:rPr lang="en-US" altLang="zh-TW" dirty="0"/>
              <a:t>PPT</a:t>
            </a:r>
            <a:r>
              <a:rPr lang="zh-TW" altLang="en-US" dirty="0"/>
              <a:t>表特版上的圖片與留言</a:t>
            </a:r>
            <a:endParaRPr lang="en-US" altLang="zh-TW" dirty="0"/>
          </a:p>
          <a:p>
            <a:pPr marL="158750" indent="0">
              <a:buNone/>
            </a:pPr>
            <a:r>
              <a:rPr lang="zh-TW" altLang="en-US" dirty="0"/>
              <a:t>以及從</a:t>
            </a:r>
            <a:r>
              <a:rPr lang="en-US" altLang="zh-TW" dirty="0"/>
              <a:t>google</a:t>
            </a:r>
            <a:r>
              <a:rPr lang="zh-TW" altLang="en-US" dirty="0"/>
              <a:t>上爬下來的明星照片</a:t>
            </a:r>
            <a:endParaRPr lang="en-US" altLang="zh-TW" dirty="0"/>
          </a:p>
          <a:p>
            <a:pPr marL="158750" indent="0">
              <a:buNone/>
            </a:pPr>
            <a:endParaRPr lang="en-US" altLang="zh-TW" dirty="0"/>
          </a:p>
          <a:p>
            <a:pPr marL="158750" indent="0">
              <a:buNone/>
            </a:pPr>
            <a:r>
              <a:rPr lang="zh-TW" altLang="en-US" dirty="0"/>
              <a:t>爬蟲下來的檔案會直接保存在雲端硬碟中</a:t>
            </a:r>
            <a:endParaRPr lang="en-US" altLang="zh-TW" dirty="0"/>
          </a:p>
          <a:p>
            <a:pPr marL="158750" indent="0">
              <a:buNone/>
            </a:pPr>
            <a:r>
              <a:rPr lang="zh-TW" altLang="en-US" dirty="0"/>
              <a:t>方便後面在</a:t>
            </a:r>
            <a:r>
              <a:rPr lang="en-US" altLang="zh-TW" dirty="0" err="1"/>
              <a:t>colab</a:t>
            </a:r>
            <a:r>
              <a:rPr lang="zh-TW" altLang="en-US" dirty="0"/>
              <a:t>上做模型的訓練</a:t>
            </a:r>
            <a:endParaRPr lang="en-US" altLang="zh-TW" dirty="0"/>
          </a:p>
          <a:p>
            <a:pPr marL="158750" indent="0">
              <a:buNone/>
            </a:pPr>
            <a:r>
              <a:rPr lang="zh-TW" altLang="en-US" dirty="0"/>
              <a:t>文字資料則會轉成</a:t>
            </a:r>
            <a:r>
              <a:rPr lang="en-US" altLang="zh-TW" dirty="0" err="1"/>
              <a:t>json</a:t>
            </a:r>
            <a:r>
              <a:rPr lang="zh-TW" altLang="en-US" dirty="0"/>
              <a:t>格式保存在</a:t>
            </a:r>
            <a:r>
              <a:rPr lang="en-US" altLang="zh-TW" dirty="0" err="1"/>
              <a:t>mongoDB</a:t>
            </a:r>
            <a:r>
              <a:rPr lang="zh-TW" altLang="en-US" dirty="0"/>
              <a:t>中</a:t>
            </a:r>
            <a:endParaRPr lang="en-US" altLang="zh-TW" dirty="0"/>
          </a:p>
          <a:p>
            <a:pPr marL="158750" indent="0">
              <a:buNone/>
            </a:pPr>
            <a:endParaRPr lang="en-US" altLang="zh-TW" dirty="0"/>
          </a:p>
          <a:p>
            <a:pPr marL="158750" indent="0">
              <a:buNone/>
            </a:pPr>
            <a:r>
              <a:rPr lang="en-US" altLang="zh-TW" dirty="0"/>
              <a:t>[]</a:t>
            </a:r>
          </a:p>
          <a:p>
            <a:pPr marL="158750" indent="0">
              <a:buNone/>
            </a:pPr>
            <a:r>
              <a:rPr lang="zh-TW" altLang="en-US" dirty="0"/>
              <a:t>這項專案會應用到 </a:t>
            </a:r>
            <a:r>
              <a:rPr lang="en-US" altLang="zh-TW" dirty="0"/>
              <a:t>AI</a:t>
            </a:r>
            <a:r>
              <a:rPr lang="zh-TW" altLang="en-US" dirty="0"/>
              <a:t>最常見的兩大應用</a:t>
            </a:r>
            <a:endParaRPr lang="en-US" altLang="zh-TW" dirty="0"/>
          </a:p>
          <a:p>
            <a:pPr marL="158750" indent="0">
              <a:buNone/>
            </a:pPr>
            <a:r>
              <a:rPr lang="zh-TW" altLang="en-US" dirty="0"/>
              <a:t>影像辨識以及自然語言處理</a:t>
            </a:r>
            <a:endParaRPr lang="en-US" altLang="zh-TW" dirty="0"/>
          </a:p>
          <a:p>
            <a:pPr marL="158750" indent="0">
              <a:buNone/>
            </a:pPr>
            <a:r>
              <a:rPr lang="zh-TW" altLang="en-US" dirty="0"/>
              <a:t>同時分析</a:t>
            </a:r>
            <a:r>
              <a:rPr lang="en-US" altLang="zh-TW" dirty="0"/>
              <a:t>PTT</a:t>
            </a:r>
            <a:r>
              <a:rPr lang="zh-TW" altLang="en-US" dirty="0"/>
              <a:t>表特版中的圖片以及留言文字</a:t>
            </a:r>
            <a:endParaRPr lang="en-US" altLang="zh-TW" dirty="0"/>
          </a:p>
          <a:p>
            <a:pPr marL="158750" indent="0">
              <a:buNone/>
            </a:pPr>
            <a:endParaRPr lang="zh-TW" alt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62588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這裡由我講解我們這組處裡留言分類的過程</a:t>
            </a:r>
            <a:endParaRPr lang="en-US" altLang="zh-TW" dirty="0"/>
          </a:p>
          <a:p>
            <a:endParaRPr lang="en-US" altLang="zh-TW" dirty="0"/>
          </a:p>
          <a:p>
            <a:r>
              <a:rPr lang="zh-TW" altLang="en-US" dirty="0"/>
              <a:t>我們怎麼從 </a:t>
            </a:r>
            <a:r>
              <a:rPr lang="en-US" altLang="zh-TW" dirty="0"/>
              <a:t>Word2Vec</a:t>
            </a:r>
            <a:r>
              <a:rPr lang="zh-TW" altLang="en-US" dirty="0"/>
              <a:t> 轉到 </a:t>
            </a:r>
            <a:r>
              <a:rPr lang="en-US" altLang="zh-TW" dirty="0"/>
              <a:t>Bert</a:t>
            </a:r>
            <a:r>
              <a:rPr lang="zh-TW" altLang="en-US" dirty="0"/>
              <a:t>，</a:t>
            </a:r>
            <a:endParaRPr lang="en-US" altLang="zh-TW" dirty="0"/>
          </a:p>
          <a:p>
            <a:endParaRPr lang="en-US" altLang="zh-TW" dirty="0"/>
          </a:p>
          <a:p>
            <a:r>
              <a:rPr lang="en-US" altLang="zh-TW" dirty="0"/>
              <a:t>Bert </a:t>
            </a:r>
            <a:r>
              <a:rPr lang="zh-TW" altLang="en-US" dirty="0"/>
              <a:t>的原理，</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Bert </a:t>
            </a:r>
            <a:r>
              <a:rPr lang="zh-TW" altLang="en-US" sz="1200" kern="1200" dirty="0">
                <a:solidFill>
                  <a:schemeClr val="tx1"/>
                </a:solidFill>
                <a:latin typeface="+mn-lt"/>
                <a:ea typeface="+mn-ea"/>
                <a:cs typeface="+mn-cs"/>
              </a:rPr>
              <a:t>分類器的架構，</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以及它的 </a:t>
            </a:r>
            <a:r>
              <a:rPr lang="en-US" altLang="zh-TW" sz="1200" kern="1200" dirty="0">
                <a:solidFill>
                  <a:schemeClr val="tx1"/>
                </a:solidFill>
                <a:latin typeface="+mn-lt"/>
                <a:ea typeface="+mn-ea"/>
                <a:cs typeface="+mn-cs"/>
              </a:rPr>
              <a:t>Input &amp; output</a:t>
            </a:r>
            <a:endParaRPr lang="zh-TW" altLang="en-US"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16</a:t>
            </a:fld>
            <a:endParaRPr lang="zh-TW" altLang="en-US"/>
          </a:p>
        </p:txBody>
      </p:sp>
    </p:spTree>
    <p:extLst>
      <p:ext uri="{BB962C8B-B14F-4D97-AF65-F5344CB8AC3E}">
        <p14:creationId xmlns:p14="http://schemas.microsoft.com/office/powerpoint/2010/main" val="27548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一開始的對於留言處理我們想利用 </a:t>
            </a:r>
            <a:r>
              <a:rPr lang="en-US" altLang="zh-TW" dirty="0"/>
              <a:t>Word2Vec</a:t>
            </a:r>
            <a:r>
              <a:rPr lang="zh-TW" altLang="en-US" dirty="0"/>
              <a:t> 與 </a:t>
            </a:r>
            <a:r>
              <a:rPr lang="en-US" altLang="zh-TW" dirty="0" err="1"/>
              <a:t>Jieba</a:t>
            </a:r>
            <a:r>
              <a:rPr lang="zh-TW" altLang="en-US" dirty="0"/>
              <a:t> 斷詞製作一個標籤字典，只要出現特定詞彙就會把該句話歸屬於特定類別，對每個句子下標籤再做一些相關的應用，但結果不如預期。</a:t>
            </a:r>
            <a:endParaRPr lang="en-US" altLang="zh-TW" dirty="0"/>
          </a:p>
          <a:p>
            <a:endParaRPr lang="en-US" altLang="zh-TW" dirty="0"/>
          </a:p>
          <a:p>
            <a:r>
              <a:rPr lang="zh-TW" altLang="en-US" dirty="0"/>
              <a:t>這是因為 </a:t>
            </a:r>
            <a:r>
              <a:rPr lang="en-US" altLang="zh-TW" dirty="0"/>
              <a:t>Word2Vec</a:t>
            </a:r>
            <a:r>
              <a:rPr lang="zh-TW" altLang="en-US" dirty="0"/>
              <a:t> 的特性，</a:t>
            </a:r>
            <a:r>
              <a:rPr lang="en-US" altLang="zh-TW" dirty="0"/>
              <a:t>Word2Vec </a:t>
            </a:r>
            <a:r>
              <a:rPr lang="zh-TW" altLang="en-US" dirty="0"/>
              <a:t>是 </a:t>
            </a:r>
            <a:r>
              <a:rPr lang="en-US" altLang="zh-TW" dirty="0"/>
              <a:t>2013</a:t>
            </a:r>
            <a:r>
              <a:rPr lang="zh-TW" altLang="en-US" dirty="0"/>
              <a:t> </a:t>
            </a:r>
            <a:r>
              <a:rPr lang="en-US" altLang="zh-TW" dirty="0"/>
              <a:t>Google</a:t>
            </a:r>
            <a:r>
              <a:rPr lang="zh-TW" altLang="en-US" dirty="0"/>
              <a:t> 提出的一個基於 </a:t>
            </a:r>
            <a:r>
              <a:rPr lang="en-US" altLang="zh-TW" dirty="0"/>
              <a:t>word embeddings</a:t>
            </a:r>
            <a:r>
              <a:rPr lang="zh-TW" altLang="en-US" dirty="0"/>
              <a:t> 的方法，它是依照每個詞附近詞彙的出現次數來計算該詞的向量，所以如右邊這張圖所示 </a:t>
            </a:r>
            <a:r>
              <a:rPr lang="en-US" altLang="zh-TW" dirty="0"/>
              <a:t>”</a:t>
            </a:r>
            <a:r>
              <a:rPr lang="zh-TW" altLang="en-US" dirty="0"/>
              <a:t>很正</a:t>
            </a:r>
            <a:r>
              <a:rPr lang="en-US" altLang="zh-TW" dirty="0"/>
              <a:t>”</a:t>
            </a:r>
            <a:r>
              <a:rPr lang="zh-TW" altLang="en-US" dirty="0"/>
              <a:t>、</a:t>
            </a:r>
            <a:r>
              <a:rPr lang="en-US" altLang="zh-TW" dirty="0"/>
              <a:t>”</a:t>
            </a:r>
            <a:r>
              <a:rPr lang="zh-TW" altLang="en-US" dirty="0"/>
              <a:t>很漂亮</a:t>
            </a:r>
            <a:r>
              <a:rPr lang="en-US" altLang="zh-TW" dirty="0"/>
              <a:t>”</a:t>
            </a:r>
            <a:r>
              <a:rPr lang="zh-TW" altLang="en-US" dirty="0"/>
              <a:t>、</a:t>
            </a:r>
            <a:r>
              <a:rPr lang="en-US" altLang="zh-TW" dirty="0"/>
              <a:t>”</a:t>
            </a:r>
            <a:r>
              <a:rPr lang="zh-TW" altLang="en-US" dirty="0"/>
              <a:t>超正</a:t>
            </a:r>
            <a:r>
              <a:rPr lang="en-US" altLang="zh-TW" dirty="0"/>
              <a:t>”</a:t>
            </a:r>
            <a:r>
              <a:rPr lang="zh-TW" altLang="en-US" dirty="0"/>
              <a:t>、</a:t>
            </a:r>
            <a:r>
              <a:rPr lang="en-US" altLang="zh-TW" dirty="0"/>
              <a:t>“</a:t>
            </a:r>
            <a:r>
              <a:rPr lang="zh-TW" altLang="en-US" dirty="0"/>
              <a:t>雖然</a:t>
            </a:r>
            <a:r>
              <a:rPr lang="en-US" altLang="zh-TW" dirty="0"/>
              <a:t>”</a:t>
            </a:r>
            <a:r>
              <a:rPr lang="zh-TW" altLang="en-US" dirty="0"/>
              <a:t>、</a:t>
            </a:r>
            <a:r>
              <a:rPr lang="en-US" altLang="zh-TW" dirty="0"/>
              <a:t>“</a:t>
            </a:r>
            <a:r>
              <a:rPr lang="zh-TW" altLang="en-US" dirty="0"/>
              <a:t>普</a:t>
            </a:r>
            <a:r>
              <a:rPr lang="en-US" altLang="zh-TW" dirty="0"/>
              <a:t>”, “</a:t>
            </a:r>
            <a:r>
              <a:rPr lang="zh-TW" altLang="en-US" dirty="0"/>
              <a:t>很帥</a:t>
            </a:r>
            <a:r>
              <a:rPr lang="en-US" altLang="zh-TW" dirty="0"/>
              <a:t>”</a:t>
            </a:r>
            <a:r>
              <a:rPr lang="zh-TW" altLang="en-US" dirty="0"/>
              <a:t> 跟 </a:t>
            </a:r>
            <a:r>
              <a:rPr lang="en-US" altLang="zh-TW" dirty="0"/>
              <a:t>“</a:t>
            </a:r>
            <a:r>
              <a:rPr lang="zh-TW" altLang="en-US" dirty="0"/>
              <a:t>小時候</a:t>
            </a:r>
            <a:r>
              <a:rPr lang="en-US" altLang="zh-TW" dirty="0"/>
              <a:t>”</a:t>
            </a:r>
            <a:r>
              <a:rPr lang="zh-TW" altLang="en-US" dirty="0"/>
              <a:t> 這幾個詞，如果用 </a:t>
            </a:r>
            <a:r>
              <a:rPr lang="en-US" altLang="zh-TW" dirty="0"/>
              <a:t>Word2Vec</a:t>
            </a:r>
            <a:r>
              <a:rPr lang="zh-TW" altLang="en-US" dirty="0"/>
              <a:t> 轉成標籤字典就會通通被歸類為 </a:t>
            </a:r>
            <a:r>
              <a:rPr lang="en-US" altLang="zh-TW" dirty="0"/>
              <a:t>“</a:t>
            </a:r>
            <a:r>
              <a:rPr lang="zh-TW" altLang="en-US" dirty="0"/>
              <a:t>很正</a:t>
            </a:r>
            <a:r>
              <a:rPr lang="en-US" altLang="zh-TW" dirty="0"/>
              <a:t>”</a:t>
            </a:r>
            <a:r>
              <a:rPr lang="zh-TW" altLang="en-US" dirty="0"/>
              <a:t> 這個 </a:t>
            </a:r>
            <a:r>
              <a:rPr lang="en-US" altLang="zh-TW" dirty="0"/>
              <a:t>tag</a:t>
            </a:r>
            <a:r>
              <a:rPr lang="zh-TW" altLang="en-US" dirty="0"/>
              <a:t>，但是他們在人類語言裡面並不是完全相同的詞彙，那他們之所以被分成同一個 </a:t>
            </a:r>
            <a:r>
              <a:rPr lang="en-US" altLang="zh-TW" dirty="0"/>
              <a:t>tag</a:t>
            </a:r>
            <a:r>
              <a:rPr lang="zh-TW" altLang="en-US" dirty="0"/>
              <a:t> 是因為他們周遭詞彙都非常類似，彼此替換都能是一個意思完整而且常常出現的句子，也因此才會被 </a:t>
            </a:r>
            <a:r>
              <a:rPr lang="en-US" altLang="zh-TW" dirty="0"/>
              <a:t>Word2Vec </a:t>
            </a:r>
            <a:r>
              <a:rPr lang="zh-TW" altLang="en-US" dirty="0"/>
              <a:t>判定向量接近，但這並非是我們期望的結果。</a:t>
            </a:r>
          </a:p>
          <a:p>
            <a:endParaRPr lang="en-US" altLang="zh-TW" dirty="0"/>
          </a:p>
          <a:p>
            <a:r>
              <a:rPr lang="zh-TW" altLang="en-US" dirty="0"/>
              <a:t>它另一項缺點是詞與向量是一對一的關係，</a:t>
            </a:r>
            <a:r>
              <a:rPr lang="zh-TW" altLang="en-US" sz="1200" b="0" i="0" kern="1200" dirty="0">
                <a:solidFill>
                  <a:schemeClr val="tx1"/>
                </a:solidFill>
                <a:effectLst/>
                <a:latin typeface="+mn-lt"/>
                <a:ea typeface="+mn-ea"/>
                <a:cs typeface="+mn-cs"/>
              </a:rPr>
              <a:t>所以同義詞的問題它也沒辦法解決，像圖中出現的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長相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這個詞，它的向量就會是固定的，不管你的上下文是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長相好看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還是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長相廝守</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，詞向量都是固定的</a:t>
            </a:r>
            <a:endParaRPr lang="zh-TW" altLang="en-US"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17</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a:t>Bert </a:t>
            </a:r>
            <a:r>
              <a:rPr lang="zh-TW" altLang="en-US" dirty="0"/>
              <a:t>就能很好的解決剛剛 </a:t>
            </a:r>
            <a:r>
              <a:rPr lang="en-US" altLang="zh-TW" dirty="0"/>
              <a:t>Word2Vec</a:t>
            </a:r>
            <a:r>
              <a:rPr lang="zh-TW" altLang="en-US" dirty="0"/>
              <a:t> 的兩個問題，</a:t>
            </a:r>
            <a:endParaRPr lang="en-US" altLang="zh-TW" dirty="0"/>
          </a:p>
          <a:p>
            <a:endParaRPr lang="en-US" altLang="zh-TW" dirty="0"/>
          </a:p>
          <a:p>
            <a:r>
              <a:rPr lang="zh-TW" altLang="en-US" dirty="0"/>
              <a:t>它最為知名的就是它的自注意力機制，是目前 </a:t>
            </a:r>
            <a:r>
              <a:rPr lang="en-US" altLang="zh-TW" dirty="0"/>
              <a:t>NLP </a:t>
            </a:r>
            <a:r>
              <a:rPr lang="zh-TW" altLang="en-US" dirty="0"/>
              <a:t>主流的演算法</a:t>
            </a:r>
            <a:endParaRPr lang="en-US" altLang="zh-TW" dirty="0"/>
          </a:p>
          <a:p>
            <a:endParaRPr lang="en-US" altLang="zh-TW" dirty="0"/>
          </a:p>
          <a:p>
            <a:r>
              <a:rPr lang="en-US" altLang="zh-TW" dirty="0"/>
              <a:t>Bert </a:t>
            </a:r>
            <a:r>
              <a:rPr lang="zh-TW" altLang="en-US" dirty="0"/>
              <a:t>就是 </a:t>
            </a:r>
            <a:r>
              <a:rPr lang="en-US" altLang="zh-TW" dirty="0"/>
              <a:t>transformer </a:t>
            </a:r>
            <a:r>
              <a:rPr lang="zh-TW" altLang="en-US" dirty="0"/>
              <a:t>中的 </a:t>
            </a:r>
            <a:r>
              <a:rPr lang="en-US" altLang="zh-TW" dirty="0"/>
              <a:t>encoder</a:t>
            </a:r>
            <a:r>
              <a:rPr lang="zh-TW" altLang="en-US" dirty="0"/>
              <a:t>，那什麼是 </a:t>
            </a:r>
            <a:r>
              <a:rPr lang="en-US" altLang="zh-TW" dirty="0"/>
              <a:t>transformer</a:t>
            </a:r>
            <a:r>
              <a:rPr lang="zh-TW" altLang="en-US" dirty="0"/>
              <a:t>，</a:t>
            </a:r>
            <a:endParaRPr lang="en-US" altLang="zh-TW" dirty="0"/>
          </a:p>
          <a:p>
            <a:endParaRPr lang="en-US" altLang="zh-TW" dirty="0"/>
          </a:p>
          <a:p>
            <a:r>
              <a:rPr lang="en-US" altLang="zh-TW" dirty="0"/>
              <a:t>Transformer</a:t>
            </a:r>
            <a:r>
              <a:rPr lang="zh-TW" altLang="en-US" dirty="0"/>
              <a:t> 是基於 自注意力機制的 </a:t>
            </a:r>
            <a:r>
              <a:rPr lang="en-US" altLang="zh-TW" dirty="0"/>
              <a:t>Seq2Seq</a:t>
            </a:r>
            <a:r>
              <a:rPr lang="zh-TW" altLang="en-US" dirty="0"/>
              <a:t>，一般而言 </a:t>
            </a:r>
            <a:r>
              <a:rPr lang="en-US" altLang="zh-TW" dirty="0"/>
              <a:t>Seq2Seq</a:t>
            </a:r>
            <a:r>
              <a:rPr lang="zh-TW" altLang="en-US" dirty="0"/>
              <a:t> 的使用情境是丟入一個句子來預測一個句子。</a:t>
            </a:r>
            <a:endParaRPr lang="en-US" altLang="zh-TW" dirty="0"/>
          </a:p>
          <a:p>
            <a:endParaRPr lang="en-US" altLang="zh-TW" dirty="0"/>
          </a:p>
          <a:p>
            <a:r>
              <a:rPr lang="zh-TW" altLang="en-US" dirty="0"/>
              <a:t>那 </a:t>
            </a:r>
            <a:r>
              <a:rPr lang="en-US" altLang="zh-TW" dirty="0"/>
              <a:t>transformer </a:t>
            </a:r>
            <a:r>
              <a:rPr lang="zh-TW" altLang="en-US" dirty="0"/>
              <a:t>會有一個 </a:t>
            </a:r>
            <a:r>
              <a:rPr lang="en-US" altLang="zh-TW" dirty="0"/>
              <a:t>encoder</a:t>
            </a:r>
            <a:r>
              <a:rPr lang="zh-TW" altLang="en-US" dirty="0"/>
              <a:t> 把每個字輸出成對應的向量，再傳給給 </a:t>
            </a:r>
            <a:r>
              <a:rPr lang="en-US" altLang="zh-TW" dirty="0"/>
              <a:t>decoder</a:t>
            </a:r>
            <a:r>
              <a:rPr lang="zh-TW" altLang="en-US" dirty="0"/>
              <a:t> 讓它預測成一個句子，</a:t>
            </a:r>
            <a:endParaRPr lang="en-US" altLang="zh-TW" dirty="0"/>
          </a:p>
          <a:p>
            <a:endParaRPr lang="en-US" altLang="zh-TW" dirty="0"/>
          </a:p>
          <a:p>
            <a:r>
              <a:rPr lang="zh-TW" altLang="en-US" dirty="0"/>
              <a:t>那 </a:t>
            </a:r>
            <a:r>
              <a:rPr lang="en-US" altLang="zh-TW" dirty="0"/>
              <a:t>transformer</a:t>
            </a:r>
            <a:r>
              <a:rPr lang="zh-TW" altLang="en-US" dirty="0"/>
              <a:t> 的核心概念就是它</a:t>
            </a:r>
            <a:r>
              <a:rPr lang="zh-TW" altLang="en-US" sz="1200" b="0" i="0" kern="1200" dirty="0">
                <a:solidFill>
                  <a:schemeClr val="tx1"/>
                </a:solidFill>
                <a:effectLst/>
                <a:latin typeface="+mn-lt"/>
                <a:ea typeface="+mn-ea"/>
                <a:cs typeface="+mn-cs"/>
              </a:rPr>
              <a:t>在建立序列中每個元素的向量時，</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同時會去「注意」並擷取同個序列中其他元素的語義資訊，</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接著將這些語義資訊合併成上下文資訊並當作自己的向量回傳，這也就是自注意力的核心概念。</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那 </a:t>
            </a:r>
            <a:r>
              <a:rPr lang="en-US" altLang="zh-TW" sz="1200" b="0" i="0" kern="1200" dirty="0">
                <a:solidFill>
                  <a:schemeClr val="tx1"/>
                </a:solidFill>
                <a:effectLst/>
                <a:latin typeface="+mn-lt"/>
                <a:ea typeface="+mn-ea"/>
                <a:cs typeface="+mn-cs"/>
              </a:rPr>
              <a:t>Bert</a:t>
            </a:r>
            <a:r>
              <a:rPr lang="zh-TW" altLang="en-US" sz="1200" b="0" i="0" kern="1200" dirty="0">
                <a:solidFill>
                  <a:schemeClr val="tx1"/>
                </a:solidFill>
                <a:effectLst/>
                <a:latin typeface="+mn-lt"/>
                <a:ea typeface="+mn-ea"/>
                <a:cs typeface="+mn-cs"/>
              </a:rPr>
              <a:t> 就拿 </a:t>
            </a:r>
            <a:r>
              <a:rPr lang="en-US" altLang="zh-TW" sz="1200" b="0" i="0" kern="1200" dirty="0">
                <a:solidFill>
                  <a:schemeClr val="tx1"/>
                </a:solidFill>
                <a:effectLst/>
                <a:latin typeface="+mn-lt"/>
                <a:ea typeface="+mn-ea"/>
                <a:cs typeface="+mn-cs"/>
              </a:rPr>
              <a:t>Transformer </a:t>
            </a:r>
            <a:r>
              <a:rPr lang="zh-TW" altLang="en-US" sz="1200" b="0" i="0" kern="1200" dirty="0">
                <a:solidFill>
                  <a:schemeClr val="tx1"/>
                </a:solidFill>
                <a:effectLst/>
                <a:latin typeface="+mn-lt"/>
                <a:ea typeface="+mn-ea"/>
                <a:cs typeface="+mn-cs"/>
              </a:rPr>
              <a:t>他 </a:t>
            </a:r>
            <a:r>
              <a:rPr lang="en-US" altLang="zh-TW" sz="1200" b="0" i="0" kern="1200" dirty="0">
                <a:solidFill>
                  <a:schemeClr val="tx1"/>
                </a:solidFill>
                <a:effectLst/>
                <a:latin typeface="+mn-lt"/>
                <a:ea typeface="+mn-ea"/>
                <a:cs typeface="+mn-cs"/>
              </a:rPr>
              <a:t>encoder</a:t>
            </a:r>
            <a:r>
              <a:rPr lang="zh-TW" altLang="en-US" sz="1200" b="0" i="0" kern="1200" dirty="0">
                <a:solidFill>
                  <a:schemeClr val="tx1"/>
                </a:solidFill>
                <a:effectLst/>
                <a:latin typeface="+mn-lt"/>
                <a:ea typeface="+mn-ea"/>
                <a:cs typeface="+mn-cs"/>
              </a:rPr>
              <a:t> 的部分。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TW" altLang="en-US" sz="1200" b="0" i="0" kern="1200" dirty="0">
                <a:solidFill>
                  <a:schemeClr val="tx1"/>
                </a:solidFill>
                <a:effectLst/>
                <a:latin typeface="+mn-lt"/>
                <a:ea typeface="+mn-ea"/>
                <a:cs typeface="+mn-cs"/>
              </a:rPr>
              <a:t>跟 </a:t>
            </a:r>
            <a:r>
              <a:rPr lang="en-US" altLang="zh-TW" sz="1200" b="0" i="0" kern="1200" dirty="0">
                <a:solidFill>
                  <a:schemeClr val="tx1"/>
                </a:solidFill>
                <a:effectLst/>
                <a:latin typeface="+mn-lt"/>
                <a:ea typeface="+mn-ea"/>
                <a:cs typeface="+mn-cs"/>
              </a:rPr>
              <a:t>Word2Vec</a:t>
            </a:r>
            <a:r>
              <a:rPr lang="zh-TW" altLang="en-US" sz="1200" b="0" i="0" kern="1200" dirty="0">
                <a:solidFill>
                  <a:schemeClr val="tx1"/>
                </a:solidFill>
                <a:effectLst/>
                <a:latin typeface="+mn-lt"/>
                <a:ea typeface="+mn-ea"/>
                <a:cs typeface="+mn-cs"/>
              </a:rPr>
              <a:t> 不同的地方在於，</a:t>
            </a:r>
            <a:r>
              <a:rPr lang="en-US" altLang="zh-TW" sz="1200" b="0" i="0" kern="1200" dirty="0">
                <a:solidFill>
                  <a:schemeClr val="tx1"/>
                </a:solidFill>
                <a:effectLst/>
                <a:latin typeface="+mn-lt"/>
                <a:ea typeface="+mn-ea"/>
                <a:cs typeface="+mn-cs"/>
              </a:rPr>
              <a:t>Bert </a:t>
            </a:r>
            <a:r>
              <a:rPr lang="zh-TW" altLang="en-US" sz="1200" b="0" i="0" kern="1200" dirty="0">
                <a:solidFill>
                  <a:schemeClr val="tx1"/>
                </a:solidFill>
                <a:effectLst/>
                <a:latin typeface="+mn-lt"/>
                <a:ea typeface="+mn-ea"/>
                <a:cs typeface="+mn-cs"/>
              </a:rPr>
              <a:t>在分析一段句子的每一個文字向量時，不是只看附近詞彙的相似與否，而是會「注意」</a:t>
            </a:r>
            <a:r>
              <a:rPr lang="zh-TW" altLang="en-US" sz="1200" b="0" i="0" u="none" strike="noStrike" kern="1200" cap="none" dirty="0">
                <a:solidFill>
                  <a:schemeClr val="tx1"/>
                </a:solidFill>
                <a:effectLst/>
                <a:latin typeface="Arial" panose="020B0604020202020204"/>
                <a:ea typeface="Arial" panose="020B0604020202020204"/>
                <a:cs typeface="Arial" panose="020B0604020202020204"/>
                <a:sym typeface="Arial" panose="020B0604020202020204"/>
              </a:rPr>
              <a:t>整段句子的的語義，所以 </a:t>
            </a:r>
            <a:r>
              <a:rPr lang="en-US" altLang="zh-TW" sz="1200" b="0" i="0" u="none" strike="noStrike" kern="1200" cap="none" dirty="0">
                <a:solidFill>
                  <a:schemeClr val="tx1"/>
                </a:solidFill>
                <a:effectLst/>
                <a:latin typeface="Arial" panose="020B0604020202020204"/>
                <a:ea typeface="Arial" panose="020B0604020202020204"/>
                <a:cs typeface="Arial" panose="020B0604020202020204"/>
                <a:sym typeface="Arial" panose="020B0604020202020204"/>
              </a:rPr>
              <a:t>Bert </a:t>
            </a:r>
            <a:r>
              <a:rPr lang="zh-TW" altLang="en-US" sz="1200" b="0" i="0" u="none" strike="noStrike" kern="1200" cap="none" dirty="0">
                <a:solidFill>
                  <a:schemeClr val="tx1"/>
                </a:solidFill>
                <a:effectLst/>
                <a:latin typeface="Arial" panose="020B0604020202020204"/>
                <a:ea typeface="Arial" panose="020B0604020202020204"/>
                <a:cs typeface="Arial" panose="020B0604020202020204"/>
                <a:sym typeface="Arial" panose="020B0604020202020204"/>
              </a:rPr>
              <a:t>對於向量的預測會更符合人類的預期。</a:t>
            </a:r>
            <a:endParaRPr lang="en-US" altLang="zh-TW" sz="1200" b="0" i="0" u="none" strike="noStrike" kern="1200" cap="none" dirty="0">
              <a:solidFill>
                <a:schemeClr val="tx1"/>
              </a:solidFill>
              <a:effectLst/>
              <a:latin typeface="Arial" panose="020B0604020202020204"/>
              <a:ea typeface="Arial" panose="020B0604020202020204"/>
              <a:cs typeface="Arial" panose="020B0604020202020204"/>
              <a:sym typeface="Arial" panose="020B0604020202020204"/>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另外 </a:t>
            </a:r>
            <a:r>
              <a:rPr lang="en-US" altLang="zh-TW" sz="1200" b="0" i="0" kern="1200" dirty="0">
                <a:solidFill>
                  <a:schemeClr val="tx1"/>
                </a:solidFill>
                <a:effectLst/>
                <a:latin typeface="+mn-lt"/>
                <a:ea typeface="+mn-ea"/>
                <a:cs typeface="+mn-cs"/>
              </a:rPr>
              <a:t>Bert </a:t>
            </a:r>
            <a:r>
              <a:rPr lang="zh-TW" altLang="en-US" sz="1200" b="0" i="0" kern="1200" dirty="0">
                <a:solidFill>
                  <a:schemeClr val="tx1"/>
                </a:solidFill>
                <a:effectLst/>
                <a:latin typeface="+mn-lt"/>
                <a:ea typeface="+mn-ea"/>
                <a:cs typeface="+mn-cs"/>
              </a:rPr>
              <a:t>會把每一個字都轉換成對應的向量，所以也能解決同義詞的問題。</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總而言之，一段文字進到 </a:t>
            </a:r>
            <a:r>
              <a:rPr lang="en-US" altLang="zh-TW" sz="1200" b="0" i="0" kern="1200" dirty="0">
                <a:solidFill>
                  <a:schemeClr val="tx1"/>
                </a:solidFill>
                <a:effectLst/>
                <a:latin typeface="+mn-lt"/>
                <a:ea typeface="+mn-ea"/>
                <a:cs typeface="+mn-cs"/>
              </a:rPr>
              <a:t>Bert</a:t>
            </a:r>
            <a:r>
              <a:rPr lang="zh-TW" altLang="en-US" sz="1200" b="0" i="0" kern="1200" dirty="0">
                <a:solidFill>
                  <a:schemeClr val="tx1"/>
                </a:solidFill>
                <a:effectLst/>
                <a:latin typeface="+mn-lt"/>
                <a:ea typeface="+mn-ea"/>
                <a:cs typeface="+mn-cs"/>
              </a:rPr>
              <a:t> 就是可以取得一串向量，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以我們的例子而言，我們就是輸入一句句的留言輸入進 </a:t>
            </a:r>
            <a:r>
              <a:rPr lang="en-US" altLang="zh-TW" sz="1200" b="0" i="0" kern="1200" dirty="0">
                <a:solidFill>
                  <a:schemeClr val="tx1"/>
                </a:solidFill>
                <a:effectLst/>
                <a:latin typeface="+mn-lt"/>
                <a:ea typeface="+mn-ea"/>
                <a:cs typeface="+mn-cs"/>
              </a:rPr>
              <a:t>Bert</a:t>
            </a:r>
            <a:r>
              <a:rPr lang="zh-TW" altLang="en-US" sz="1200" b="0" i="0" kern="1200" dirty="0">
                <a:solidFill>
                  <a:schemeClr val="tx1"/>
                </a:solidFill>
                <a:effectLst/>
                <a:latin typeface="+mn-lt"/>
                <a:ea typeface="+mn-ea"/>
                <a:cs typeface="+mn-cs"/>
              </a:rPr>
              <a:t> ，然後我們會取得一串串的向量，然後我們再對這些向量做下游的分類任務。</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18</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那這就是我們主要的模型架構，</a:t>
            </a:r>
            <a:endParaRPr lang="en-US" altLang="zh-TW" dirty="0"/>
          </a:p>
          <a:p>
            <a:endParaRPr lang="en-US" altLang="zh-TW" dirty="0"/>
          </a:p>
          <a:p>
            <a:r>
              <a:rPr lang="zh-TW" altLang="en-US" dirty="0"/>
              <a:t>我們是依照 </a:t>
            </a:r>
            <a:r>
              <a:rPr lang="en-US" altLang="zh-TW" dirty="0" err="1"/>
              <a:t>tensorflow</a:t>
            </a:r>
            <a:r>
              <a:rPr lang="zh-TW" altLang="en-US" dirty="0"/>
              <a:t> </a:t>
            </a:r>
            <a:r>
              <a:rPr lang="en-US" altLang="zh-TW" dirty="0"/>
              <a:t>2.3 </a:t>
            </a:r>
            <a:r>
              <a:rPr lang="zh-TW" altLang="en-US" dirty="0"/>
              <a:t>提供的官方架構，</a:t>
            </a:r>
          </a:p>
          <a:p>
            <a:endParaRPr lang="zh-TW" altLang="en-US" dirty="0"/>
          </a:p>
          <a:p>
            <a:r>
              <a:rPr lang="zh-TW" altLang="en-US" dirty="0">
                <a:sym typeface="+mn-ea"/>
              </a:rPr>
              <a:t>這邊可以看到留言不能直接輸入模型，要先經過一些預先的處理把文字轉成符合 </a:t>
            </a:r>
            <a:r>
              <a:rPr lang="en-US" altLang="zh-TW" dirty="0" err="1">
                <a:sym typeface="+mn-ea"/>
              </a:rPr>
              <a:t>tensorflow</a:t>
            </a:r>
            <a:r>
              <a:rPr lang="en-US" altLang="zh-TW" dirty="0">
                <a:sym typeface="+mn-ea"/>
              </a:rPr>
              <a:t> </a:t>
            </a:r>
            <a:r>
              <a:rPr lang="zh-TW" altLang="en-US" dirty="0">
                <a:sym typeface="+mn-ea"/>
              </a:rPr>
              <a:t>官方 </a:t>
            </a:r>
            <a:r>
              <a:rPr lang="en-US" altLang="zh-TW" dirty="0" err="1">
                <a:sym typeface="+mn-ea"/>
              </a:rPr>
              <a:t>bert</a:t>
            </a:r>
            <a:r>
              <a:rPr lang="zh-TW" altLang="en-US" dirty="0">
                <a:sym typeface="+mn-ea"/>
              </a:rPr>
              <a:t> 的 </a:t>
            </a:r>
            <a:r>
              <a:rPr lang="en-US" altLang="zh-TW" dirty="0">
                <a:sym typeface="+mn-ea"/>
              </a:rPr>
              <a:t>input</a:t>
            </a:r>
            <a:r>
              <a:rPr lang="zh-TW" altLang="en-US" dirty="0">
                <a:ea typeface="新細明體" charset="0"/>
                <a:sym typeface="+mn-ea"/>
              </a:rPr>
              <a:t>，</a:t>
            </a:r>
            <a:endParaRPr lang="en-US" altLang="zh-TW" dirty="0"/>
          </a:p>
          <a:p>
            <a:endParaRPr lang="en-US" altLang="zh-TW" dirty="0"/>
          </a:p>
          <a:p>
            <a:r>
              <a:rPr lang="zh-TW" altLang="en-US" dirty="0"/>
              <a:t>然後我們下載 </a:t>
            </a:r>
            <a:r>
              <a:rPr lang="en-US" altLang="zh-TW" dirty="0"/>
              <a:t>google </a:t>
            </a:r>
            <a:r>
              <a:rPr lang="zh-TW" altLang="en-US" dirty="0"/>
              <a:t>已經用中文先 </a:t>
            </a:r>
            <a:r>
              <a:rPr lang="en-US" altLang="zh-TW" dirty="0"/>
              <a:t>pre-trained</a:t>
            </a:r>
            <a:r>
              <a:rPr lang="zh-TW" altLang="en-US" dirty="0"/>
              <a:t> 好的 </a:t>
            </a:r>
            <a:r>
              <a:rPr lang="en-US" altLang="zh-TW" dirty="0"/>
              <a:t>Bert model</a:t>
            </a:r>
            <a:r>
              <a:rPr lang="zh-TW" altLang="en-US" dirty="0"/>
              <a:t> 再把資料丟進去進行 </a:t>
            </a:r>
            <a:r>
              <a:rPr lang="en-US" altLang="zh-TW" dirty="0"/>
              <a:t>fine-tuned</a:t>
            </a:r>
            <a:r>
              <a:rPr lang="zh-TW" altLang="en-US" dirty="0"/>
              <a:t>，</a:t>
            </a:r>
          </a:p>
          <a:p>
            <a:endParaRPr lang="en-US" altLang="zh-TW" dirty="0"/>
          </a:p>
          <a:p>
            <a:r>
              <a:rPr lang="zh-TW" altLang="en-US" dirty="0"/>
              <a:t>最後接上一層</a:t>
            </a:r>
            <a:r>
              <a:rPr lang="en-US" altLang="zh-TW" dirty="0"/>
              <a:t> Dropout </a:t>
            </a:r>
            <a:r>
              <a:rPr lang="zh-TW" altLang="en-US" dirty="0">
                <a:ea typeface="新細明體" charset="0"/>
              </a:rPr>
              <a:t>一層</a:t>
            </a:r>
            <a:r>
              <a:rPr lang="en-US" altLang="zh-TW" dirty="0">
                <a:ea typeface="新細明體" charset="0"/>
              </a:rPr>
              <a:t> Dense</a:t>
            </a:r>
            <a:r>
              <a:rPr lang="zh-TW" altLang="en-US" dirty="0">
                <a:ea typeface="新細明體" charset="0"/>
              </a:rPr>
              <a:t>，</a:t>
            </a:r>
            <a:r>
              <a:rPr lang="en-US" altLang="zh-TW" dirty="0"/>
              <a:t>Dropout </a:t>
            </a:r>
            <a:r>
              <a:rPr lang="zh-TW" altLang="en-US" dirty="0"/>
              <a:t>每次訓練隨機 </a:t>
            </a:r>
            <a:r>
              <a:rPr lang="en-US" altLang="zh-TW" dirty="0"/>
              <a:t>dropout 10% </a:t>
            </a:r>
            <a:r>
              <a:rPr lang="zh-TW" altLang="en-US" dirty="0"/>
              <a:t>訓練資料避免過擬合，</a:t>
            </a:r>
            <a:endParaRPr lang="en-US" altLang="zh-TW" dirty="0"/>
          </a:p>
          <a:p>
            <a:endParaRPr lang="en-US" altLang="zh-TW" dirty="0"/>
          </a:p>
          <a:p>
            <a:r>
              <a:rPr lang="en-US" altLang="zh-TW" dirty="0"/>
              <a:t>Dense</a:t>
            </a:r>
            <a:r>
              <a:rPr lang="zh-TW" altLang="en-US" dirty="0"/>
              <a:t> 輸出 </a:t>
            </a:r>
            <a:r>
              <a:rPr lang="en-US" altLang="zh-TW" dirty="0"/>
              <a:t>45 </a:t>
            </a:r>
            <a:r>
              <a:rPr lang="zh-TW" altLang="en-US" dirty="0"/>
              <a:t>個類別來預測留言對於各種標籤的機率</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19</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那訓練模型的時候，資料的</a:t>
            </a:r>
            <a:r>
              <a:rPr lang="en-US" altLang="zh-TW" dirty="0"/>
              <a:t> augmentation</a:t>
            </a:r>
            <a:r>
              <a:rPr lang="zh-TW" altLang="en-US" dirty="0"/>
              <a:t> 也就是資料的補齊也是非常重要的，</a:t>
            </a:r>
            <a:endParaRPr lang="en-US" altLang="zh-TW" dirty="0"/>
          </a:p>
          <a:p>
            <a:endParaRPr lang="en-US" altLang="zh-TW" dirty="0"/>
          </a:p>
          <a:p>
            <a:r>
              <a:rPr lang="zh-TW" altLang="en-US" dirty="0"/>
              <a:t>由圖可見我們蒐集到的訓練資料是非常不平均，</a:t>
            </a:r>
            <a:endParaRPr lang="en-US" altLang="zh-TW" dirty="0"/>
          </a:p>
          <a:p>
            <a:endParaRPr lang="en-US" altLang="zh-TW" dirty="0"/>
          </a:p>
          <a:p>
            <a:r>
              <a:rPr lang="zh-TW" altLang="en-US" dirty="0"/>
              <a:t>如果把這些不平均的 </a:t>
            </a:r>
            <a:r>
              <a:rPr lang="en-US" altLang="zh-TW" dirty="0"/>
              <a:t>training</a:t>
            </a:r>
            <a:r>
              <a:rPr lang="zh-TW" altLang="en-US" dirty="0"/>
              <a:t> </a:t>
            </a:r>
            <a:r>
              <a:rPr lang="en-US" altLang="zh-TW" dirty="0"/>
              <a:t>data</a:t>
            </a:r>
            <a:r>
              <a:rPr lang="zh-TW" altLang="en-US" dirty="0"/>
              <a:t> 丟進模型會導致模型傾向預測數量多的那個類別，</a:t>
            </a:r>
            <a:endParaRPr lang="en-US" altLang="zh-TW" dirty="0"/>
          </a:p>
          <a:p>
            <a:endParaRPr lang="en-US" altLang="zh-TW" dirty="0"/>
          </a:p>
          <a:p>
            <a:r>
              <a:rPr lang="zh-TW" altLang="en-US" dirty="0"/>
              <a:t>於是我們想到三種補齊的方法</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20</a:t>
            </a:fld>
            <a:endParaRPr lang="zh-TW" altLang="en-US"/>
          </a:p>
        </p:txBody>
      </p:sp>
    </p:spTree>
    <p:extLst>
      <p:ext uri="{BB962C8B-B14F-4D97-AF65-F5344CB8AC3E}">
        <p14:creationId xmlns:p14="http://schemas.microsoft.com/office/powerpoint/2010/main" val="228645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4dfce81f19_0_17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我們會為各位帶來</a:t>
            </a:r>
          </a:p>
          <a:p>
            <a:pPr marL="0" lvl="0" indent="0" algn="l" rtl="0">
              <a:spcBef>
                <a:spcPts val="0"/>
              </a:spcBef>
              <a:spcAft>
                <a:spcPts val="0"/>
              </a:spcAft>
              <a:buNone/>
            </a:pPr>
            <a:r>
              <a:rPr lang="zh-TW" altLang="en-US" dirty="0"/>
              <a:t>如何發想的</a:t>
            </a:r>
          </a:p>
          <a:p>
            <a:pPr marL="0" lvl="0" indent="0" algn="l" rtl="0">
              <a:spcBef>
                <a:spcPts val="0"/>
              </a:spcBef>
              <a:spcAft>
                <a:spcPts val="0"/>
              </a:spcAft>
              <a:buNone/>
            </a:pPr>
            <a:r>
              <a:rPr lang="zh-TW" altLang="en-US" dirty="0"/>
              <a:t>展示實現成果</a:t>
            </a:r>
          </a:p>
          <a:p>
            <a:pPr marL="0" lvl="0" indent="0" algn="l" rtl="0">
              <a:spcBef>
                <a:spcPts val="0"/>
              </a:spcBef>
              <a:spcAft>
                <a:spcPts val="0"/>
              </a:spcAft>
              <a:buNone/>
            </a:pPr>
            <a:r>
              <a:rPr lang="zh-TW" altLang="en-US" dirty="0"/>
              <a:t>如何實現</a:t>
            </a:r>
          </a:p>
          <a:p>
            <a:pPr marL="0" lvl="0" indent="0" algn="l" rtl="0">
              <a:spcBef>
                <a:spcPts val="0"/>
              </a:spcBef>
              <a:spcAft>
                <a:spcPts val="0"/>
              </a:spcAft>
              <a:buNone/>
            </a:pPr>
            <a:r>
              <a:rPr lang="zh-TW" altLang="en-US" dirty="0"/>
              <a:t>如何部屬</a:t>
            </a:r>
          </a:p>
          <a:p>
            <a:pPr marL="0" lvl="0" indent="0" algn="l" rtl="0">
              <a:spcBef>
                <a:spcPts val="0"/>
              </a:spcBef>
              <a:spcAft>
                <a:spcPts val="0"/>
              </a:spcAft>
              <a:buNone/>
            </a:pPr>
            <a:r>
              <a:rPr lang="zh-TW" altLang="en-US" dirty="0"/>
              <a:t>以及可能應用範圍</a:t>
            </a:r>
          </a:p>
        </p:txBody>
      </p:sp>
    </p:spTree>
    <p:extLst>
      <p:ext uri="{BB962C8B-B14F-4D97-AF65-F5344CB8AC3E}">
        <p14:creationId xmlns:p14="http://schemas.microsoft.com/office/powerpoint/2010/main" val="3655497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第一種是 </a:t>
            </a:r>
            <a:r>
              <a:rPr lang="en-US" altLang="zh-TW" dirty="0"/>
              <a:t>Maximum:</a:t>
            </a:r>
            <a:r>
              <a:rPr lang="zh-TW" altLang="en-US" dirty="0"/>
              <a:t> 把較少量的資料亂數隨機補齊至最大資料長度</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21</a:t>
            </a:fld>
            <a:endParaRPr lang="zh-TW" altLang="en-US"/>
          </a:p>
        </p:txBody>
      </p:sp>
    </p:spTree>
    <p:extLst>
      <p:ext uri="{BB962C8B-B14F-4D97-AF65-F5344CB8AC3E}">
        <p14:creationId xmlns:p14="http://schemas.microsoft.com/office/powerpoint/2010/main" val="265274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TW" altLang="en-US" dirty="0"/>
              <a:t>第二種是 </a:t>
            </a:r>
            <a:r>
              <a:rPr lang="en-US" altLang="zh-TW" dirty="0"/>
              <a:t>Median: </a:t>
            </a:r>
            <a:r>
              <a:rPr lang="zh-TW" altLang="en-US" dirty="0"/>
              <a:t>以訓練資料的中位數為基準，少的補齊，多的隨機刪減</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22</a:t>
            </a:fld>
            <a:endParaRPr lang="zh-TW" altLang="en-US"/>
          </a:p>
        </p:txBody>
      </p:sp>
    </p:spTree>
    <p:extLst>
      <p:ext uri="{BB962C8B-B14F-4D97-AF65-F5344CB8AC3E}">
        <p14:creationId xmlns:p14="http://schemas.microsoft.com/office/powerpoint/2010/main" val="58126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TW" altLang="en-US" dirty="0"/>
              <a:t>第三種是 </a:t>
            </a:r>
            <a:r>
              <a:rPr lang="en-US" altLang="zh-TW" dirty="0"/>
              <a:t>Inner </a:t>
            </a:r>
            <a:r>
              <a:rPr lang="en-US" altLang="zh-TW" dirty="0" err="1"/>
              <a:t>Concat</a:t>
            </a:r>
            <a:r>
              <a:rPr lang="en-US" altLang="zh-TW" dirty="0"/>
              <a:t>: </a:t>
            </a:r>
            <a:r>
              <a:rPr lang="zh-TW" altLang="en-US" dirty="0"/>
              <a:t>把較少量的資料隨機互相連結，再作為一句留言，補齊至最大長度</a:t>
            </a:r>
            <a:endParaRPr lang="en-US" altLang="zh-TW" dirty="0"/>
          </a:p>
          <a:p>
            <a:endParaRPr lang="en-US" altLang="zh-TW" dirty="0"/>
          </a:p>
          <a:p>
            <a:r>
              <a:rPr lang="zh-TW" altLang="en-US" dirty="0"/>
              <a:t>經過我們的測試以後，我們發現用 </a:t>
            </a:r>
            <a:r>
              <a:rPr lang="en-US" altLang="zh-TW" dirty="0"/>
              <a:t>Inner </a:t>
            </a:r>
            <a:r>
              <a:rPr lang="en-US" altLang="zh-TW" dirty="0" err="1"/>
              <a:t>Concat</a:t>
            </a:r>
            <a:r>
              <a:rPr lang="en-US" altLang="zh-TW" dirty="0"/>
              <a:t> </a:t>
            </a:r>
            <a:r>
              <a:rPr lang="zh-TW" altLang="en-US" dirty="0"/>
              <a:t>的方式訓練出來各個類別的 </a:t>
            </a:r>
            <a:r>
              <a:rPr lang="en-US" altLang="zh-TW" dirty="0"/>
              <a:t>recall </a:t>
            </a:r>
            <a:r>
              <a:rPr lang="zh-TW" altLang="en-US" dirty="0"/>
              <a:t>最好，驗證數值 </a:t>
            </a:r>
            <a:r>
              <a:rPr lang="en-US" altLang="zh-TW" dirty="0" err="1"/>
              <a:t>val_accuracy</a:t>
            </a:r>
            <a:r>
              <a:rPr lang="zh-TW" altLang="en-US" dirty="0"/>
              <a:t> 以及 </a:t>
            </a:r>
            <a:r>
              <a:rPr lang="en-US" altLang="zh-TW" dirty="0" err="1"/>
              <a:t>val_loss</a:t>
            </a:r>
            <a:r>
              <a:rPr lang="zh-TW" altLang="en-US" dirty="0"/>
              <a:t> 也都最符合我們期望</a:t>
            </a:r>
            <a:endParaRPr lang="en-US" altLang="zh-TW" dirty="0"/>
          </a:p>
          <a:p>
            <a:endParaRPr lang="en-US" altLang="zh-TW" dirty="0"/>
          </a:p>
          <a:p>
            <a:r>
              <a:rPr lang="zh-TW" altLang="en-US" dirty="0"/>
              <a:t>所以我們最後選擇使用 </a:t>
            </a:r>
            <a:r>
              <a:rPr lang="en-US" altLang="zh-TW" dirty="0"/>
              <a:t>Inner</a:t>
            </a:r>
            <a:r>
              <a:rPr lang="zh-TW" altLang="en-US" dirty="0"/>
              <a:t> </a:t>
            </a:r>
            <a:r>
              <a:rPr lang="en-US" altLang="zh-TW" dirty="0" err="1"/>
              <a:t>Concat</a:t>
            </a:r>
            <a:r>
              <a:rPr lang="zh-TW" altLang="en-US" dirty="0"/>
              <a:t> 的方式補齊資料</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23</a:t>
            </a:fld>
            <a:endParaRPr lang="zh-TW" altLang="en-US"/>
          </a:p>
        </p:txBody>
      </p:sp>
    </p:spTree>
    <p:extLst>
      <p:ext uri="{BB962C8B-B14F-4D97-AF65-F5344CB8AC3E}">
        <p14:creationId xmlns:p14="http://schemas.microsoft.com/office/powerpoint/2010/main" val="1795751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這是用 </a:t>
            </a:r>
            <a:r>
              <a:rPr lang="en-US" altLang="zh-TW" dirty="0"/>
              <a:t>Inner</a:t>
            </a:r>
            <a:r>
              <a:rPr lang="zh-TW" altLang="en-US" dirty="0"/>
              <a:t> </a:t>
            </a:r>
            <a:r>
              <a:rPr lang="en-US" altLang="zh-TW" dirty="0" err="1"/>
              <a:t>Concat</a:t>
            </a:r>
            <a:r>
              <a:rPr lang="zh-TW" altLang="en-US" dirty="0"/>
              <a:t> 方式補齊完的資料分布圖</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24</a:t>
            </a:fld>
            <a:endParaRPr lang="zh-TW" altLang="en-US"/>
          </a:p>
        </p:txBody>
      </p:sp>
    </p:spTree>
    <p:extLst>
      <p:ext uri="{BB962C8B-B14F-4D97-AF65-F5344CB8AC3E}">
        <p14:creationId xmlns:p14="http://schemas.microsoft.com/office/powerpoint/2010/main" val="184352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最後我們丟進了約 </a:t>
            </a:r>
            <a:r>
              <a:rPr lang="en-US" altLang="zh-TW" dirty="0"/>
              <a:t>5000</a:t>
            </a:r>
            <a:r>
              <a:rPr lang="zh-TW" altLang="en-US" dirty="0"/>
              <a:t> 筆的留言，另外抽出 </a:t>
            </a:r>
            <a:r>
              <a:rPr lang="en-US" altLang="zh-TW" dirty="0"/>
              <a:t>550</a:t>
            </a:r>
            <a:r>
              <a:rPr lang="zh-TW" altLang="en-US" dirty="0"/>
              <a:t> 筆做為驗證資料，圖是我們模型的分類報告</a:t>
            </a:r>
            <a:endParaRPr lang="en-US" altLang="zh-TW" dirty="0"/>
          </a:p>
          <a:p>
            <a:endParaRPr lang="en-US" altLang="zh-TW" dirty="0"/>
          </a:p>
          <a:p>
            <a:r>
              <a:rPr lang="zh-TW" altLang="en-US" dirty="0"/>
              <a:t>因為報告這樣不容易閱讀所以我把它轉成圖表</a:t>
            </a:r>
            <a:endParaRPr lang="en-US" altLang="zh-TW" dirty="0"/>
          </a:p>
          <a:p>
            <a:endParaRPr lang="en-US" altLang="zh-TW" dirty="0"/>
          </a:p>
          <a:p>
            <a:r>
              <a:rPr lang="zh-TW" altLang="en-US" dirty="0"/>
              <a:t>可以看到準確度與各類別的 </a:t>
            </a:r>
            <a:r>
              <a:rPr lang="en-US" altLang="zh-TW" dirty="0"/>
              <a:t>recall</a:t>
            </a:r>
            <a:r>
              <a:rPr lang="zh-TW" altLang="en-US" dirty="0"/>
              <a:t> 數值都非常好，其實就足以證明這個模型有能力為 </a:t>
            </a:r>
            <a:r>
              <a:rPr lang="en-US" altLang="zh-TW" dirty="0"/>
              <a:t>PTT </a:t>
            </a:r>
            <a:r>
              <a:rPr lang="zh-TW" altLang="en-US" dirty="0"/>
              <a:t>表特版的留言分類</a:t>
            </a:r>
            <a:endParaRPr lang="en-US" altLang="zh-TW" dirty="0"/>
          </a:p>
          <a:p>
            <a:endParaRPr lang="en-US" altLang="zh-TW" dirty="0"/>
          </a:p>
          <a:p>
            <a:r>
              <a:rPr lang="zh-TW" altLang="en-US" dirty="0"/>
              <a:t>至於實際的分類產生以及分類後的應用我這邊交給廖真儀來為各位說明</a:t>
            </a:r>
            <a:endParaRPr lang="en-US" altLang="zh-TW"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25</a:t>
            </a:fld>
            <a:endParaRPr lang="zh-TW" altLang="en-US"/>
          </a:p>
        </p:txBody>
      </p:sp>
    </p:spTree>
    <p:extLst>
      <p:ext uri="{BB962C8B-B14F-4D97-AF65-F5344CB8AC3E}">
        <p14:creationId xmlns:p14="http://schemas.microsoft.com/office/powerpoint/2010/main" val="283418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8cd9a1c85b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8cd9a1c85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感謝柏元為我們說明</a:t>
            </a:r>
            <a:r>
              <a:rPr lang="en-US" altLang="zh-TW" dirty="0"/>
              <a:t>BERT</a:t>
            </a:r>
            <a:r>
              <a:rPr lang="zh-TW" altLang="en-US" dirty="0"/>
              <a:t>的概念以及分類的架構 還有</a:t>
            </a:r>
            <a:r>
              <a:rPr lang="en-US" altLang="zh-TW" dirty="0"/>
              <a:t>Argumentation</a:t>
            </a:r>
            <a:r>
              <a:rPr lang="zh-TW" altLang="en-US" dirty="0"/>
              <a:t>的分析</a:t>
            </a:r>
            <a:endParaRPr lang="en-US" altLang="zh-TW" dirty="0"/>
          </a:p>
          <a:p>
            <a:pPr marL="0" lvl="0" indent="0" algn="l" rtl="0">
              <a:spcBef>
                <a:spcPts val="0"/>
              </a:spcBef>
              <a:spcAft>
                <a:spcPts val="0"/>
              </a:spcAft>
              <a:buNone/>
            </a:pPr>
            <a:r>
              <a:rPr lang="zh-TW" altLang="en-US" dirty="0"/>
              <a:t>接下來由我說明如何生成最後所選用的分類、以及這些分類如何應用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在這張圖中是我從</a:t>
            </a:r>
            <a:r>
              <a:rPr lang="en-US" altLang="zh-TW" dirty="0" err="1"/>
              <a:t>ptt</a:t>
            </a:r>
            <a:r>
              <a:rPr lang="zh-TW" altLang="en-US" dirty="0"/>
              <a:t>上擷取下來的留言</a:t>
            </a:r>
            <a:endParaRPr lang="en-US" altLang="zh-TW" dirty="0"/>
          </a:p>
          <a:p>
            <a:pPr marL="0" lvl="0" indent="0" algn="l" rtl="0">
              <a:spcBef>
                <a:spcPts val="0"/>
              </a:spcBef>
              <a:spcAft>
                <a:spcPts val="0"/>
              </a:spcAft>
              <a:buNone/>
            </a:pPr>
            <a:r>
              <a:rPr lang="zh-TW" altLang="en-US" dirty="0"/>
              <a:t>我們希望能像圖片上的顏色進行分類</a:t>
            </a:r>
            <a:endParaRPr lang="en-US" altLang="zh-TW" dirty="0"/>
          </a:p>
          <a:p>
            <a:pPr marL="0" lvl="0" indent="0" algn="l" rtl="0">
              <a:spcBef>
                <a:spcPts val="0"/>
              </a:spcBef>
              <a:spcAft>
                <a:spcPts val="0"/>
              </a:spcAft>
              <a:buNone/>
            </a:pPr>
            <a:r>
              <a:rPr lang="zh-TW" altLang="en-US" dirty="0"/>
              <a:t>所以在一開始的時候 我們將風格分了</a:t>
            </a:r>
            <a:r>
              <a:rPr lang="en-US" altLang="zh-TW" dirty="0"/>
              <a:t>10</a:t>
            </a:r>
            <a:r>
              <a:rPr lang="zh-TW" altLang="en-US" dirty="0"/>
              <a:t>個類別</a:t>
            </a:r>
            <a:endParaRPr dirty="0"/>
          </a:p>
        </p:txBody>
      </p:sp>
    </p:spTree>
    <p:extLst>
      <p:ext uri="{BB962C8B-B14F-4D97-AF65-F5344CB8AC3E}">
        <p14:creationId xmlns:p14="http://schemas.microsoft.com/office/powerpoint/2010/main" val="221266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除了這十個類別之外，完全不屬於任何一類的我們放到雜訊</a:t>
            </a:r>
            <a:endParaRPr lang="en-US" altLang="zh-TW" dirty="0"/>
          </a:p>
          <a:p>
            <a:pPr marL="158750" indent="0">
              <a:buNone/>
            </a:pPr>
            <a:r>
              <a:rPr lang="zh-TW" altLang="en-US" dirty="0"/>
              <a:t>那你們可以看到雜訊超級大，而這種分布狀況，及使用</a:t>
            </a:r>
            <a:r>
              <a:rPr lang="en-US" altLang="zh-TW" dirty="0"/>
              <a:t>inner </a:t>
            </a:r>
            <a:r>
              <a:rPr lang="en-US" altLang="zh-TW" dirty="0" err="1"/>
              <a:t>concat</a:t>
            </a:r>
            <a:r>
              <a:rPr lang="zh-TW" altLang="en-US" dirty="0"/>
              <a:t>的方式</a:t>
            </a:r>
            <a:endParaRPr lang="en-US" altLang="zh-TW" dirty="0"/>
          </a:p>
          <a:p>
            <a:pPr marL="158750" indent="0">
              <a:buNone/>
            </a:pPr>
            <a:r>
              <a:rPr lang="zh-TW" altLang="en-US" dirty="0"/>
              <a:t>也會導致留言預估大部分都會分到雜訊去，你可以想像中獎機率有九成是雜訊</a:t>
            </a:r>
            <a:endParaRPr lang="en-US" altLang="zh-TW" dirty="0"/>
          </a:p>
          <a:p>
            <a:pPr marL="158750" indent="0">
              <a:buNone/>
            </a:pPr>
            <a:r>
              <a:rPr lang="zh-TW" altLang="en-US" dirty="0"/>
              <a:t>那如果給你猜這句留言要分去哪，你一定先猜雜訊吧？</a:t>
            </a:r>
            <a:endParaRPr lang="en-US" altLang="zh-TW" dirty="0"/>
          </a:p>
        </p:txBody>
      </p:sp>
    </p:spTree>
    <p:extLst>
      <p:ext uri="{BB962C8B-B14F-4D97-AF65-F5344CB8AC3E}">
        <p14:creationId xmlns:p14="http://schemas.microsoft.com/office/powerpoint/2010/main" val="52819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那這也許我們可以試著把雜訊拿掉直接不要呢？</a:t>
            </a:r>
            <a:endParaRPr lang="en-US" altLang="zh-TW" dirty="0"/>
          </a:p>
          <a:p>
            <a:pPr marL="158750" indent="0">
              <a:buNone/>
            </a:pPr>
            <a:r>
              <a:rPr lang="zh-TW" altLang="en-US" dirty="0"/>
              <a:t>結果就會看到這些明明不對，卻被分到這些類別來</a:t>
            </a:r>
            <a:endParaRPr lang="en-US" altLang="zh-TW" dirty="0"/>
          </a:p>
          <a:p>
            <a:pPr marL="158750" indent="0">
              <a:buNone/>
            </a:pPr>
            <a:endParaRPr lang="en-US" altLang="zh-TW" dirty="0"/>
          </a:p>
          <a:p>
            <a:pPr marL="158750" indent="0">
              <a:buNone/>
            </a:pPr>
            <a:r>
              <a:rPr lang="zh-TW" altLang="en-US" dirty="0"/>
              <a:t>那雜訊仍然是我們要直接面對的問題，該怎麼處理呢</a:t>
            </a:r>
            <a:endParaRPr lang="en-US" altLang="zh-TW" dirty="0"/>
          </a:p>
          <a:p>
            <a:pPr marL="158750" indent="0">
              <a:buNone/>
            </a:pPr>
            <a:endParaRPr lang="zh-TW" altLang="en-US" dirty="0"/>
          </a:p>
        </p:txBody>
      </p:sp>
    </p:spTree>
    <p:extLst>
      <p:ext uri="{BB962C8B-B14F-4D97-AF65-F5344CB8AC3E}">
        <p14:creationId xmlns:p14="http://schemas.microsoft.com/office/powerpoint/2010/main" val="2848374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我們試著增加風格分類，並且讓雜訊是</a:t>
            </a:r>
            <a:r>
              <a:rPr lang="en-US" altLang="zh-TW" dirty="0"/>
              <a:t>100%</a:t>
            </a:r>
            <a:r>
              <a:rPr lang="zh-TW" altLang="en-US" dirty="0"/>
              <a:t>不會被分到其他分類才丟到雜訊分類</a:t>
            </a:r>
            <a:endParaRPr lang="en-US" altLang="zh-TW" dirty="0"/>
          </a:p>
          <a:p>
            <a:pPr marL="158750" indent="0">
              <a:buNone/>
            </a:pPr>
            <a:r>
              <a:rPr lang="zh-TW" altLang="en-US" dirty="0"/>
              <a:t>但很不幸的，雜訊還是超級大，因此我去細看了雜訊裡面到底都放了甚麼</a:t>
            </a:r>
            <a:endParaRPr lang="en-US" altLang="zh-TW" dirty="0"/>
          </a:p>
          <a:p>
            <a:pPr marL="158750" indent="0">
              <a:buNone/>
            </a:pPr>
            <a:r>
              <a:rPr lang="zh-TW" altLang="en-US" dirty="0"/>
              <a:t>結果發現，其實雜訊也能被分類出來，只是我們後續應用沒有要用而已</a:t>
            </a:r>
          </a:p>
        </p:txBody>
      </p:sp>
    </p:spTree>
    <p:extLst>
      <p:ext uri="{BB962C8B-B14F-4D97-AF65-F5344CB8AC3E}">
        <p14:creationId xmlns:p14="http://schemas.microsoft.com/office/powerpoint/2010/main" val="23099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那還記得剛剛柏元的這張圖吧，</a:t>
            </a:r>
            <a:endParaRPr lang="en-US" altLang="zh-TW" dirty="0"/>
          </a:p>
          <a:p>
            <a:pPr marL="158750" indent="0">
              <a:buNone/>
            </a:pPr>
            <a:r>
              <a:rPr lang="zh-TW" altLang="en-US" dirty="0"/>
              <a:t>後來我們把雜訊裡的留言都細分之後，</a:t>
            </a:r>
            <a:endParaRPr lang="en-US" altLang="zh-TW" dirty="0"/>
          </a:p>
          <a:p>
            <a:pPr marL="158750" indent="0">
              <a:buNone/>
            </a:pPr>
            <a:r>
              <a:rPr lang="zh-TW" altLang="en-US" dirty="0"/>
              <a:t>最大的分類就是鄉民最執著的項目了，</a:t>
            </a:r>
            <a:endParaRPr lang="en-US" altLang="zh-TW" dirty="0"/>
          </a:p>
          <a:p>
            <a:pPr marL="158750" indent="0">
              <a:buNone/>
            </a:pPr>
            <a:endParaRPr lang="en-US" altLang="zh-TW" dirty="0"/>
          </a:p>
          <a:p>
            <a:pPr marL="158750" indent="0">
              <a:buNone/>
            </a:pPr>
            <a:r>
              <a:rPr lang="zh-TW" altLang="en-US" dirty="0"/>
              <a:t>所以我們意識到對於鄉民推文這種沒邏輯的內容，</a:t>
            </a:r>
            <a:endParaRPr lang="en-US" altLang="zh-TW" dirty="0"/>
          </a:p>
          <a:p>
            <a:pPr marL="158750" indent="0">
              <a:buNone/>
            </a:pPr>
            <a:r>
              <a:rPr lang="zh-TW" altLang="en-US" dirty="0"/>
              <a:t>我們應該要依照資料的狀況進行分類，而不是只找出我們要的像是風格的內容</a:t>
            </a:r>
            <a:endParaRPr lang="en-US" altLang="zh-TW" dirty="0"/>
          </a:p>
        </p:txBody>
      </p:sp>
    </p:spTree>
    <p:extLst>
      <p:ext uri="{BB962C8B-B14F-4D97-AF65-F5344CB8AC3E}">
        <p14:creationId xmlns:p14="http://schemas.microsoft.com/office/powerpoint/2010/main" val="32033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57473f0d57_0_10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57473f0d57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看到正妹和朋友分享的時候，朋友卻跟你說還好</a:t>
            </a:r>
            <a:endParaRPr lang="en-US" altLang="zh-TW" dirty="0"/>
          </a:p>
          <a:p>
            <a:pPr marL="228600" lvl="0" indent="-228600" algn="l" rtl="0">
              <a:spcBef>
                <a:spcPts val="0"/>
              </a:spcBef>
              <a:spcAft>
                <a:spcPts val="0"/>
              </a:spcAft>
              <a:buAutoNum type="arabicPeriod"/>
            </a:pPr>
            <a:r>
              <a:rPr lang="zh-TW" altLang="en-US" dirty="0"/>
              <a:t>早餐店老闆娘 說 ㄟ 帥哥 ㄟ美女 你懷疑他是不是在說實話</a:t>
            </a:r>
            <a:endParaRPr lang="en-US" altLang="zh-TW" dirty="0"/>
          </a:p>
          <a:p>
            <a:pPr marL="228600" lvl="0" indent="-228600" algn="l" rtl="0">
              <a:spcBef>
                <a:spcPts val="0"/>
              </a:spcBef>
              <a:spcAft>
                <a:spcPts val="0"/>
              </a:spcAft>
              <a:buAutoNum type="arabicPeriod"/>
            </a:pPr>
            <a:r>
              <a:rPr lang="zh-TW" altLang="en-US" dirty="0"/>
              <a:t>照著鏡子不知道自己是太過可愛讓人著迷、還是太過美麗讓人暈眩</a:t>
            </a:r>
            <a:endParaRPr lang="en-US" altLang="zh-TW" dirty="0"/>
          </a:p>
          <a:p>
            <a:pPr marL="228600" lvl="0" indent="-228600" algn="l" rtl="0">
              <a:spcBef>
                <a:spcPts val="0"/>
              </a:spcBef>
              <a:spcAft>
                <a:spcPts val="0"/>
              </a:spcAft>
              <a:buAutoNum type="arabicPeriod"/>
            </a:pPr>
            <a:endParaRPr lang="en-US" altLang="zh-TW" dirty="0"/>
          </a:p>
          <a:p>
            <a:pPr marL="0" lvl="0" indent="0" algn="l" rtl="0">
              <a:spcBef>
                <a:spcPts val="0"/>
              </a:spcBef>
              <a:spcAft>
                <a:spcPts val="0"/>
              </a:spcAft>
              <a:buNone/>
            </a:pPr>
            <a:r>
              <a:rPr lang="zh-TW" altLang="en-US" dirty="0"/>
              <a:t>相信大家有以上其中幾個的經驗</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那想知道問題的答案，最直接的方法是什麼</a:t>
            </a:r>
            <a:r>
              <a:rPr lang="en-US" altLang="zh-TW" dirty="0"/>
              <a:t>??</a:t>
            </a:r>
          </a:p>
          <a:p>
            <a:pPr marL="0" lvl="0" indent="0" algn="l" rtl="0">
              <a:spcBef>
                <a:spcPts val="0"/>
              </a:spcBef>
              <a:spcAft>
                <a:spcPts val="0"/>
              </a:spcAft>
              <a:buNone/>
            </a:pPr>
            <a:r>
              <a:rPr lang="zh-TW" altLang="en-US" dirty="0"/>
              <a:t>沒錯，就是問別人</a:t>
            </a:r>
            <a:endParaRPr lang="en-US" altLang="zh-TW" dirty="0"/>
          </a:p>
        </p:txBody>
      </p:sp>
    </p:spTree>
    <p:extLst>
      <p:ext uri="{BB962C8B-B14F-4D97-AF65-F5344CB8AC3E}">
        <p14:creationId xmlns:p14="http://schemas.microsoft.com/office/powerpoint/2010/main" val="3021364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58750" indent="0">
              <a:buNone/>
            </a:pPr>
            <a:r>
              <a:rPr lang="zh-TW" altLang="en-US" dirty="0"/>
              <a:t>分完之後可以看到我們的類別有這些</a:t>
            </a:r>
            <a:endParaRPr lang="en-US" altLang="zh-TW" dirty="0"/>
          </a:p>
          <a:p>
            <a:pPr marL="158750" indent="0">
              <a:buNone/>
            </a:pPr>
            <a:r>
              <a:rPr lang="zh-TW" altLang="en-US" dirty="0"/>
              <a:t>除了分析風格的分類外，因為我們的模擬推文功能</a:t>
            </a:r>
            <a:endParaRPr lang="en-US" altLang="zh-TW" dirty="0"/>
          </a:p>
          <a:p>
            <a:pPr marL="158750" indent="0">
              <a:buNone/>
            </a:pPr>
            <a:r>
              <a:rPr lang="zh-TW" altLang="en-US" dirty="0"/>
              <a:t>我們也篩選了適合推薦給使用者的推文</a:t>
            </a:r>
            <a:endParaRPr lang="en-US" altLang="zh-TW" dirty="0"/>
          </a:p>
          <a:p>
            <a:pPr marL="158750" indent="0">
              <a:buNone/>
            </a:pPr>
            <a:r>
              <a:rPr lang="zh-TW" altLang="en-US" dirty="0"/>
              <a:t>以及其他我目前沒用到的分類</a:t>
            </a:r>
            <a:endParaRPr lang="en-US" altLang="zh-TW" dirty="0"/>
          </a:p>
        </p:txBody>
      </p:sp>
    </p:spTree>
    <p:extLst>
      <p:ext uri="{BB962C8B-B14F-4D97-AF65-F5344CB8AC3E}">
        <p14:creationId xmlns:p14="http://schemas.microsoft.com/office/powerpoint/2010/main" val="1835494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這些分類就可以作為一篇文章下面他的推文有哪些風格的分析  作為留言預測功能的推送篩選依據</a:t>
            </a:r>
            <a:endParaRPr lang="en-US" altLang="zh-TW" dirty="0"/>
          </a:p>
          <a:p>
            <a:pPr marL="158750" indent="0">
              <a:buNone/>
            </a:pPr>
            <a:endParaRPr lang="en-US" altLang="zh-TW" dirty="0"/>
          </a:p>
          <a:p>
            <a:pPr marL="158750" indent="0">
              <a:buNone/>
            </a:pPr>
            <a:r>
              <a:rPr lang="zh-TW" altLang="en-US" dirty="0"/>
              <a:t>在這些文字部分處理完之後，我們是如何操作影像，以及影像如何跟文字分析的結果作連結，交由蕭英桀來為大家說明</a:t>
            </a:r>
            <a:endParaRPr lang="en-US" altLang="zh-TW" dirty="0"/>
          </a:p>
        </p:txBody>
      </p:sp>
    </p:spTree>
    <p:extLst>
      <p:ext uri="{BB962C8B-B14F-4D97-AF65-F5344CB8AC3E}">
        <p14:creationId xmlns:p14="http://schemas.microsoft.com/office/powerpoint/2010/main" val="1847782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這裡由我講解我們這組處裡留言分類的過程</a:t>
            </a:r>
            <a:endParaRPr lang="en-US" altLang="zh-TW" dirty="0"/>
          </a:p>
          <a:p>
            <a:endParaRPr lang="en-US" altLang="zh-TW" dirty="0"/>
          </a:p>
          <a:p>
            <a:r>
              <a:rPr lang="zh-TW" altLang="en-US" dirty="0"/>
              <a:t>我們怎麼從 </a:t>
            </a:r>
            <a:r>
              <a:rPr lang="en-US" altLang="zh-TW" dirty="0"/>
              <a:t>Word2Vec</a:t>
            </a:r>
            <a:r>
              <a:rPr lang="zh-TW" altLang="en-US" dirty="0"/>
              <a:t> 轉到 </a:t>
            </a:r>
            <a:r>
              <a:rPr lang="en-US" altLang="zh-TW" dirty="0"/>
              <a:t>Bert</a:t>
            </a:r>
            <a:r>
              <a:rPr lang="zh-TW" altLang="en-US" dirty="0"/>
              <a:t>，</a:t>
            </a:r>
            <a:endParaRPr lang="en-US" altLang="zh-TW" dirty="0"/>
          </a:p>
          <a:p>
            <a:endParaRPr lang="en-US" altLang="zh-TW" dirty="0"/>
          </a:p>
          <a:p>
            <a:r>
              <a:rPr lang="en-US" altLang="zh-TW" dirty="0"/>
              <a:t>Bert </a:t>
            </a:r>
            <a:r>
              <a:rPr lang="zh-TW" altLang="en-US" dirty="0"/>
              <a:t>的原理，</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Bert </a:t>
            </a:r>
            <a:r>
              <a:rPr lang="zh-TW" altLang="en-US" sz="1200" kern="1200" dirty="0">
                <a:solidFill>
                  <a:schemeClr val="tx1"/>
                </a:solidFill>
                <a:latin typeface="+mn-lt"/>
                <a:ea typeface="+mn-ea"/>
                <a:cs typeface="+mn-cs"/>
              </a:rPr>
              <a:t>分類器的架構，</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以及它的 </a:t>
            </a:r>
            <a:r>
              <a:rPr lang="en-US" altLang="zh-TW" sz="1200" kern="1200" dirty="0">
                <a:solidFill>
                  <a:schemeClr val="tx1"/>
                </a:solidFill>
                <a:latin typeface="+mn-lt"/>
                <a:ea typeface="+mn-ea"/>
                <a:cs typeface="+mn-cs"/>
              </a:rPr>
              <a:t>Input &amp; output</a:t>
            </a:r>
            <a:endParaRPr lang="zh-TW" altLang="en-US"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33</a:t>
            </a:fld>
            <a:endParaRPr lang="zh-TW" altLang="en-US"/>
          </a:p>
        </p:txBody>
      </p:sp>
    </p:spTree>
    <p:extLst>
      <p:ext uri="{BB962C8B-B14F-4D97-AF65-F5344CB8AC3E}">
        <p14:creationId xmlns:p14="http://schemas.microsoft.com/office/powerpoint/2010/main" val="159527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0" i="0" u="none" strike="noStrike">
                <a:solidFill>
                  <a:srgbClr val="660099"/>
                </a:solidFill>
                <a:latin typeface="arial"/>
                <a:ea typeface="arial"/>
                <a:cs typeface="arial"/>
                <a:sym typeface="arial"/>
              </a:rPr>
              <a:t>人臉數據集Labeled Faces in the Wild(13,000)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a:t>使用者傳進來的圖進到Face_recognition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158750" indent="0">
              <a:buNone/>
            </a:pPr>
            <a:r>
              <a:rPr lang="zh-TW" altLang="en-US" dirty="0"/>
              <a:t>因此我們想到問問題的好地方 </a:t>
            </a:r>
            <a:r>
              <a:rPr lang="en-US" altLang="zh-TW" dirty="0"/>
              <a:t>PTT</a:t>
            </a:r>
          </a:p>
          <a:p>
            <a:pPr marL="158750" indent="0">
              <a:buNone/>
            </a:pPr>
            <a:endParaRPr lang="en-US" altLang="zh-TW" dirty="0"/>
          </a:p>
          <a:p>
            <a:pPr marL="158750" indent="0">
              <a:buNone/>
            </a:pPr>
            <a:r>
              <a:rPr lang="en-US" altLang="zh-TW" dirty="0"/>
              <a:t>PTT</a:t>
            </a:r>
            <a:r>
              <a:rPr lang="zh-TW" altLang="en-US" dirty="0"/>
              <a:t>有什麼優點呢</a:t>
            </a:r>
            <a:r>
              <a:rPr lang="en-US" altLang="zh-TW" dirty="0"/>
              <a:t>?</a:t>
            </a:r>
          </a:p>
          <a:p>
            <a:pPr marL="158750" indent="0">
              <a:buNone/>
            </a:pPr>
            <a:r>
              <a:rPr lang="en-US" altLang="zh-TW" dirty="0"/>
              <a:t>1.</a:t>
            </a:r>
            <a:r>
              <a:rPr lang="zh-TW" altLang="en-US" dirty="0"/>
              <a:t>文章資料眾多，可參考的文章很多</a:t>
            </a:r>
            <a:endParaRPr lang="en-US" altLang="zh-TW" dirty="0"/>
          </a:p>
          <a:p>
            <a:pPr marL="158750" indent="0">
              <a:buNone/>
            </a:pPr>
            <a:r>
              <a:rPr lang="en-US" altLang="zh-TW" dirty="0"/>
              <a:t>2.</a:t>
            </a:r>
            <a:r>
              <a:rPr lang="zh-TW" altLang="en-US" dirty="0"/>
              <a:t>底下的評論也多，許多新聞台也會參考，代表具有一定的公信力</a:t>
            </a:r>
            <a:endParaRPr lang="en-US" altLang="zh-TW" dirty="0"/>
          </a:p>
          <a:p>
            <a:pPr marL="158750" indent="0">
              <a:buNone/>
            </a:pPr>
            <a:r>
              <a:rPr lang="en-US" altLang="zh-TW" dirty="0"/>
              <a:t>3.</a:t>
            </a:r>
            <a:r>
              <a:rPr lang="zh-TW" altLang="en-US" dirty="0"/>
              <a:t>使用者多元、涵蓋範圍廣泛</a:t>
            </a:r>
            <a:endParaRPr lang="en-US" altLang="zh-TW" dirty="0"/>
          </a:p>
        </p:txBody>
      </p:sp>
    </p:spTree>
    <p:extLst>
      <p:ext uri="{BB962C8B-B14F-4D97-AF65-F5344CB8AC3E}">
        <p14:creationId xmlns:p14="http://schemas.microsoft.com/office/powerpoint/2010/main" val="4228945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457200" indent="-298450"/>
            <a:r>
              <a:rPr lang="zh-TW" altLang="en-US" dirty="0"/>
              <a:t>大家好 我是徐唯傑 就由我來跟大家講解我負責的</a:t>
            </a:r>
            <a:r>
              <a:rPr lang="en-US" altLang="zh-TW" dirty="0">
                <a:latin typeface="微軟正黑體" panose="020B0604030504040204" pitchFamily="34" charset="-120"/>
                <a:ea typeface="微軟正黑體" panose="020B0604030504040204" pitchFamily="34" charset="-120"/>
              </a:rPr>
              <a:t>Line Bot UI</a:t>
            </a:r>
            <a:r>
              <a:rPr lang="zh-TW" altLang="en-US" dirty="0">
                <a:latin typeface="微軟正黑體" panose="020B0604030504040204" pitchFamily="34" charset="-120"/>
                <a:ea typeface="微軟正黑體" panose="020B0604030504040204" pitchFamily="34" charset="-120"/>
              </a:rPr>
              <a:t> 設計與部署</a:t>
            </a:r>
            <a:endParaRPr lang="en-US" altLang="zh-TW" dirty="0">
              <a:latin typeface="微軟正黑體" panose="020B0604030504040204" pitchFamily="34" charset="-120"/>
              <a:ea typeface="微軟正黑體" panose="020B0604030504040204" pitchFamily="34" charset="-120"/>
            </a:endParaRPr>
          </a:p>
          <a:p>
            <a:pPr marL="457200" indent="-298450"/>
            <a:r>
              <a:rPr lang="zh-TW" altLang="en-US" dirty="0"/>
              <a:t>前面幾位介紹完模型的建置 而且現在也已經可以在本地端運行</a:t>
            </a:r>
            <a:endParaRPr lang="en-US" altLang="zh-TW" dirty="0"/>
          </a:p>
          <a:p>
            <a:pPr marL="457200" indent="-298450"/>
            <a:r>
              <a:rPr lang="zh-TW" altLang="en-US" dirty="0"/>
              <a:t>那麼就差要以甚麼方式呈現給使用者 以及要部屬在哪個雲端供應商上使其長久且穩定運行</a:t>
            </a:r>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41</a:t>
            </a:fld>
            <a:endParaRPr lang="zh-TW" altLang="en-US"/>
          </a:p>
        </p:txBody>
      </p:sp>
    </p:spTree>
    <p:extLst>
      <p:ext uri="{BB962C8B-B14F-4D97-AF65-F5344CB8AC3E}">
        <p14:creationId xmlns:p14="http://schemas.microsoft.com/office/powerpoint/2010/main" val="80580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呈現方式以</a:t>
            </a:r>
            <a:r>
              <a:rPr lang="en-US" altLang="zh-TW" dirty="0"/>
              <a:t>APP</a:t>
            </a:r>
            <a:r>
              <a:rPr lang="zh-TW" altLang="en-US" dirty="0"/>
              <a:t> 網頁 </a:t>
            </a:r>
            <a:r>
              <a:rPr lang="en-US" altLang="zh-TW" dirty="0"/>
              <a:t>LINE</a:t>
            </a:r>
            <a:r>
              <a:rPr lang="zh-TW" altLang="en-US" dirty="0"/>
              <a:t> 為主要選項</a:t>
            </a:r>
            <a:endParaRPr lang="en-US" altLang="zh-TW" dirty="0"/>
          </a:p>
          <a:p>
            <a:r>
              <a:rPr lang="zh-TW" altLang="en-US" dirty="0"/>
              <a:t>以我們的需求來看 選擇的條件是 第一 要方便使用者上傳圖片 第二 必須迅速且簡要的回覆結果 第三 希望是使用者常在用的且不會造成使用者負擔的 </a:t>
            </a:r>
            <a:endParaRPr lang="en-US" altLang="zh-TW" dirty="0"/>
          </a:p>
          <a:p>
            <a:r>
              <a:rPr lang="zh-TW" altLang="en-US" dirty="0"/>
              <a:t>所以我們選擇</a:t>
            </a:r>
            <a:r>
              <a:rPr lang="en-US" altLang="zh-TW" dirty="0"/>
              <a:t>LINE</a:t>
            </a:r>
            <a:r>
              <a:rPr lang="zh-TW" altLang="en-US" dirty="0"/>
              <a:t> </a:t>
            </a:r>
            <a:r>
              <a:rPr lang="en-US" altLang="zh-TW" dirty="0"/>
              <a:t>BOT</a:t>
            </a:r>
            <a:r>
              <a:rPr lang="zh-TW" altLang="en-US" dirty="0"/>
              <a:t> 為我們作品的呈現方式</a:t>
            </a:r>
          </a:p>
        </p:txBody>
      </p:sp>
    </p:spTree>
    <p:extLst>
      <p:ext uri="{BB962C8B-B14F-4D97-AF65-F5344CB8AC3E}">
        <p14:creationId xmlns:p14="http://schemas.microsoft.com/office/powerpoint/2010/main" val="155625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57473f0d57_0_10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57473f0d57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pPr>
            <a:r>
              <a:rPr lang="zh-TW" altLang="en-US" dirty="0"/>
              <a:t>選定</a:t>
            </a:r>
            <a:r>
              <a:rPr lang="en-US" altLang="zh-TW" dirty="0"/>
              <a:t>LINE</a:t>
            </a:r>
            <a:r>
              <a:rPr lang="zh-TW" altLang="en-US" dirty="0"/>
              <a:t> </a:t>
            </a:r>
            <a:r>
              <a:rPr lang="en-US" altLang="zh-TW" dirty="0"/>
              <a:t>BOT</a:t>
            </a:r>
            <a:r>
              <a:rPr lang="zh-TW" altLang="en-US" dirty="0"/>
              <a:t> 作為我們的呈現方式後</a:t>
            </a:r>
            <a:r>
              <a:rPr lang="en-US" altLang="zh-TW" dirty="0"/>
              <a:t>,</a:t>
            </a:r>
            <a:r>
              <a:rPr lang="zh-TW" altLang="en-US" dirty="0"/>
              <a:t> 接下來就要開始設計使用介面與流程</a:t>
            </a:r>
            <a:endParaRPr lang="en-US" altLang="zh-TW" dirty="0"/>
          </a:p>
          <a:p>
            <a:pPr marL="171450" lvl="0" indent="-171450" algn="l" rtl="0">
              <a:lnSpc>
                <a:spcPct val="200000"/>
              </a:lnSpc>
              <a:spcBef>
                <a:spcPts val="0"/>
              </a:spcBef>
              <a:spcAft>
                <a:spcPts val="0"/>
              </a:spcAft>
            </a:pPr>
            <a:r>
              <a:rPr lang="zh-TW" altLang="en-US" dirty="0"/>
              <a:t>設計理念是以我們主題</a:t>
            </a:r>
            <a:r>
              <a:rPr lang="en-US" altLang="zh-TW" dirty="0"/>
              <a:t>-</a:t>
            </a:r>
            <a:r>
              <a:rPr lang="zh-TW" altLang="en-US" dirty="0"/>
              <a:t>表特為概念去做發想</a:t>
            </a:r>
            <a:r>
              <a:rPr lang="en-US" altLang="zh-TW" dirty="0"/>
              <a:t>, </a:t>
            </a:r>
            <a:r>
              <a:rPr lang="zh-TW" altLang="en-US" dirty="0"/>
              <a:t>所以選擇粉色且漸層作為</a:t>
            </a:r>
            <a:r>
              <a:rPr lang="en-US" altLang="zh-TW" dirty="0" err="1"/>
              <a:t>richmenu</a:t>
            </a:r>
            <a:r>
              <a:rPr lang="zh-TW" altLang="en-US" dirty="0"/>
              <a:t>的基底</a:t>
            </a:r>
            <a:r>
              <a:rPr lang="en-US" altLang="zh-TW" dirty="0"/>
              <a:t>, </a:t>
            </a:r>
            <a:r>
              <a:rPr lang="zh-TW" altLang="en-US" dirty="0"/>
              <a:t>搭配可愛的</a:t>
            </a:r>
            <a:r>
              <a:rPr lang="en-US" altLang="zh-TW" dirty="0"/>
              <a:t>icon</a:t>
            </a:r>
            <a:r>
              <a:rPr lang="zh-TW" altLang="en-US" dirty="0"/>
              <a:t>圖片作為按鈕</a:t>
            </a:r>
            <a:endParaRPr lang="en-US" altLang="zh-TW" dirty="0"/>
          </a:p>
          <a:p>
            <a:pPr marL="171450" lvl="0" indent="-171450" algn="l" rtl="0">
              <a:lnSpc>
                <a:spcPct val="200000"/>
              </a:lnSpc>
              <a:spcBef>
                <a:spcPts val="0"/>
              </a:spcBef>
              <a:spcAft>
                <a:spcPts val="0"/>
              </a:spcAft>
            </a:pPr>
            <a:r>
              <a:rPr lang="zh-TW" altLang="en-US" dirty="0"/>
              <a:t>整體使用流程如上所示</a:t>
            </a:r>
            <a:r>
              <a:rPr lang="en-US" altLang="zh-TW" dirty="0"/>
              <a:t>, </a:t>
            </a:r>
            <a:r>
              <a:rPr lang="zh-TW" altLang="en-US" dirty="0"/>
              <a:t>操作介面以簡單好上手為設計原則</a:t>
            </a:r>
            <a:endParaRPr lang="en-US" altLang="zh-TW" dirty="0"/>
          </a:p>
          <a:p>
            <a:pPr marL="171450" lvl="0" indent="-171450" algn="l" rtl="0">
              <a:lnSpc>
                <a:spcPct val="200000"/>
              </a:lnSpc>
              <a:spcBef>
                <a:spcPts val="0"/>
              </a:spcBef>
              <a:spcAft>
                <a:spcPts val="0"/>
              </a:spcAft>
            </a:pPr>
            <a:endParaRPr lang="en-US" altLang="zh-TW" dirty="0"/>
          </a:p>
        </p:txBody>
      </p:sp>
    </p:spTree>
    <p:extLst>
      <p:ext uri="{BB962C8B-B14F-4D97-AF65-F5344CB8AC3E}">
        <p14:creationId xmlns:p14="http://schemas.microsoft.com/office/powerpoint/2010/main" val="3992892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再來介紹我們的</a:t>
            </a:r>
            <a:r>
              <a:rPr lang="en-US" altLang="zh-TW" sz="1100" dirty="0">
                <a:latin typeface="微軟正黑體" panose="020B0604030504040204" pitchFamily="34" charset="-120"/>
                <a:ea typeface="微軟正黑體" panose="020B0604030504040204" pitchFamily="34" charset="-120"/>
              </a:rPr>
              <a:t>Line</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Bot Flow</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dirty="0">
                <a:latin typeface="微軟正黑體" panose="020B0604030504040204" pitchFamily="34" charset="-120"/>
                <a:ea typeface="微軟正黑體" panose="020B0604030504040204" pitchFamily="34" charset="-120"/>
              </a:rPr>
              <a:t>一開始使用者會上傳一張想預測的圖片</a:t>
            </a:r>
            <a:endParaRPr lang="en-US" altLang="zh-TW" sz="1100" dirty="0">
              <a:latin typeface="微軟正黑體" panose="020B0604030504040204" pitchFamily="34" charset="-120"/>
              <a:ea typeface="微軟正黑體" panose="020B0604030504040204" pitchFamily="34" charset="-12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latin typeface="微軟正黑體" panose="020B0604030504040204" pitchFamily="34" charset="-120"/>
                <a:ea typeface="微軟正黑體" panose="020B0604030504040204" pitchFamily="34" charset="-120"/>
              </a:rPr>
              <a:t>接者會將圖片丟進</a:t>
            </a:r>
            <a:r>
              <a:rPr lang="en-US" altLang="zh-TW" dirty="0">
                <a:latin typeface="微軟正黑體" panose="020B0604030504040204" pitchFamily="34" charset="-120"/>
                <a:ea typeface="微軟正黑體" panose="020B0604030504040204" pitchFamily="34" charset="-120"/>
              </a:rPr>
              <a:t>face </a:t>
            </a:r>
            <a:r>
              <a:rPr lang="en-US" altLang="zh-TW" dirty="0" err="1">
                <a:latin typeface="微軟正黑體" panose="020B0604030504040204" pitchFamily="34" charset="-120"/>
                <a:ea typeface="微軟正黑體" panose="020B0604030504040204" pitchFamily="34" charset="-120"/>
              </a:rPr>
              <a:t>recongnition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模型進行向量化</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得出該圖的</a:t>
            </a:r>
            <a:r>
              <a:rPr lang="en-US" altLang="zh-TW" dirty="0">
                <a:latin typeface="微軟正黑體" panose="020B0604030504040204" pitchFamily="34" charset="-120"/>
                <a:ea typeface="微軟正黑體" panose="020B0604030504040204" pitchFamily="34" charset="-120"/>
              </a:rPr>
              <a:t>vector</a:t>
            </a:r>
            <a:r>
              <a:rPr lang="zh-TW" altLang="en-US" dirty="0">
                <a:latin typeface="微軟正黑體" panose="020B0604030504040204" pitchFamily="34" charset="-120"/>
                <a:ea typeface="微軟正黑體" panose="020B0604030504040204" pitchFamily="34" charset="-120"/>
              </a:rPr>
              <a:t>後</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比對我們已經處理好的</a:t>
            </a:r>
            <a:r>
              <a:rPr lang="en-US" altLang="zh-TW" dirty="0">
                <a:latin typeface="微軟正黑體" panose="020B0604030504040204" pitchFamily="34" charset="-120"/>
                <a:ea typeface="微軟正黑體" panose="020B0604030504040204" pitchFamily="34" charset="-120"/>
              </a:rPr>
              <a:t>data, </a:t>
            </a:r>
            <a:r>
              <a:rPr lang="zh-TW" altLang="en-US" dirty="0">
                <a:latin typeface="微軟正黑體" panose="020B0604030504040204" pitchFamily="34" charset="-120"/>
                <a:ea typeface="微軟正黑體" panose="020B0604030504040204" pitchFamily="34" charset="-120"/>
              </a:rPr>
              <a:t>抓出</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個最相近的文章</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以及最像的明星</a:t>
            </a:r>
            <a:endParaRPr lang="en-US" altLang="zh-TW" dirty="0">
              <a:latin typeface="微軟正黑體" panose="020B0604030504040204" pitchFamily="34" charset="-120"/>
              <a:ea typeface="微軟正黑體" panose="020B0604030504040204" pitchFamily="34" charset="-12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latin typeface="微軟正黑體" panose="020B0604030504040204" pitchFamily="34" charset="-120"/>
                <a:ea typeface="微軟正黑體" panose="020B0604030504040204" pitchFamily="34" charset="-120"/>
              </a:rPr>
              <a:t>同時使用者介面會出現</a:t>
            </a:r>
            <a:r>
              <a:rPr lang="en-US" altLang="zh-TW" dirty="0" err="1">
                <a:latin typeface="微軟正黑體" panose="020B0604030504040204" pitchFamily="34" charset="-120"/>
                <a:ea typeface="微軟正黑體" panose="020B0604030504040204" pitchFamily="34" charset="-120"/>
              </a:rPr>
              <a:t>richmenu</a:t>
            </a:r>
            <a:r>
              <a:rPr lang="zh-TW" altLang="en-US" dirty="0">
                <a:latin typeface="微軟正黑體" panose="020B0604030504040204" pitchFamily="34" charset="-120"/>
                <a:ea typeface="微軟正黑體" panose="020B0604030504040204" pitchFamily="34" charset="-120"/>
              </a:rPr>
              <a:t> 並且可以使用我們提供的</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個功能按鈕</a:t>
            </a:r>
            <a:endParaRPr lang="en-US" altLang="zh-TW" dirty="0">
              <a:latin typeface="微軟正黑體" panose="020B0604030504040204" pitchFamily="34" charset="-120"/>
              <a:ea typeface="微軟正黑體" panose="020B0604030504040204" pitchFamily="34" charset="-12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latin typeface="微軟正黑體" panose="020B0604030504040204" pitchFamily="34" charset="-120"/>
                <a:ea typeface="微軟正黑體" panose="020B0604030504040204" pitchFamily="34" charset="-120"/>
              </a:rPr>
              <a:t>所有功能會連結到模型跑完後最相近的</a:t>
            </a:r>
            <a:r>
              <a:rPr lang="en-US" altLang="zh-TW" dirty="0">
                <a:latin typeface="微軟正黑體" panose="020B0604030504040204" pitchFamily="34" charset="-120"/>
                <a:ea typeface="微軟正黑體" panose="020B0604030504040204" pitchFamily="34" charset="-120"/>
              </a:rPr>
              <a:t>data, </a:t>
            </a:r>
            <a:r>
              <a:rPr lang="zh-TW" altLang="en-US" dirty="0">
                <a:latin typeface="微軟正黑體" panose="020B0604030504040204" pitchFamily="34" charset="-120"/>
                <a:ea typeface="微軟正黑體" panose="020B0604030504040204" pitchFamily="34" charset="-120"/>
              </a:rPr>
              <a:t>而我們將這些比對完後的</a:t>
            </a:r>
            <a:r>
              <a:rPr lang="en-US" altLang="zh-TW" dirty="0">
                <a:latin typeface="微軟正黑體" panose="020B0604030504040204" pitchFamily="34" charset="-120"/>
                <a:ea typeface="微軟正黑體" panose="020B0604030504040204" pitchFamily="34" charset="-120"/>
              </a:rPr>
              <a:t>data</a:t>
            </a:r>
            <a:r>
              <a:rPr lang="zh-TW" altLang="en-US" dirty="0">
                <a:latin typeface="微軟正黑體" panose="020B0604030504040204" pitchFamily="34" charset="-120"/>
                <a:ea typeface="微軟正黑體" panose="020B0604030504040204" pitchFamily="34" charset="-120"/>
              </a:rPr>
              <a:t> 存放在</a:t>
            </a:r>
            <a:r>
              <a:rPr lang="en-US" altLang="zh-TW" dirty="0" err="1">
                <a:latin typeface="微軟正黑體" panose="020B0604030504040204" pitchFamily="34" charset="-120"/>
                <a:ea typeface="微軟正黑體" panose="020B0604030504040204" pitchFamily="34" charset="-120"/>
              </a:rPr>
              <a:t>redis</a:t>
            </a:r>
            <a:r>
              <a:rPr lang="zh-TW" altLang="en-US" dirty="0">
                <a:latin typeface="微軟正黑體" panose="020B0604030504040204" pitchFamily="34" charset="-120"/>
                <a:ea typeface="微軟正黑體" panose="020B0604030504040204" pitchFamily="34" charset="-120"/>
              </a:rPr>
              <a:t>裡</a:t>
            </a:r>
            <a:endParaRPr lang="en-US" altLang="zh-TW" dirty="0">
              <a:latin typeface="微軟正黑體" panose="020B0604030504040204" pitchFamily="34" charset="-120"/>
              <a:ea typeface="微軟正黑體" panose="020B0604030504040204" pitchFamily="34" charset="-120"/>
            </a:endParaRPr>
          </a:p>
          <a:p>
            <a:endParaRPr lang="en-US" altLang="zh-TW" dirty="0"/>
          </a:p>
        </p:txBody>
      </p:sp>
    </p:spTree>
    <p:extLst>
      <p:ext uri="{BB962C8B-B14F-4D97-AF65-F5344CB8AC3E}">
        <p14:creationId xmlns:p14="http://schemas.microsoft.com/office/powerpoint/2010/main" val="62969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b="0" i="0" dirty="0">
                <a:solidFill>
                  <a:srgbClr val="292929"/>
                </a:solidFill>
                <a:effectLst/>
                <a:latin typeface="medium-content-serif-font"/>
              </a:rPr>
              <a:t>Redis</a:t>
            </a:r>
            <a:r>
              <a:rPr lang="zh-TW" altLang="en-US" b="0" i="0" dirty="0">
                <a:solidFill>
                  <a:srgbClr val="292929"/>
                </a:solidFill>
                <a:effectLst/>
                <a:latin typeface="medium-content-serif-font"/>
              </a:rPr>
              <a:t>本身是一個</a:t>
            </a:r>
            <a:r>
              <a:rPr lang="en-US" altLang="zh-TW" b="0" i="0" dirty="0">
                <a:solidFill>
                  <a:srgbClr val="292929"/>
                </a:solidFill>
                <a:effectLst/>
                <a:latin typeface="medium-content-serif-font"/>
              </a:rPr>
              <a:t>in memory</a:t>
            </a:r>
            <a:r>
              <a:rPr lang="zh-TW" altLang="en-US" b="0" i="0" dirty="0">
                <a:solidFill>
                  <a:srgbClr val="292929"/>
                </a:solidFill>
                <a:effectLst/>
                <a:latin typeface="medium-content-serif-font"/>
              </a:rPr>
              <a:t>的</a:t>
            </a:r>
            <a:r>
              <a:rPr lang="en-US" altLang="zh-TW" b="0" i="0" dirty="0">
                <a:solidFill>
                  <a:srgbClr val="292929"/>
                </a:solidFill>
                <a:effectLst/>
                <a:latin typeface="medium-content-serif-font"/>
              </a:rPr>
              <a:t>key-value</a:t>
            </a:r>
            <a:r>
              <a:rPr lang="zh-TW" altLang="en-US" b="0" i="0" dirty="0">
                <a:solidFill>
                  <a:srgbClr val="292929"/>
                </a:solidFill>
                <a:effectLst/>
                <a:latin typeface="medium-content-serif-font"/>
              </a:rPr>
              <a:t>資料庫 相對其他</a:t>
            </a:r>
            <a:r>
              <a:rPr lang="en-US" altLang="zh-TW" b="0" i="0" dirty="0">
                <a:solidFill>
                  <a:srgbClr val="292929"/>
                </a:solidFill>
                <a:effectLst/>
                <a:latin typeface="medium-content-serif-font"/>
              </a:rPr>
              <a:t>Database</a:t>
            </a:r>
            <a:r>
              <a:rPr lang="zh-TW" altLang="en-US" b="0" i="0" dirty="0">
                <a:solidFill>
                  <a:srgbClr val="292929"/>
                </a:solidFill>
                <a:effectLst/>
                <a:latin typeface="medium-content-serif-font"/>
              </a:rPr>
              <a:t>是存在硬碟中的快上許多</a:t>
            </a:r>
            <a:endParaRPr lang="en-US" altLang="zh-TW" b="0" i="0" dirty="0">
              <a:solidFill>
                <a:srgbClr val="292929"/>
              </a:solidFill>
              <a:effectLst/>
              <a:latin typeface="medium-content-serif-font"/>
            </a:endParaRPr>
          </a:p>
          <a:p>
            <a:r>
              <a:rPr lang="en-US" altLang="zh-TW" b="0" i="0" dirty="0">
                <a:solidFill>
                  <a:srgbClr val="000000"/>
                </a:solidFill>
                <a:effectLst/>
                <a:latin typeface="Open Sans"/>
              </a:rPr>
              <a:t>Redis </a:t>
            </a:r>
            <a:r>
              <a:rPr lang="zh-TW" altLang="en-US" b="0" i="0" dirty="0">
                <a:solidFill>
                  <a:srgbClr val="000000"/>
                </a:solidFill>
                <a:effectLst/>
                <a:latin typeface="Open Sans"/>
              </a:rPr>
              <a:t>支持五種數據類型：</a:t>
            </a:r>
            <a:r>
              <a:rPr lang="en-US" altLang="zh-TW" b="0" i="0" dirty="0">
                <a:solidFill>
                  <a:srgbClr val="000000"/>
                </a:solidFill>
                <a:effectLst/>
                <a:latin typeface="Open Sans"/>
              </a:rPr>
              <a:t>string,</a:t>
            </a:r>
            <a:r>
              <a:rPr lang="zh-TW" altLang="en-US" b="0" i="0" dirty="0">
                <a:solidFill>
                  <a:srgbClr val="000000"/>
                </a:solidFill>
                <a:effectLst/>
                <a:latin typeface="Open Sans"/>
              </a:rPr>
              <a:t> </a:t>
            </a:r>
            <a:r>
              <a:rPr lang="en-US" altLang="zh-TW" b="0" i="0" dirty="0">
                <a:solidFill>
                  <a:srgbClr val="000000"/>
                </a:solidFill>
                <a:effectLst/>
                <a:latin typeface="Open Sans"/>
              </a:rPr>
              <a:t>hash,</a:t>
            </a:r>
            <a:r>
              <a:rPr lang="zh-TW" altLang="en-US" b="0" i="0" dirty="0">
                <a:solidFill>
                  <a:srgbClr val="000000"/>
                </a:solidFill>
                <a:effectLst/>
                <a:latin typeface="Open Sans"/>
              </a:rPr>
              <a:t> </a:t>
            </a:r>
            <a:r>
              <a:rPr lang="en-US" altLang="zh-TW" b="0" i="0" dirty="0">
                <a:solidFill>
                  <a:srgbClr val="000000"/>
                </a:solidFill>
                <a:effectLst/>
                <a:latin typeface="Open Sans"/>
              </a:rPr>
              <a:t>list,</a:t>
            </a:r>
            <a:r>
              <a:rPr lang="zh-TW" altLang="en-US" b="0" i="0" dirty="0">
                <a:solidFill>
                  <a:srgbClr val="000000"/>
                </a:solidFill>
                <a:effectLst/>
                <a:latin typeface="Open Sans"/>
              </a:rPr>
              <a:t> </a:t>
            </a:r>
            <a:r>
              <a:rPr lang="en-US" altLang="zh-TW" b="0" i="0" dirty="0">
                <a:solidFill>
                  <a:srgbClr val="000000"/>
                </a:solidFill>
                <a:effectLst/>
                <a:latin typeface="Open Sans"/>
              </a:rPr>
              <a:t>set,</a:t>
            </a:r>
            <a:r>
              <a:rPr lang="zh-TW" altLang="en-US" b="0" i="0" dirty="0">
                <a:solidFill>
                  <a:srgbClr val="000000"/>
                </a:solidFill>
                <a:effectLst/>
                <a:latin typeface="Open Sans"/>
              </a:rPr>
              <a:t> </a:t>
            </a:r>
            <a:r>
              <a:rPr lang="en-US" altLang="zh-TW" b="0" i="0" dirty="0" err="1">
                <a:solidFill>
                  <a:srgbClr val="000000"/>
                </a:solidFill>
                <a:effectLst/>
                <a:latin typeface="Open Sans"/>
              </a:rPr>
              <a:t>zset</a:t>
            </a:r>
            <a:r>
              <a:rPr lang="zh-TW" altLang="en-US" b="0" i="0" dirty="0">
                <a:solidFill>
                  <a:srgbClr val="000000"/>
                </a:solidFill>
                <a:effectLst/>
                <a:latin typeface="Open Sans"/>
              </a:rPr>
              <a:t> </a:t>
            </a:r>
            <a:r>
              <a:rPr lang="en-US" altLang="zh-TW" b="0" i="0" dirty="0">
                <a:solidFill>
                  <a:srgbClr val="000000"/>
                </a:solidFill>
                <a:effectLst/>
                <a:latin typeface="Open Sans"/>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任何東西只要能轉化成位元組陣列</a:t>
            </a:r>
            <a:r>
              <a:rPr lang="en-US" altLang="zh-TW" b="0" i="0" dirty="0">
                <a:solidFill>
                  <a:srgbClr val="333333"/>
                </a:solidFill>
                <a:effectLst/>
                <a:latin typeface="Microsoft JhengHei" panose="020B0604030504040204" pitchFamily="34" charset="-120"/>
                <a:ea typeface="Microsoft JhengHei" panose="020B0604030504040204" pitchFamily="34" charset="-120"/>
              </a:rPr>
              <a:t>(Byte)</a:t>
            </a:r>
            <a:r>
              <a:rPr lang="zh-TW" altLang="en-US" b="0" i="0" dirty="0">
                <a:solidFill>
                  <a:srgbClr val="333333"/>
                </a:solidFill>
                <a:effectLst/>
                <a:latin typeface="Microsoft JhengHei" panose="020B0604030504040204" pitchFamily="34" charset="-120"/>
                <a:ea typeface="Microsoft JhengHei" panose="020B0604030504040204" pitchFamily="34" charset="-120"/>
              </a:rPr>
              <a:t>都可以存入</a:t>
            </a:r>
            <a:r>
              <a:rPr lang="en-US" altLang="zh-TW" b="0" i="0" dirty="0" err="1">
                <a:solidFill>
                  <a:srgbClr val="333333"/>
                </a:solidFill>
                <a:effectLst/>
                <a:latin typeface="Microsoft JhengHei" panose="020B0604030504040204" pitchFamily="34" charset="-120"/>
                <a:ea typeface="Microsoft JhengHei" panose="020B0604030504040204" pitchFamily="34" charset="-120"/>
              </a:rPr>
              <a:t>redis</a:t>
            </a:r>
            <a:r>
              <a:rPr lang="en-US" altLang="zh-TW" b="0" i="0" dirty="0">
                <a:solidFill>
                  <a:srgbClr val="333333"/>
                </a:solidFill>
                <a:effectLst/>
                <a:latin typeface="Microsoft JhengHei" panose="020B0604030504040204" pitchFamily="34" charset="-120"/>
                <a:ea typeface="Microsoft JhengHei" panose="020B0604030504040204" pitchFamily="34" charset="-12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dirty="0"/>
              <a:t>使用 </a:t>
            </a:r>
            <a:r>
              <a:rPr lang="en-US" altLang="zh-TW" sz="1100" b="0" dirty="0"/>
              <a:t>Redis</a:t>
            </a:r>
            <a:r>
              <a:rPr lang="zh-TW" altLang="en-US" sz="1100" b="0" dirty="0"/>
              <a:t> 的原因：一是在</a:t>
            </a:r>
            <a:r>
              <a:rPr lang="en-US" altLang="zh-TW" dirty="0"/>
              <a:t>LINE</a:t>
            </a:r>
            <a:r>
              <a:rPr lang="zh-TW" altLang="en-US" dirty="0"/>
              <a:t> 上無法暫存資料 二是需要存取速度快的資料庫</a:t>
            </a:r>
            <a:endParaRPr lang="en-US" altLang="zh-TW" sz="1100"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b="0" i="0" dirty="0">
                <a:solidFill>
                  <a:srgbClr val="000000"/>
                </a:solidFill>
                <a:effectLst/>
                <a:latin typeface="Open Sans"/>
              </a:rPr>
              <a:t>持久性</a:t>
            </a:r>
            <a:r>
              <a:rPr lang="en-US" altLang="zh-TW" b="0" i="0" dirty="0">
                <a:solidFill>
                  <a:srgbClr val="000000"/>
                </a:solidFill>
                <a:effectLst/>
                <a:latin typeface="Open Sans"/>
              </a:rPr>
              <a:t>:RDB</a:t>
            </a:r>
            <a:r>
              <a:rPr lang="zh-TW" altLang="en-US" b="0" i="0" dirty="0">
                <a:solidFill>
                  <a:srgbClr val="000000"/>
                </a:solidFill>
                <a:effectLst/>
                <a:latin typeface="Open Sans"/>
              </a:rPr>
              <a:t>（</a:t>
            </a:r>
            <a:r>
              <a:rPr lang="en-US" altLang="zh-TW" b="0" i="0" dirty="0">
                <a:solidFill>
                  <a:srgbClr val="000000"/>
                </a:solidFill>
                <a:effectLst/>
                <a:latin typeface="Open Sans"/>
              </a:rPr>
              <a:t>Redis </a:t>
            </a:r>
            <a:r>
              <a:rPr lang="en-US" altLang="zh-TW" b="0" i="0" dirty="0" err="1">
                <a:solidFill>
                  <a:srgbClr val="000000"/>
                </a:solidFill>
                <a:effectLst/>
                <a:latin typeface="Open Sans"/>
              </a:rPr>
              <a:t>DataBase</a:t>
            </a:r>
            <a:r>
              <a:rPr lang="zh-TW" altLang="en-US" b="0" i="0" dirty="0">
                <a:solidFill>
                  <a:srgbClr val="000000"/>
                </a:solidFill>
                <a:effectLst/>
                <a:latin typeface="Open Sans"/>
              </a:rPr>
              <a:t>）和</a:t>
            </a:r>
            <a:r>
              <a:rPr lang="en-US" altLang="zh-TW" b="0" i="0" dirty="0">
                <a:solidFill>
                  <a:srgbClr val="000000"/>
                </a:solidFill>
                <a:effectLst/>
                <a:latin typeface="Open Sans"/>
              </a:rPr>
              <a:t>AOF</a:t>
            </a:r>
            <a:r>
              <a:rPr lang="zh-TW" altLang="en-US" b="0" i="0" dirty="0">
                <a:solidFill>
                  <a:srgbClr val="000000"/>
                </a:solidFill>
                <a:effectLst/>
                <a:latin typeface="Open Sans"/>
              </a:rPr>
              <a:t>（</a:t>
            </a:r>
            <a:r>
              <a:rPr lang="en-US" altLang="zh-TW" b="0" i="0" dirty="0">
                <a:solidFill>
                  <a:srgbClr val="000000"/>
                </a:solidFill>
                <a:effectLst/>
                <a:latin typeface="Open Sans"/>
              </a:rPr>
              <a:t>Append Only File)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zh-TW" altLang="en-US" dirty="0"/>
            </a:br>
            <a:endParaRPr lang="zh-TW" altLang="en-US" i="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5208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b="0" i="0" dirty="0">
                <a:solidFill>
                  <a:srgbClr val="292929"/>
                </a:solidFill>
                <a:effectLst/>
                <a:latin typeface="medium-content-serif-font"/>
              </a:rPr>
              <a:t>Redis</a:t>
            </a:r>
            <a:r>
              <a:rPr lang="zh-TW" altLang="en-US" b="0" i="0" dirty="0">
                <a:solidFill>
                  <a:srgbClr val="292929"/>
                </a:solidFill>
                <a:effectLst/>
                <a:latin typeface="medium-content-serif-font"/>
              </a:rPr>
              <a:t>本身是一個</a:t>
            </a:r>
            <a:r>
              <a:rPr lang="en-US" altLang="zh-TW" b="0" i="0" dirty="0">
                <a:solidFill>
                  <a:srgbClr val="292929"/>
                </a:solidFill>
                <a:effectLst/>
                <a:latin typeface="medium-content-serif-font"/>
              </a:rPr>
              <a:t>in memory</a:t>
            </a:r>
            <a:r>
              <a:rPr lang="zh-TW" altLang="en-US" b="0" i="0" dirty="0">
                <a:solidFill>
                  <a:srgbClr val="292929"/>
                </a:solidFill>
                <a:effectLst/>
                <a:latin typeface="medium-content-serif-font"/>
              </a:rPr>
              <a:t>的</a:t>
            </a:r>
            <a:r>
              <a:rPr lang="en-US" altLang="zh-TW" b="0" i="0" dirty="0">
                <a:solidFill>
                  <a:srgbClr val="292929"/>
                </a:solidFill>
                <a:effectLst/>
                <a:latin typeface="medium-content-serif-font"/>
              </a:rPr>
              <a:t>key-value</a:t>
            </a:r>
            <a:r>
              <a:rPr lang="zh-TW" altLang="en-US" b="0" i="0" dirty="0">
                <a:solidFill>
                  <a:srgbClr val="292929"/>
                </a:solidFill>
                <a:effectLst/>
                <a:latin typeface="medium-content-serif-font"/>
              </a:rPr>
              <a:t>資料庫 相對其他</a:t>
            </a:r>
            <a:r>
              <a:rPr lang="en-US" altLang="zh-TW" b="0" i="0" dirty="0">
                <a:solidFill>
                  <a:srgbClr val="292929"/>
                </a:solidFill>
                <a:effectLst/>
                <a:latin typeface="medium-content-serif-font"/>
              </a:rPr>
              <a:t>Database</a:t>
            </a:r>
            <a:r>
              <a:rPr lang="zh-TW" altLang="en-US" b="0" i="0" dirty="0">
                <a:solidFill>
                  <a:srgbClr val="292929"/>
                </a:solidFill>
                <a:effectLst/>
                <a:latin typeface="medium-content-serif-font"/>
              </a:rPr>
              <a:t>是存在硬碟中的快上許多</a:t>
            </a:r>
            <a:endParaRPr lang="en-US" altLang="zh-TW" b="0" i="0" dirty="0">
              <a:solidFill>
                <a:srgbClr val="292929"/>
              </a:solidFill>
              <a:effectLst/>
              <a:latin typeface="medium-content-serif-font"/>
            </a:endParaRPr>
          </a:p>
          <a:p>
            <a:r>
              <a:rPr lang="en-US" altLang="zh-TW" b="0" i="0" dirty="0">
                <a:solidFill>
                  <a:srgbClr val="000000"/>
                </a:solidFill>
                <a:effectLst/>
                <a:latin typeface="Open Sans"/>
              </a:rPr>
              <a:t>Redis </a:t>
            </a:r>
            <a:r>
              <a:rPr lang="zh-TW" altLang="en-US" b="0" i="0" dirty="0">
                <a:solidFill>
                  <a:srgbClr val="000000"/>
                </a:solidFill>
                <a:effectLst/>
                <a:latin typeface="Open Sans"/>
              </a:rPr>
              <a:t>支持五種數據類型：</a:t>
            </a:r>
            <a:r>
              <a:rPr lang="en-US" altLang="zh-TW" b="0" i="0" dirty="0">
                <a:solidFill>
                  <a:srgbClr val="000000"/>
                </a:solidFill>
                <a:effectLst/>
                <a:latin typeface="Open Sans"/>
              </a:rPr>
              <a:t>string,</a:t>
            </a:r>
            <a:r>
              <a:rPr lang="zh-TW" altLang="en-US" b="0" i="0" dirty="0">
                <a:solidFill>
                  <a:srgbClr val="000000"/>
                </a:solidFill>
                <a:effectLst/>
                <a:latin typeface="Open Sans"/>
              </a:rPr>
              <a:t> </a:t>
            </a:r>
            <a:r>
              <a:rPr lang="en-US" altLang="zh-TW" b="0" i="0" dirty="0">
                <a:solidFill>
                  <a:srgbClr val="000000"/>
                </a:solidFill>
                <a:effectLst/>
                <a:latin typeface="Open Sans"/>
              </a:rPr>
              <a:t>hash,</a:t>
            </a:r>
            <a:r>
              <a:rPr lang="zh-TW" altLang="en-US" b="0" i="0" dirty="0">
                <a:solidFill>
                  <a:srgbClr val="000000"/>
                </a:solidFill>
                <a:effectLst/>
                <a:latin typeface="Open Sans"/>
              </a:rPr>
              <a:t> </a:t>
            </a:r>
            <a:r>
              <a:rPr lang="en-US" altLang="zh-TW" b="0" i="0" dirty="0">
                <a:solidFill>
                  <a:srgbClr val="000000"/>
                </a:solidFill>
                <a:effectLst/>
                <a:latin typeface="Open Sans"/>
              </a:rPr>
              <a:t>list,</a:t>
            </a:r>
            <a:r>
              <a:rPr lang="zh-TW" altLang="en-US" b="0" i="0" dirty="0">
                <a:solidFill>
                  <a:srgbClr val="000000"/>
                </a:solidFill>
                <a:effectLst/>
                <a:latin typeface="Open Sans"/>
              </a:rPr>
              <a:t> </a:t>
            </a:r>
            <a:r>
              <a:rPr lang="en-US" altLang="zh-TW" b="0" i="0" dirty="0">
                <a:solidFill>
                  <a:srgbClr val="000000"/>
                </a:solidFill>
                <a:effectLst/>
                <a:latin typeface="Open Sans"/>
              </a:rPr>
              <a:t>set,</a:t>
            </a:r>
            <a:r>
              <a:rPr lang="zh-TW" altLang="en-US" b="0" i="0" dirty="0">
                <a:solidFill>
                  <a:srgbClr val="000000"/>
                </a:solidFill>
                <a:effectLst/>
                <a:latin typeface="Open Sans"/>
              </a:rPr>
              <a:t> </a:t>
            </a:r>
            <a:r>
              <a:rPr lang="en-US" altLang="zh-TW" b="0" i="0" dirty="0" err="1">
                <a:solidFill>
                  <a:srgbClr val="000000"/>
                </a:solidFill>
                <a:effectLst/>
                <a:latin typeface="Open Sans"/>
              </a:rPr>
              <a:t>zset</a:t>
            </a:r>
            <a:r>
              <a:rPr lang="zh-TW" altLang="en-US" b="0" i="0" dirty="0">
                <a:solidFill>
                  <a:srgbClr val="000000"/>
                </a:solidFill>
                <a:effectLst/>
                <a:latin typeface="Open Sans"/>
              </a:rPr>
              <a:t> </a:t>
            </a:r>
            <a:r>
              <a:rPr lang="en-US" altLang="zh-TW" b="0" i="0" dirty="0">
                <a:solidFill>
                  <a:srgbClr val="000000"/>
                </a:solidFill>
                <a:effectLst/>
                <a:latin typeface="Open Sans"/>
              </a:rPr>
              <a:t>,</a:t>
            </a:r>
            <a:r>
              <a:rPr lang="zh-TW" altLang="en-US" b="0" i="0" dirty="0">
                <a:solidFill>
                  <a:srgbClr val="333333"/>
                </a:solidFill>
                <a:effectLst/>
                <a:latin typeface="Microsoft JhengHei" panose="020B0604030504040204" pitchFamily="34" charset="-120"/>
                <a:ea typeface="Microsoft JhengHei" panose="020B0604030504040204" pitchFamily="34" charset="-120"/>
              </a:rPr>
              <a:t>任何東西只要能轉化成位元組陣列</a:t>
            </a:r>
            <a:r>
              <a:rPr lang="en-US" altLang="zh-TW" b="0" i="0" dirty="0">
                <a:solidFill>
                  <a:srgbClr val="333333"/>
                </a:solidFill>
                <a:effectLst/>
                <a:latin typeface="Microsoft JhengHei" panose="020B0604030504040204" pitchFamily="34" charset="-120"/>
                <a:ea typeface="Microsoft JhengHei" panose="020B0604030504040204" pitchFamily="34" charset="-120"/>
              </a:rPr>
              <a:t>(Byte)</a:t>
            </a:r>
            <a:r>
              <a:rPr lang="zh-TW" altLang="en-US" b="0" i="0" dirty="0">
                <a:solidFill>
                  <a:srgbClr val="333333"/>
                </a:solidFill>
                <a:effectLst/>
                <a:latin typeface="Microsoft JhengHei" panose="020B0604030504040204" pitchFamily="34" charset="-120"/>
                <a:ea typeface="Microsoft JhengHei" panose="020B0604030504040204" pitchFamily="34" charset="-120"/>
              </a:rPr>
              <a:t>都可以存入</a:t>
            </a:r>
            <a:r>
              <a:rPr lang="en-US" altLang="zh-TW" b="0" i="0" dirty="0" err="1">
                <a:solidFill>
                  <a:srgbClr val="333333"/>
                </a:solidFill>
                <a:effectLst/>
                <a:latin typeface="Microsoft JhengHei" panose="020B0604030504040204" pitchFamily="34" charset="-120"/>
                <a:ea typeface="Microsoft JhengHei" panose="020B0604030504040204" pitchFamily="34" charset="-120"/>
              </a:rPr>
              <a:t>redis</a:t>
            </a:r>
            <a:r>
              <a:rPr lang="en-US" altLang="zh-TW" b="0" i="0" dirty="0">
                <a:solidFill>
                  <a:srgbClr val="333333"/>
                </a:solidFill>
                <a:effectLst/>
                <a:latin typeface="Microsoft JhengHei" panose="020B0604030504040204" pitchFamily="34" charset="-120"/>
                <a:ea typeface="Microsoft JhengHei" panose="020B0604030504040204" pitchFamily="34" charset="-12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dirty="0"/>
              <a:t>使用 </a:t>
            </a:r>
            <a:r>
              <a:rPr lang="en-US" altLang="zh-TW" sz="1100" b="0" dirty="0"/>
              <a:t>Redis</a:t>
            </a:r>
            <a:r>
              <a:rPr lang="zh-TW" altLang="en-US" sz="1100" b="0" dirty="0"/>
              <a:t> 的原因：一是在</a:t>
            </a:r>
            <a:r>
              <a:rPr lang="en-US" altLang="zh-TW" dirty="0"/>
              <a:t>LINE</a:t>
            </a:r>
            <a:r>
              <a:rPr lang="zh-TW" altLang="en-US" dirty="0"/>
              <a:t> 上無法暫存資料 二是需要存取速度快的資料庫</a:t>
            </a:r>
            <a:endParaRPr lang="en-US" altLang="zh-TW" sz="1100"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b="0" i="0" dirty="0">
                <a:solidFill>
                  <a:srgbClr val="000000"/>
                </a:solidFill>
                <a:effectLst/>
                <a:latin typeface="Open Sans"/>
              </a:rPr>
              <a:t>持久性</a:t>
            </a:r>
            <a:r>
              <a:rPr lang="en-US" altLang="zh-TW" b="0" i="0" dirty="0">
                <a:solidFill>
                  <a:srgbClr val="000000"/>
                </a:solidFill>
                <a:effectLst/>
                <a:latin typeface="Open Sans"/>
              </a:rPr>
              <a:t>:RDB</a:t>
            </a:r>
            <a:r>
              <a:rPr lang="zh-TW" altLang="en-US" b="0" i="0" dirty="0">
                <a:solidFill>
                  <a:srgbClr val="000000"/>
                </a:solidFill>
                <a:effectLst/>
                <a:latin typeface="Open Sans"/>
              </a:rPr>
              <a:t>（</a:t>
            </a:r>
            <a:r>
              <a:rPr lang="en-US" altLang="zh-TW" b="0" i="0" dirty="0">
                <a:solidFill>
                  <a:srgbClr val="000000"/>
                </a:solidFill>
                <a:effectLst/>
                <a:latin typeface="Open Sans"/>
              </a:rPr>
              <a:t>Redis </a:t>
            </a:r>
            <a:r>
              <a:rPr lang="en-US" altLang="zh-TW" b="0" i="0" dirty="0" err="1">
                <a:solidFill>
                  <a:srgbClr val="000000"/>
                </a:solidFill>
                <a:effectLst/>
                <a:latin typeface="Open Sans"/>
              </a:rPr>
              <a:t>DataBase</a:t>
            </a:r>
            <a:r>
              <a:rPr lang="zh-TW" altLang="en-US" b="0" i="0" dirty="0">
                <a:solidFill>
                  <a:srgbClr val="000000"/>
                </a:solidFill>
                <a:effectLst/>
                <a:latin typeface="Open Sans"/>
              </a:rPr>
              <a:t>）和</a:t>
            </a:r>
            <a:r>
              <a:rPr lang="en-US" altLang="zh-TW" b="0" i="0" dirty="0">
                <a:solidFill>
                  <a:srgbClr val="000000"/>
                </a:solidFill>
                <a:effectLst/>
                <a:latin typeface="Open Sans"/>
              </a:rPr>
              <a:t>AOF</a:t>
            </a:r>
            <a:r>
              <a:rPr lang="zh-TW" altLang="en-US" b="0" i="0" dirty="0">
                <a:solidFill>
                  <a:srgbClr val="000000"/>
                </a:solidFill>
                <a:effectLst/>
                <a:latin typeface="Open Sans"/>
              </a:rPr>
              <a:t>（</a:t>
            </a:r>
            <a:r>
              <a:rPr lang="en-US" altLang="zh-TW" b="0" i="0" dirty="0">
                <a:solidFill>
                  <a:srgbClr val="000000"/>
                </a:solidFill>
                <a:effectLst/>
                <a:latin typeface="Open Sans"/>
              </a:rPr>
              <a:t>Append Only File)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zh-TW" altLang="en-US" dirty="0"/>
            </a:br>
            <a:endParaRPr lang="zh-TW" altLang="en-US" i="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6238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fontAlgn="base"/>
            <a:r>
              <a:rPr lang="zh-TW" altLang="en-US" dirty="0">
                <a:effectLst/>
              </a:rPr>
              <a:t>整體</a:t>
            </a:r>
            <a:r>
              <a:rPr lang="en-US" altLang="zh-TW" dirty="0">
                <a:effectLst/>
              </a:rPr>
              <a:t>LINE</a:t>
            </a:r>
            <a:r>
              <a:rPr lang="zh-TW" altLang="en-US" dirty="0">
                <a:effectLst/>
              </a:rPr>
              <a:t> </a:t>
            </a:r>
            <a:r>
              <a:rPr lang="en-US" altLang="zh-TW" dirty="0">
                <a:effectLst/>
              </a:rPr>
              <a:t>CHATBOT</a:t>
            </a:r>
            <a:r>
              <a:rPr lang="zh-TW" altLang="en-US" dirty="0">
                <a:effectLst/>
              </a:rPr>
              <a:t> 架構已經建置好</a:t>
            </a:r>
            <a:r>
              <a:rPr lang="en-US" altLang="zh-TW" dirty="0">
                <a:effectLst/>
              </a:rPr>
              <a:t>, </a:t>
            </a:r>
            <a:r>
              <a:rPr lang="zh-TW" altLang="en-US" dirty="0">
                <a:effectLst/>
              </a:rPr>
              <a:t>現在就差一個可以長期穩定使用的硬體環境</a:t>
            </a:r>
            <a:endParaRPr lang="en-US" altLang="zh-TW" dirty="0">
              <a:effectLst/>
            </a:endParaRPr>
          </a:p>
          <a:p>
            <a:pPr fontAlgn="base"/>
            <a:r>
              <a:rPr lang="zh-TW" altLang="en-US" dirty="0">
                <a:effectLst/>
              </a:rPr>
              <a:t>如果架設在本地端</a:t>
            </a:r>
            <a:r>
              <a:rPr lang="en-US" altLang="zh-TW" dirty="0">
                <a:effectLst/>
              </a:rPr>
              <a:t>,</a:t>
            </a:r>
            <a:r>
              <a:rPr lang="zh-TW" altLang="en-US" dirty="0">
                <a:effectLst/>
              </a:rPr>
              <a:t>資料雖然可以隨時處理</a:t>
            </a:r>
            <a:r>
              <a:rPr lang="en-US" altLang="zh-TW" dirty="0">
                <a:effectLst/>
              </a:rPr>
              <a:t>, </a:t>
            </a:r>
            <a:r>
              <a:rPr lang="zh-TW" altLang="en-US" dirty="0">
                <a:effectLst/>
              </a:rPr>
              <a:t>但硬體設備的維運成本以及看管的人力是不符經營成本的</a:t>
            </a:r>
            <a:endParaRPr lang="en-US" altLang="zh-TW" dirty="0">
              <a:effectLst/>
            </a:endParaRPr>
          </a:p>
          <a:p>
            <a:pPr fontAlgn="base"/>
            <a:r>
              <a:rPr lang="zh-TW" altLang="en-US" dirty="0">
                <a:effectLst/>
              </a:rPr>
              <a:t>所以我們選擇將</a:t>
            </a:r>
            <a:r>
              <a:rPr lang="en-US" altLang="zh-TW" dirty="0">
                <a:effectLst/>
              </a:rPr>
              <a:t>Line Bot</a:t>
            </a:r>
            <a:r>
              <a:rPr lang="zh-TW" altLang="en-US" dirty="0">
                <a:effectLst/>
              </a:rPr>
              <a:t> 架設在雲端</a:t>
            </a:r>
            <a:r>
              <a:rPr lang="en-US" altLang="zh-TW" dirty="0">
                <a:effectLst/>
              </a:rPr>
              <a:t>, </a:t>
            </a:r>
            <a:r>
              <a:rPr lang="zh-TW" altLang="en-US" dirty="0">
                <a:effectLst/>
              </a:rPr>
              <a:t>那麼就不需要額外支出硬體及人力成本</a:t>
            </a:r>
            <a:r>
              <a:rPr lang="en-US" altLang="zh-TW" dirty="0">
                <a:effectLst/>
              </a:rPr>
              <a:t>, </a:t>
            </a:r>
          </a:p>
          <a:p>
            <a:pPr fontAlgn="base"/>
            <a:r>
              <a:rPr lang="zh-TW" altLang="en-US" dirty="0">
                <a:effectLst/>
              </a:rPr>
              <a:t>我們選擇</a:t>
            </a:r>
            <a:r>
              <a:rPr lang="en-US" altLang="zh-TW" dirty="0">
                <a:effectLst/>
              </a:rPr>
              <a:t>GCP</a:t>
            </a:r>
            <a:r>
              <a:rPr lang="zh-TW" altLang="en-US" dirty="0">
                <a:effectLst/>
              </a:rPr>
              <a:t> 作為這次專案的雲端供應商</a:t>
            </a:r>
            <a:r>
              <a:rPr lang="en-US" altLang="zh-TW" dirty="0">
                <a:effectLst/>
              </a:rPr>
              <a:t>,</a:t>
            </a:r>
            <a:r>
              <a:rPr lang="zh-TW" altLang="en-US" dirty="0">
                <a:effectLst/>
              </a:rPr>
              <a:t> </a:t>
            </a:r>
            <a:r>
              <a:rPr lang="en-US" altLang="zh-TW" dirty="0">
                <a:effectLst/>
              </a:rPr>
              <a:t> </a:t>
            </a: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zh-TW" altLang="en-US" dirty="0">
                <a:effectLst/>
              </a:rPr>
              <a:t>在</a:t>
            </a:r>
            <a:r>
              <a:rPr lang="en-US" altLang="zh-TW" dirty="0">
                <a:effectLst/>
              </a:rPr>
              <a:t>GCP</a:t>
            </a:r>
            <a:r>
              <a:rPr lang="zh-TW" altLang="en-US" dirty="0">
                <a:effectLst/>
              </a:rPr>
              <a:t>的</a:t>
            </a:r>
            <a:r>
              <a:rPr lang="en-US" altLang="zh-TW" b="0" i="0" dirty="0">
                <a:solidFill>
                  <a:srgbClr val="DD4B39"/>
                </a:solidFill>
                <a:effectLst/>
                <a:latin typeface="arial" panose="020B0604020202020204" pitchFamily="34" charset="0"/>
              </a:rPr>
              <a:t>virtual machine</a:t>
            </a:r>
            <a:r>
              <a:rPr lang="zh-TW" altLang="en-US" dirty="0">
                <a:effectLst/>
              </a:rPr>
              <a:t>裡我們用 </a:t>
            </a:r>
            <a:r>
              <a:rPr lang="en-US" altLang="zh-TW" dirty="0">
                <a:effectLst/>
              </a:rPr>
              <a:t>NGINX </a:t>
            </a:r>
            <a:r>
              <a:rPr lang="zh-TW" altLang="en-US" dirty="0">
                <a:effectLst/>
              </a:rPr>
              <a:t>作為</a:t>
            </a:r>
            <a:r>
              <a:rPr lang="en-US" altLang="zh-TW" dirty="0">
                <a:effectLst/>
              </a:rPr>
              <a:t>web server,</a:t>
            </a:r>
            <a:r>
              <a:rPr lang="zh-TW" altLang="en-US" dirty="0">
                <a:effectLst/>
              </a:rPr>
              <a:t>負責靜態資源發送（</a:t>
            </a:r>
            <a:r>
              <a:rPr lang="en-US" altLang="zh-TW" dirty="0" err="1">
                <a:effectLst/>
              </a:rPr>
              <a:t>js</a:t>
            </a:r>
            <a:r>
              <a:rPr lang="zh-TW" altLang="en-US" dirty="0">
                <a:effectLst/>
              </a:rPr>
              <a:t>、</a:t>
            </a:r>
            <a:r>
              <a:rPr lang="en-US" altLang="zh-TW" dirty="0" err="1">
                <a:effectLst/>
              </a:rPr>
              <a:t>css</a:t>
            </a:r>
            <a:r>
              <a:rPr lang="zh-TW" altLang="en-US" dirty="0">
                <a:effectLst/>
              </a:rPr>
              <a:t>、圖片等）、動態請求轉發以及結果的回覆；</a:t>
            </a:r>
            <a:endParaRPr lang="en-US" altLang="zh-TW" dirty="0">
              <a:effectLst/>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zh-TW" altLang="en-US" dirty="0">
                <a:effectLst/>
              </a:rPr>
              <a:t>以</a:t>
            </a:r>
            <a:r>
              <a:rPr lang="en-US" altLang="zh-TW" dirty="0" err="1">
                <a:effectLst/>
              </a:rPr>
              <a:t>uWSGI</a:t>
            </a:r>
            <a:r>
              <a:rPr lang="zh-TW" altLang="en-US" dirty="0">
                <a:effectLst/>
              </a:rPr>
              <a:t>作為串接負責接收 </a:t>
            </a:r>
            <a:r>
              <a:rPr lang="en-US" altLang="zh-TW" dirty="0">
                <a:effectLst/>
              </a:rPr>
              <a:t>NGINX </a:t>
            </a:r>
            <a:r>
              <a:rPr lang="zh-TW" altLang="en-US" dirty="0">
                <a:effectLst/>
              </a:rPr>
              <a:t>請求轉發並處理後發給 </a:t>
            </a:r>
            <a:r>
              <a:rPr lang="en-US" altLang="zh-TW" dirty="0">
                <a:effectLst/>
              </a:rPr>
              <a:t>python </a:t>
            </a:r>
            <a:r>
              <a:rPr lang="zh-TW" altLang="en-US" dirty="0">
                <a:effectLst/>
              </a:rPr>
              <a:t>作應用以及接收 </a:t>
            </a:r>
            <a:r>
              <a:rPr lang="en-US" altLang="zh-TW" dirty="0">
                <a:effectLst/>
              </a:rPr>
              <a:t>python </a:t>
            </a:r>
            <a:r>
              <a:rPr lang="zh-TW" altLang="en-US" dirty="0">
                <a:effectLst/>
              </a:rPr>
              <a:t>應用返回信息轉發給 </a:t>
            </a:r>
            <a:r>
              <a:rPr lang="en-US" altLang="zh-TW" dirty="0">
                <a:effectLst/>
              </a:rPr>
              <a:t>NGINX</a:t>
            </a:r>
            <a:r>
              <a:rPr lang="zh-TW" altLang="en-US" dirty="0">
                <a:effectLst/>
              </a:rPr>
              <a:t>；</a:t>
            </a:r>
            <a:endParaRPr lang="en-US" altLang="zh-TW" dirty="0">
              <a:effectLst/>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zh-TW" altLang="en-US" dirty="0">
                <a:effectLst/>
              </a:rPr>
              <a:t>而</a:t>
            </a:r>
            <a:r>
              <a:rPr lang="en-US" altLang="zh-TW" dirty="0">
                <a:effectLst/>
              </a:rPr>
              <a:t> python </a:t>
            </a:r>
            <a:r>
              <a:rPr lang="zh-TW" altLang="en-US" dirty="0">
                <a:effectLst/>
              </a:rPr>
              <a:t>就是我們的主程式包含之前整合的模型</a:t>
            </a:r>
            <a:r>
              <a:rPr lang="en-US" altLang="zh-TW" dirty="0">
                <a:effectLst/>
              </a:rPr>
              <a:t>, Line Bot</a:t>
            </a:r>
            <a:r>
              <a:rPr lang="zh-TW" altLang="en-US" dirty="0">
                <a:effectLst/>
              </a:rPr>
              <a:t> 架構</a:t>
            </a:r>
            <a:r>
              <a:rPr lang="en-US" altLang="zh-TW" dirty="0">
                <a:effectLst/>
              </a:rPr>
              <a:t>(</a:t>
            </a:r>
            <a:r>
              <a:rPr lang="zh-TW" altLang="en-US" dirty="0">
                <a:effectLst/>
              </a:rPr>
              <a:t>也就是使用到 </a:t>
            </a:r>
            <a:r>
              <a:rPr lang="en-US" altLang="zh-TW" dirty="0">
                <a:effectLst/>
              </a:rPr>
              <a:t>Flask</a:t>
            </a:r>
            <a:r>
              <a:rPr lang="zh-TW" altLang="en-US" dirty="0">
                <a:effectLst/>
              </a:rPr>
              <a:t>的部分</a:t>
            </a:r>
            <a:r>
              <a:rPr lang="en-US" altLang="zh-TW" dirty="0">
                <a:effectLst/>
              </a:rPr>
              <a:t>), </a:t>
            </a:r>
            <a:r>
              <a:rPr lang="zh-TW" altLang="en-US" dirty="0">
                <a:effectLst/>
              </a:rPr>
              <a:t>以及</a:t>
            </a:r>
            <a:r>
              <a:rPr lang="en-US" altLang="zh-TW" dirty="0" err="1">
                <a:effectLst/>
              </a:rPr>
              <a:t>redis</a:t>
            </a:r>
            <a:r>
              <a:rPr lang="zh-TW" altLang="en-US" dirty="0">
                <a:effectLst/>
              </a:rPr>
              <a:t> 資料庫</a:t>
            </a:r>
            <a:endParaRPr lang="en-US" altLang="zh-TW" dirty="0">
              <a:effectLst/>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zh-TW" altLang="en-US" dirty="0">
                <a:effectLst/>
              </a:rPr>
              <a:t>將 </a:t>
            </a:r>
            <a:r>
              <a:rPr lang="en-US" altLang="zh-TW" dirty="0">
                <a:effectLst/>
              </a:rPr>
              <a:t>NGINX, </a:t>
            </a:r>
            <a:r>
              <a:rPr lang="en-US" altLang="zh-TW" dirty="0" err="1">
                <a:effectLst/>
              </a:rPr>
              <a:t>uWSGI</a:t>
            </a:r>
            <a:r>
              <a:rPr lang="en-US" altLang="zh-TW" dirty="0">
                <a:effectLst/>
              </a:rPr>
              <a:t>, </a:t>
            </a:r>
            <a:r>
              <a:rPr lang="zh-TW" altLang="en-US" dirty="0">
                <a:effectLst/>
              </a:rPr>
              <a:t>以及</a:t>
            </a:r>
            <a:r>
              <a:rPr lang="en-US" altLang="zh-TW" dirty="0">
                <a:effectLst/>
              </a:rPr>
              <a:t>python</a:t>
            </a:r>
            <a:r>
              <a:rPr lang="zh-TW" altLang="en-US" dirty="0">
                <a:effectLst/>
              </a:rPr>
              <a:t>串接好之後打包成一個</a:t>
            </a:r>
            <a:r>
              <a:rPr lang="en-US" altLang="zh-TW" dirty="0">
                <a:effectLst/>
              </a:rPr>
              <a:t>docker</a:t>
            </a:r>
            <a:r>
              <a:rPr lang="zh-TW" altLang="en-US" dirty="0">
                <a:effectLst/>
              </a:rPr>
              <a:t> </a:t>
            </a:r>
            <a:r>
              <a:rPr lang="en-US" altLang="zh-TW" dirty="0">
                <a:effectLst/>
              </a:rPr>
              <a:t>pull</a:t>
            </a:r>
            <a:r>
              <a:rPr lang="zh-TW" altLang="en-US" dirty="0">
                <a:effectLst/>
              </a:rPr>
              <a:t>上 </a:t>
            </a:r>
            <a:r>
              <a:rPr lang="en-US" altLang="zh-TW" dirty="0">
                <a:effectLst/>
              </a:rPr>
              <a:t>GCP</a:t>
            </a:r>
            <a:r>
              <a:rPr lang="zh-TW" altLang="en-US" dirty="0">
                <a:effectLst/>
              </a:rPr>
              <a:t> </a:t>
            </a:r>
            <a:endParaRPr lang="en-US" altLang="zh-TW" dirty="0">
              <a:effectLst/>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altLang="zh-TW" dirty="0">
                <a:effectLst/>
              </a:rPr>
              <a:t>docker</a:t>
            </a:r>
            <a:r>
              <a:rPr lang="zh-TW" altLang="en-US" dirty="0">
                <a:effectLst/>
              </a:rPr>
              <a:t> 跟 </a:t>
            </a:r>
            <a:r>
              <a:rPr lang="en-US" altLang="zh-TW" dirty="0">
                <a:effectLst/>
              </a:rPr>
              <a:t>GCP</a:t>
            </a:r>
            <a:r>
              <a:rPr lang="zh-TW" altLang="en-US" dirty="0">
                <a:effectLst/>
              </a:rPr>
              <a:t> 的作業系統都是選用 </a:t>
            </a:r>
            <a:r>
              <a:rPr lang="en-US" altLang="zh-TW" dirty="0">
                <a:effectLst/>
              </a:rPr>
              <a:t>ubuntu 18.04 </a:t>
            </a:r>
          </a:p>
          <a:p>
            <a:endParaRPr lang="zh-TW" altLang="en-US" dirty="0"/>
          </a:p>
        </p:txBody>
      </p:sp>
    </p:spTree>
    <p:extLst>
      <p:ext uri="{BB962C8B-B14F-4D97-AF65-F5344CB8AC3E}">
        <p14:creationId xmlns:p14="http://schemas.microsoft.com/office/powerpoint/2010/main" val="1066837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那這次為什麼選用</a:t>
            </a:r>
            <a:r>
              <a:rPr lang="en-US" altLang="zh-TW" dirty="0"/>
              <a:t>GCP</a:t>
            </a:r>
            <a:r>
              <a:rPr lang="zh-TW" altLang="en-US" dirty="0"/>
              <a:t> 作為我們的雲端供應商呢</a:t>
            </a:r>
            <a:r>
              <a:rPr lang="en-US" altLang="zh-TW" dirty="0"/>
              <a:t>?</a:t>
            </a:r>
          </a:p>
          <a:p>
            <a:r>
              <a:rPr lang="zh-TW" altLang="en-US" dirty="0"/>
              <a:t>主要原因為第一</a:t>
            </a:r>
            <a:r>
              <a:rPr lang="en-US" altLang="zh-TW" dirty="0"/>
              <a:t>:</a:t>
            </a:r>
            <a:r>
              <a:rPr lang="zh-TW" altLang="en-US" dirty="0"/>
              <a:t> 租用規格可以方便調整</a:t>
            </a:r>
            <a:r>
              <a:rPr lang="en-US" altLang="zh-TW" dirty="0"/>
              <a:t>, </a:t>
            </a:r>
            <a:r>
              <a:rPr lang="zh-TW" altLang="en-US" dirty="0"/>
              <a:t>像是我們這次就特別選用</a:t>
            </a:r>
            <a:r>
              <a:rPr lang="en-US" altLang="zh-TW" dirty="0"/>
              <a:t>4 CPU</a:t>
            </a:r>
            <a:r>
              <a:rPr lang="zh-TW" altLang="en-US" dirty="0"/>
              <a:t>的規格</a:t>
            </a:r>
            <a:r>
              <a:rPr lang="en-US" altLang="zh-TW" dirty="0"/>
              <a:t>, </a:t>
            </a:r>
            <a:r>
              <a:rPr lang="zh-TW" altLang="en-US" dirty="0"/>
              <a:t>更能夠負荷我們要跑的模型</a:t>
            </a:r>
            <a:r>
              <a:rPr lang="en-US" altLang="zh-TW" dirty="0"/>
              <a:t>, </a:t>
            </a:r>
            <a:r>
              <a:rPr lang="zh-TW" altLang="en-US" dirty="0"/>
              <a:t>也讓使用者操作的更流暢</a:t>
            </a:r>
            <a:endParaRPr lang="en-US" altLang="zh-TW" dirty="0"/>
          </a:p>
          <a:p>
            <a:r>
              <a:rPr lang="zh-TW" altLang="en-US" dirty="0"/>
              <a:t>第二</a:t>
            </a:r>
            <a:r>
              <a:rPr lang="en-US" altLang="zh-TW" dirty="0"/>
              <a:t>:</a:t>
            </a:r>
            <a:r>
              <a:rPr lang="zh-TW" altLang="en-US" dirty="0"/>
              <a:t>租用價格相對便宜</a:t>
            </a:r>
            <a:r>
              <a:rPr lang="en-US" altLang="zh-TW" dirty="0"/>
              <a:t>, </a:t>
            </a:r>
            <a:r>
              <a:rPr lang="zh-TW" altLang="en-US" dirty="0"/>
              <a:t>符合專題需求</a:t>
            </a:r>
            <a:endParaRPr lang="en-US" altLang="zh-TW" dirty="0"/>
          </a:p>
          <a:p>
            <a:r>
              <a:rPr lang="zh-TW" altLang="en-US" dirty="0"/>
              <a:t>而且</a:t>
            </a:r>
            <a:r>
              <a:rPr lang="en-US" altLang="zh-TW" dirty="0"/>
              <a:t>GCP</a:t>
            </a:r>
            <a:r>
              <a:rPr lang="zh-TW" altLang="en-US" dirty="0"/>
              <a:t> 在台灣有設立機房</a:t>
            </a:r>
            <a:r>
              <a:rPr lang="en-US" altLang="zh-TW" dirty="0"/>
              <a:t>,</a:t>
            </a:r>
            <a:r>
              <a:rPr lang="zh-TW" altLang="en-US" dirty="0"/>
              <a:t> 能讓連線速度更快一些</a:t>
            </a:r>
          </a:p>
        </p:txBody>
      </p:sp>
    </p:spTree>
    <p:extLst>
      <p:ext uri="{BB962C8B-B14F-4D97-AF65-F5344CB8AC3E}">
        <p14:creationId xmlns:p14="http://schemas.microsoft.com/office/powerpoint/2010/main" val="1771557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這裡由我講解我們這組處裡留言分類的過程</a:t>
            </a:r>
            <a:endParaRPr lang="en-US" altLang="zh-TW" dirty="0"/>
          </a:p>
          <a:p>
            <a:endParaRPr lang="en-US" altLang="zh-TW" dirty="0"/>
          </a:p>
          <a:p>
            <a:r>
              <a:rPr lang="zh-TW" altLang="en-US" dirty="0"/>
              <a:t>我們怎麼從 </a:t>
            </a:r>
            <a:r>
              <a:rPr lang="en-US" altLang="zh-TW" dirty="0"/>
              <a:t>Word2Vec</a:t>
            </a:r>
            <a:r>
              <a:rPr lang="zh-TW" altLang="en-US" dirty="0"/>
              <a:t> 轉到 </a:t>
            </a:r>
            <a:r>
              <a:rPr lang="en-US" altLang="zh-TW" dirty="0"/>
              <a:t>Bert</a:t>
            </a:r>
            <a:r>
              <a:rPr lang="zh-TW" altLang="en-US" dirty="0"/>
              <a:t>，</a:t>
            </a:r>
            <a:endParaRPr lang="en-US" altLang="zh-TW" dirty="0"/>
          </a:p>
          <a:p>
            <a:endParaRPr lang="en-US" altLang="zh-TW" dirty="0"/>
          </a:p>
          <a:p>
            <a:r>
              <a:rPr lang="en-US" altLang="zh-TW" dirty="0"/>
              <a:t>Bert </a:t>
            </a:r>
            <a:r>
              <a:rPr lang="zh-TW" altLang="en-US" dirty="0"/>
              <a:t>的原理，</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Bert </a:t>
            </a:r>
            <a:r>
              <a:rPr lang="zh-TW" altLang="en-US" sz="1200" kern="1200" dirty="0">
                <a:solidFill>
                  <a:schemeClr val="tx1"/>
                </a:solidFill>
                <a:latin typeface="+mn-lt"/>
                <a:ea typeface="+mn-ea"/>
                <a:cs typeface="+mn-cs"/>
              </a:rPr>
              <a:t>分類器的架構，</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以及它的 </a:t>
            </a:r>
            <a:r>
              <a:rPr lang="en-US" altLang="zh-TW" sz="1200" kern="1200" dirty="0">
                <a:solidFill>
                  <a:schemeClr val="tx1"/>
                </a:solidFill>
                <a:latin typeface="+mn-lt"/>
                <a:ea typeface="+mn-ea"/>
                <a:cs typeface="+mn-cs"/>
              </a:rPr>
              <a:t>Input &amp; output</a:t>
            </a:r>
            <a:endParaRPr lang="zh-TW" altLang="en-US"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49</a:t>
            </a:fld>
            <a:endParaRPr lang="zh-TW" altLang="en-US"/>
          </a:p>
        </p:txBody>
      </p:sp>
    </p:spTree>
    <p:extLst>
      <p:ext uri="{BB962C8B-B14F-4D97-AF65-F5344CB8AC3E}">
        <p14:creationId xmlns:p14="http://schemas.microsoft.com/office/powerpoint/2010/main" val="16784816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endParaRPr lang="zh-TW" altLang="en-US" dirty="0"/>
          </a:p>
        </p:txBody>
      </p:sp>
    </p:spTree>
    <p:extLst>
      <p:ext uri="{BB962C8B-B14F-4D97-AF65-F5344CB8AC3E}">
        <p14:creationId xmlns:p14="http://schemas.microsoft.com/office/powerpoint/2010/main" val="304943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8cd9a1c85b_16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8cd9a1c85b_16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zh-TW" altLang="en-US" dirty="0"/>
            </a:br>
            <a:r>
              <a:rPr lang="zh-TW" altLang="en-US" dirty="0"/>
              <a:t>接著我們要問的問題是關於外表問題</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那肯定是來</a:t>
            </a:r>
            <a:r>
              <a:rPr lang="en-US" altLang="zh-TW" dirty="0"/>
              <a:t>PTT</a:t>
            </a:r>
            <a:r>
              <a:rPr lang="zh-TW" altLang="en-US" dirty="0"/>
              <a:t> </a:t>
            </a:r>
            <a:r>
              <a:rPr lang="en-US" altLang="zh-TW" dirty="0"/>
              <a:t>beauty</a:t>
            </a:r>
            <a:r>
              <a:rPr lang="zh-TW" altLang="en-US" dirty="0"/>
              <a:t>版，表特版來詢問</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為什麼是表特版呢</a:t>
            </a:r>
            <a:r>
              <a:rPr lang="en-US" altLang="zh-TW" dirty="0"/>
              <a:t>?</a:t>
            </a:r>
            <a:r>
              <a:rPr lang="zh-TW" altLang="en-US" dirty="0"/>
              <a:t> 因為表特版</a:t>
            </a:r>
            <a:r>
              <a:rPr lang="zh-TW" altLang="en-US" dirty="0">
                <a:latin typeface="微軟正黑體" panose="020B0604030504040204" pitchFamily="34" charset="-120"/>
                <a:ea typeface="微軟正黑體" panose="020B0604030504040204" pitchFamily="34" charset="-120"/>
              </a:rPr>
              <a:t>一直具有相當高的人氣</a:t>
            </a:r>
          </a:p>
          <a:p>
            <a:pPr marL="0" lvl="0" indent="0" algn="l" rtl="0">
              <a:spcBef>
                <a:spcPts val="0"/>
              </a:spcBef>
              <a:spcAft>
                <a:spcPts val="0"/>
              </a:spcAft>
              <a:buNone/>
            </a:pPr>
            <a:endParaRPr lang="zh-TW" altLang="en-US" dirty="0">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也有取多藝人跟網美從這發跡</a:t>
            </a:r>
            <a:endParaRPr lang="zh-TW" altLang="en-US" dirty="0"/>
          </a:p>
        </p:txBody>
      </p:sp>
    </p:spTree>
    <p:extLst>
      <p:ext uri="{BB962C8B-B14F-4D97-AF65-F5344CB8AC3E}">
        <p14:creationId xmlns:p14="http://schemas.microsoft.com/office/powerpoint/2010/main" val="14204711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56c698b077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8151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8cd9a1c85b_16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8cd9a1c85b_16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為什麼我們知道該在哪裡得到答案卻又不敢</a:t>
            </a:r>
            <a:r>
              <a:rPr lang="en-US" altLang="zh-TW" dirty="0"/>
              <a:t>po</a:t>
            </a:r>
            <a:r>
              <a:rPr lang="zh-TW" altLang="en-US" dirty="0"/>
              <a:t>文呢</a:t>
            </a:r>
            <a:r>
              <a:rPr lang="en-US" altLang="zh-TW" dirty="0"/>
              <a:t>?</a:t>
            </a:r>
          </a:p>
          <a:p>
            <a:pPr marL="158750" indent="0">
              <a:buNone/>
            </a:pPr>
            <a:endParaRPr lang="en-US" altLang="zh-TW" dirty="0"/>
          </a:p>
          <a:p>
            <a:pPr marL="158750" indent="0">
              <a:buNone/>
            </a:pPr>
            <a:r>
              <a:rPr lang="zh-TW" altLang="en-US" dirty="0"/>
              <a:t>因為怕被罵麻</a:t>
            </a:r>
            <a:endParaRPr lang="en-US" altLang="zh-TW" dirty="0"/>
          </a:p>
          <a:p>
            <a:pPr marL="158750" indent="0">
              <a:buNone/>
            </a:pPr>
            <a:endParaRPr lang="en-US" altLang="zh-TW" dirty="0"/>
          </a:p>
          <a:p>
            <a:pPr marL="158750" indent="0">
              <a:buNone/>
            </a:pPr>
            <a:r>
              <a:rPr lang="zh-TW" altLang="en-US" dirty="0"/>
              <a:t>鄉民的 反應都是很直接且真實</a:t>
            </a:r>
            <a:endParaRPr lang="en-US" altLang="zh-TW" dirty="0"/>
          </a:p>
          <a:p>
            <a:pPr marL="158750" indent="0">
              <a:buNone/>
            </a:pPr>
            <a:endParaRPr lang="en-US" altLang="zh-TW" dirty="0"/>
          </a:p>
          <a:p>
            <a:pPr marL="158750" indent="0">
              <a:buNone/>
            </a:pPr>
            <a:r>
              <a:rPr lang="zh-TW" altLang="en-US" dirty="0"/>
              <a:t>誇讚會很直接地說 正、戀愛</a:t>
            </a:r>
            <a:endParaRPr lang="en-US" altLang="zh-TW" dirty="0"/>
          </a:p>
          <a:p>
            <a:pPr marL="158750" indent="0">
              <a:buNone/>
            </a:pPr>
            <a:r>
              <a:rPr lang="zh-TW" altLang="en-US" dirty="0"/>
              <a:t>批評也是很直接地會說醜、欠人錢</a:t>
            </a:r>
            <a:r>
              <a:rPr lang="en-US" altLang="zh-TW" dirty="0"/>
              <a:t>?</a:t>
            </a:r>
          </a:p>
        </p:txBody>
      </p:sp>
    </p:spTree>
    <p:extLst>
      <p:ext uri="{BB962C8B-B14F-4D97-AF65-F5344CB8AC3E}">
        <p14:creationId xmlns:p14="http://schemas.microsoft.com/office/powerpoint/2010/main" val="369756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indent="0">
              <a:buNone/>
            </a:pPr>
            <a:r>
              <a:rPr lang="zh-TW" altLang="en-US" dirty="0"/>
              <a:t>所以我們希望可以有個</a:t>
            </a:r>
            <a:r>
              <a:rPr lang="en-US" altLang="zh-TW" dirty="0"/>
              <a:t>AI</a:t>
            </a:r>
            <a:r>
              <a:rPr lang="zh-TW" altLang="en-US" dirty="0"/>
              <a:t>，當我們給它照片時，會先幫我們預測表特版可能的留言</a:t>
            </a:r>
            <a:endParaRPr lang="en-US" altLang="zh-TW" dirty="0"/>
          </a:p>
          <a:p>
            <a:pPr marL="158750" indent="0">
              <a:buNone/>
            </a:pPr>
            <a:endParaRPr lang="en-US" altLang="zh-TW" dirty="0"/>
          </a:p>
          <a:p>
            <a:pPr marL="158750" indent="0">
              <a:buNone/>
            </a:pPr>
            <a:r>
              <a:rPr lang="zh-TW" altLang="en-US" dirty="0"/>
              <a:t>也希望能有些相似文章當作未來</a:t>
            </a:r>
            <a:r>
              <a:rPr lang="en-US" altLang="zh-TW" dirty="0"/>
              <a:t>po</a:t>
            </a:r>
            <a:r>
              <a:rPr lang="zh-TW" altLang="en-US" dirty="0"/>
              <a:t>文的參考依據</a:t>
            </a:r>
            <a:endParaRPr lang="en-US" altLang="zh-TW" dirty="0"/>
          </a:p>
          <a:p>
            <a:pPr marL="158750" indent="0">
              <a:buNone/>
            </a:pPr>
            <a:endParaRPr lang="en-US" altLang="zh-TW" dirty="0"/>
          </a:p>
          <a:p>
            <a:pPr marL="158750" indent="0">
              <a:buNone/>
            </a:pPr>
            <a:r>
              <a:rPr lang="zh-TW" altLang="en-US" dirty="0"/>
              <a:t>藉此預先增加</a:t>
            </a:r>
            <a:r>
              <a:rPr lang="en-US" altLang="zh-TW" dirty="0"/>
              <a:t>po</a:t>
            </a:r>
            <a:r>
              <a:rPr lang="zh-TW" altLang="en-US" dirty="0"/>
              <a:t>文的信心</a:t>
            </a:r>
          </a:p>
        </p:txBody>
      </p:sp>
    </p:spTree>
    <p:extLst>
      <p:ext uri="{BB962C8B-B14F-4D97-AF65-F5344CB8AC3E}">
        <p14:creationId xmlns:p14="http://schemas.microsoft.com/office/powerpoint/2010/main" val="315861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57473f0d57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57473f0d5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哪些人也會像我們一樣害怕</a:t>
            </a:r>
            <a:r>
              <a:rPr lang="en-US" altLang="zh-TW" dirty="0"/>
              <a:t>po</a:t>
            </a:r>
            <a:r>
              <a:rPr lang="zh-TW" altLang="en-US" dirty="0"/>
              <a:t>上去得到不好的評價呢</a:t>
            </a:r>
            <a:r>
              <a:rPr lang="en-US" altLang="zh-TW" dirty="0"/>
              <a:t>?</a:t>
            </a:r>
          </a:p>
          <a:p>
            <a:pPr marL="0" lvl="0" indent="0" algn="l" rtl="0">
              <a:spcBef>
                <a:spcPts val="0"/>
              </a:spcBef>
              <a:spcAft>
                <a:spcPts val="0"/>
              </a:spcAft>
              <a:buNone/>
            </a:pPr>
            <a:endParaRPr lang="en-US" altLang="zh-TW" dirty="0"/>
          </a:p>
          <a:p>
            <a:pPr marL="228600" lvl="0" indent="-228600" algn="l" rtl="0">
              <a:spcBef>
                <a:spcPts val="0"/>
              </a:spcBef>
              <a:spcAft>
                <a:spcPts val="0"/>
              </a:spcAft>
              <a:buAutoNum type="arabicPeriod"/>
            </a:pPr>
            <a:r>
              <a:rPr lang="zh-TW" altLang="en-US" dirty="0"/>
              <a:t>想在表特版曬男女朋友的人</a:t>
            </a:r>
          </a:p>
          <a:p>
            <a:pPr marL="228600" lvl="0" indent="-228600" algn="l" rtl="0">
              <a:spcBef>
                <a:spcPts val="0"/>
              </a:spcBef>
              <a:spcAft>
                <a:spcPts val="0"/>
              </a:spcAft>
              <a:buAutoNum type="arabicPeriod"/>
            </a:pPr>
            <a:r>
              <a:rPr lang="zh-TW" altLang="en-US" dirty="0"/>
              <a:t>其實很想將自己放到表特版的人</a:t>
            </a:r>
          </a:p>
          <a:p>
            <a:pPr marL="228600" lvl="0" indent="-228600" algn="l" rtl="0">
              <a:spcBef>
                <a:spcPts val="0"/>
              </a:spcBef>
              <a:spcAft>
                <a:spcPts val="0"/>
              </a:spcAft>
              <a:buAutoNum type="arabicPeriod"/>
            </a:pPr>
            <a:r>
              <a:rPr lang="zh-TW" altLang="en-US" dirty="0"/>
              <a:t>想藉由表特版了解自己或周遭朋友在大眾眼中樣子的人</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134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這裡由我講解我們這組處裡留言分類的過程</a:t>
            </a:r>
            <a:endParaRPr lang="en-US" altLang="zh-TW" dirty="0"/>
          </a:p>
          <a:p>
            <a:endParaRPr lang="en-US" altLang="zh-TW" dirty="0"/>
          </a:p>
          <a:p>
            <a:r>
              <a:rPr lang="zh-TW" altLang="en-US" dirty="0"/>
              <a:t>我們怎麼從 </a:t>
            </a:r>
            <a:r>
              <a:rPr lang="en-US" altLang="zh-TW" dirty="0"/>
              <a:t>Word2Vec</a:t>
            </a:r>
            <a:r>
              <a:rPr lang="zh-TW" altLang="en-US" dirty="0"/>
              <a:t> 轉到 </a:t>
            </a:r>
            <a:r>
              <a:rPr lang="en-US" altLang="zh-TW" dirty="0"/>
              <a:t>Bert</a:t>
            </a:r>
            <a:r>
              <a:rPr lang="zh-TW" altLang="en-US" dirty="0"/>
              <a:t>，</a:t>
            </a:r>
            <a:endParaRPr lang="en-US" altLang="zh-TW" dirty="0"/>
          </a:p>
          <a:p>
            <a:endParaRPr lang="en-US" altLang="zh-TW" dirty="0"/>
          </a:p>
          <a:p>
            <a:r>
              <a:rPr lang="en-US" altLang="zh-TW" dirty="0"/>
              <a:t>Bert </a:t>
            </a:r>
            <a:r>
              <a:rPr lang="zh-TW" altLang="en-US" dirty="0"/>
              <a:t>的原理，</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Bert </a:t>
            </a:r>
            <a:r>
              <a:rPr lang="zh-TW" altLang="en-US" sz="1200" kern="1200" dirty="0">
                <a:solidFill>
                  <a:schemeClr val="tx1"/>
                </a:solidFill>
                <a:latin typeface="+mn-lt"/>
                <a:ea typeface="+mn-ea"/>
                <a:cs typeface="+mn-cs"/>
              </a:rPr>
              <a:t>分類器的架構，</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以及它的 </a:t>
            </a:r>
            <a:r>
              <a:rPr lang="en-US" altLang="zh-TW" sz="1200" kern="1200" dirty="0">
                <a:solidFill>
                  <a:schemeClr val="tx1"/>
                </a:solidFill>
                <a:latin typeface="+mn-lt"/>
                <a:ea typeface="+mn-ea"/>
                <a:cs typeface="+mn-cs"/>
              </a:rPr>
              <a:t>Input &amp; output</a:t>
            </a:r>
            <a:endParaRPr lang="zh-TW" altLang="en-US" dirty="0"/>
          </a:p>
        </p:txBody>
      </p:sp>
      <p:sp>
        <p:nvSpPr>
          <p:cNvPr id="4" name="投影片編號版面配置區 3"/>
          <p:cNvSpPr>
            <a:spLocks noGrp="1"/>
          </p:cNvSpPr>
          <p:nvPr>
            <p:ph type="sldNum" sz="quarter" idx="5"/>
          </p:nvPr>
        </p:nvSpPr>
        <p:spPr/>
        <p:txBody>
          <a:bodyPr/>
          <a:lstStyle/>
          <a:p>
            <a:fld id="{442CD06A-A843-404B-86C2-A391F2AF41CD}" type="slidenum">
              <a:rPr lang="zh-TW" altLang="en-US" smtClean="0"/>
              <a:t>10</a:t>
            </a:fld>
            <a:endParaRPr lang="zh-TW" altLang="en-US"/>
          </a:p>
        </p:txBody>
      </p:sp>
    </p:spTree>
    <p:extLst>
      <p:ext uri="{BB962C8B-B14F-4D97-AF65-F5344CB8AC3E}">
        <p14:creationId xmlns:p14="http://schemas.microsoft.com/office/powerpoint/2010/main" val="317940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13979" y="1507984"/>
            <a:ext cx="132"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 name="Google Shape;11;p2"/>
          <p:cNvSpPr/>
          <p:nvPr/>
        </p:nvSpPr>
        <p:spPr>
          <a:xfrm>
            <a:off x="13979" y="2419108"/>
            <a:ext cx="132"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 name="Google Shape;12;p2"/>
          <p:cNvSpPr/>
          <p:nvPr/>
        </p:nvSpPr>
        <p:spPr>
          <a:xfrm flipH="1">
            <a:off x="858388" y="9122"/>
            <a:ext cx="132"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3" name="Google Shape;13;p2"/>
          <p:cNvSpPr/>
          <p:nvPr/>
        </p:nvSpPr>
        <p:spPr>
          <a:xfrm flipH="1">
            <a:off x="858388" y="9122"/>
            <a:ext cx="132"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4;p2"/>
          <p:cNvSpPr/>
          <p:nvPr/>
        </p:nvSpPr>
        <p:spPr>
          <a:xfrm rot="626089">
            <a:off x="77970" y="834029"/>
            <a:ext cx="2650732" cy="2398941"/>
          </a:xfrm>
          <a:custGeom>
            <a:avLst/>
            <a:gdLst/>
            <a:ahLst/>
            <a:cxnLst/>
            <a:rect l="l" t="t" r="r" b="b"/>
            <a:pathLst>
              <a:path w="64839" h="44010" extrusionOk="0">
                <a:moveTo>
                  <a:pt x="17319" y="2607"/>
                </a:moveTo>
                <a:cubicBezTo>
                  <a:pt x="17419" y="2607"/>
                  <a:pt x="17419" y="2733"/>
                  <a:pt x="17419" y="2733"/>
                </a:cubicBezTo>
                <a:cubicBezTo>
                  <a:pt x="17319" y="2733"/>
                  <a:pt x="17319" y="2833"/>
                  <a:pt x="17219" y="2833"/>
                </a:cubicBezTo>
                <a:lnTo>
                  <a:pt x="17219" y="2733"/>
                </a:lnTo>
                <a:lnTo>
                  <a:pt x="17319" y="2607"/>
                </a:lnTo>
                <a:close/>
                <a:moveTo>
                  <a:pt x="16292" y="3460"/>
                </a:moveTo>
                <a:cubicBezTo>
                  <a:pt x="16492" y="3460"/>
                  <a:pt x="16693" y="3560"/>
                  <a:pt x="16918" y="3560"/>
                </a:cubicBezTo>
                <a:lnTo>
                  <a:pt x="16918" y="3760"/>
                </a:lnTo>
                <a:cubicBezTo>
                  <a:pt x="16693" y="3760"/>
                  <a:pt x="16492" y="3760"/>
                  <a:pt x="16292" y="3660"/>
                </a:cubicBezTo>
                <a:lnTo>
                  <a:pt x="16292" y="3460"/>
                </a:lnTo>
                <a:close/>
                <a:moveTo>
                  <a:pt x="31430" y="3760"/>
                </a:moveTo>
                <a:lnTo>
                  <a:pt x="31430" y="3861"/>
                </a:lnTo>
                <a:lnTo>
                  <a:pt x="31204" y="3861"/>
                </a:lnTo>
                <a:lnTo>
                  <a:pt x="31204" y="3760"/>
                </a:lnTo>
                <a:close/>
                <a:moveTo>
                  <a:pt x="24938" y="14638"/>
                </a:moveTo>
                <a:cubicBezTo>
                  <a:pt x="25264" y="14738"/>
                  <a:pt x="25690" y="14738"/>
                  <a:pt x="26091" y="14838"/>
                </a:cubicBezTo>
                <a:cubicBezTo>
                  <a:pt x="25991" y="14938"/>
                  <a:pt x="25991" y="14938"/>
                  <a:pt x="25991" y="15039"/>
                </a:cubicBezTo>
                <a:cubicBezTo>
                  <a:pt x="25690" y="14938"/>
                  <a:pt x="25264" y="14838"/>
                  <a:pt x="24938" y="14638"/>
                </a:cubicBezTo>
                <a:close/>
                <a:moveTo>
                  <a:pt x="23685" y="15364"/>
                </a:moveTo>
                <a:cubicBezTo>
                  <a:pt x="23810" y="15465"/>
                  <a:pt x="23911" y="15465"/>
                  <a:pt x="24111" y="15565"/>
                </a:cubicBezTo>
                <a:cubicBezTo>
                  <a:pt x="24111" y="15565"/>
                  <a:pt x="24111" y="15665"/>
                  <a:pt x="24011" y="15665"/>
                </a:cubicBezTo>
                <a:cubicBezTo>
                  <a:pt x="23911" y="15665"/>
                  <a:pt x="23810" y="15665"/>
                  <a:pt x="23585" y="15565"/>
                </a:cubicBezTo>
                <a:cubicBezTo>
                  <a:pt x="23585" y="15565"/>
                  <a:pt x="23585" y="15465"/>
                  <a:pt x="23685" y="15364"/>
                </a:cubicBezTo>
                <a:close/>
                <a:moveTo>
                  <a:pt x="28397" y="16618"/>
                </a:moveTo>
                <a:cubicBezTo>
                  <a:pt x="28497" y="16618"/>
                  <a:pt x="28698" y="16718"/>
                  <a:pt x="28823" y="16718"/>
                </a:cubicBezTo>
                <a:lnTo>
                  <a:pt x="28823" y="16918"/>
                </a:lnTo>
                <a:cubicBezTo>
                  <a:pt x="28497" y="16918"/>
                  <a:pt x="28297" y="16918"/>
                  <a:pt x="27670" y="16818"/>
                </a:cubicBezTo>
                <a:cubicBezTo>
                  <a:pt x="28071" y="16718"/>
                  <a:pt x="28196" y="16618"/>
                  <a:pt x="28397" y="16618"/>
                </a:cubicBezTo>
                <a:close/>
                <a:moveTo>
                  <a:pt x="1254" y="17244"/>
                </a:moveTo>
                <a:cubicBezTo>
                  <a:pt x="1254" y="17445"/>
                  <a:pt x="1254" y="17645"/>
                  <a:pt x="1129" y="17871"/>
                </a:cubicBezTo>
                <a:cubicBezTo>
                  <a:pt x="1173" y="17871"/>
                  <a:pt x="1215" y="17883"/>
                  <a:pt x="1254" y="17900"/>
                </a:cubicBezTo>
                <a:lnTo>
                  <a:pt x="1254" y="17900"/>
                </a:lnTo>
                <a:lnTo>
                  <a:pt x="1254" y="17244"/>
                </a:lnTo>
                <a:close/>
                <a:moveTo>
                  <a:pt x="52338" y="26549"/>
                </a:moveTo>
                <a:cubicBezTo>
                  <a:pt x="52967" y="26549"/>
                  <a:pt x="53662" y="26708"/>
                  <a:pt x="54287" y="27044"/>
                </a:cubicBezTo>
                <a:lnTo>
                  <a:pt x="52633" y="27044"/>
                </a:lnTo>
                <a:cubicBezTo>
                  <a:pt x="52352" y="27325"/>
                  <a:pt x="52013" y="27456"/>
                  <a:pt x="51645" y="27456"/>
                </a:cubicBezTo>
                <a:cubicBezTo>
                  <a:pt x="51323" y="27456"/>
                  <a:pt x="50978" y="27356"/>
                  <a:pt x="50628" y="27169"/>
                </a:cubicBezTo>
                <a:cubicBezTo>
                  <a:pt x="50965" y="26764"/>
                  <a:pt x="51606" y="26549"/>
                  <a:pt x="52338" y="26549"/>
                </a:cubicBezTo>
                <a:close/>
                <a:moveTo>
                  <a:pt x="35490" y="27996"/>
                </a:moveTo>
                <a:lnTo>
                  <a:pt x="35490" y="28197"/>
                </a:lnTo>
                <a:cubicBezTo>
                  <a:pt x="35289" y="28297"/>
                  <a:pt x="35089" y="28297"/>
                  <a:pt x="34863" y="28422"/>
                </a:cubicBezTo>
                <a:lnTo>
                  <a:pt x="34863" y="28197"/>
                </a:lnTo>
                <a:cubicBezTo>
                  <a:pt x="35089" y="28096"/>
                  <a:pt x="35289" y="28096"/>
                  <a:pt x="35490" y="27996"/>
                </a:cubicBezTo>
                <a:close/>
                <a:moveTo>
                  <a:pt x="15765" y="1"/>
                </a:moveTo>
                <a:cubicBezTo>
                  <a:pt x="15540" y="1"/>
                  <a:pt x="15239" y="327"/>
                  <a:pt x="14813" y="527"/>
                </a:cubicBezTo>
                <a:cubicBezTo>
                  <a:pt x="15966" y="1054"/>
                  <a:pt x="16793" y="1354"/>
                  <a:pt x="17645" y="1680"/>
                </a:cubicBezTo>
                <a:lnTo>
                  <a:pt x="17645" y="1881"/>
                </a:lnTo>
                <a:cubicBezTo>
                  <a:pt x="17018" y="1981"/>
                  <a:pt x="16392" y="1981"/>
                  <a:pt x="15765" y="2106"/>
                </a:cubicBezTo>
                <a:cubicBezTo>
                  <a:pt x="15439" y="1881"/>
                  <a:pt x="15139" y="1680"/>
                  <a:pt x="14813" y="1580"/>
                </a:cubicBezTo>
                <a:cubicBezTo>
                  <a:pt x="14412" y="1881"/>
                  <a:pt x="14086" y="2106"/>
                  <a:pt x="13785" y="2307"/>
                </a:cubicBezTo>
                <a:cubicBezTo>
                  <a:pt x="13359" y="2094"/>
                  <a:pt x="12965" y="1937"/>
                  <a:pt x="12585" y="1937"/>
                </a:cubicBezTo>
                <a:cubicBezTo>
                  <a:pt x="12231" y="1937"/>
                  <a:pt x="11891" y="2074"/>
                  <a:pt x="11551" y="2429"/>
                </a:cubicBezTo>
                <a:lnTo>
                  <a:pt x="11551" y="2429"/>
                </a:lnTo>
                <a:cubicBezTo>
                  <a:pt x="11527" y="2422"/>
                  <a:pt x="11504" y="2415"/>
                  <a:pt x="11480" y="2407"/>
                </a:cubicBezTo>
                <a:lnTo>
                  <a:pt x="11480" y="2507"/>
                </a:lnTo>
                <a:cubicBezTo>
                  <a:pt x="11503" y="2480"/>
                  <a:pt x="11527" y="2454"/>
                  <a:pt x="11551" y="2429"/>
                </a:cubicBezTo>
                <a:lnTo>
                  <a:pt x="11551" y="2429"/>
                </a:lnTo>
                <a:cubicBezTo>
                  <a:pt x="11819" y="2508"/>
                  <a:pt x="12056" y="2515"/>
                  <a:pt x="12632" y="2607"/>
                </a:cubicBezTo>
                <a:cubicBezTo>
                  <a:pt x="9600" y="4287"/>
                  <a:pt x="6467" y="5440"/>
                  <a:pt x="4587" y="8372"/>
                </a:cubicBezTo>
                <a:cubicBezTo>
                  <a:pt x="4788" y="8472"/>
                  <a:pt x="5013" y="8572"/>
                  <a:pt x="5114" y="8572"/>
                </a:cubicBezTo>
                <a:cubicBezTo>
                  <a:pt x="5150" y="8572"/>
                  <a:pt x="5187" y="8569"/>
                  <a:pt x="5224" y="8563"/>
                </a:cubicBezTo>
                <a:lnTo>
                  <a:pt x="5224" y="8563"/>
                </a:lnTo>
                <a:cubicBezTo>
                  <a:pt x="5220" y="8566"/>
                  <a:pt x="5217" y="8569"/>
                  <a:pt x="5214" y="8572"/>
                </a:cubicBezTo>
                <a:cubicBezTo>
                  <a:pt x="5013" y="9099"/>
                  <a:pt x="4788" y="9625"/>
                  <a:pt x="4587" y="10026"/>
                </a:cubicBezTo>
                <a:cubicBezTo>
                  <a:pt x="4161" y="10452"/>
                  <a:pt x="3860" y="10878"/>
                  <a:pt x="3535" y="11379"/>
                </a:cubicBezTo>
                <a:cubicBezTo>
                  <a:pt x="3635" y="11705"/>
                  <a:pt x="3860" y="12006"/>
                  <a:pt x="3961" y="12131"/>
                </a:cubicBezTo>
                <a:cubicBezTo>
                  <a:pt x="3860" y="13059"/>
                  <a:pt x="3760" y="13886"/>
                  <a:pt x="3635" y="14738"/>
                </a:cubicBezTo>
                <a:cubicBezTo>
                  <a:pt x="3234" y="14938"/>
                  <a:pt x="2808" y="15264"/>
                  <a:pt x="2507" y="15565"/>
                </a:cubicBezTo>
                <a:cubicBezTo>
                  <a:pt x="2507" y="15765"/>
                  <a:pt x="2607" y="15891"/>
                  <a:pt x="2607" y="15891"/>
                </a:cubicBezTo>
                <a:cubicBezTo>
                  <a:pt x="2081" y="16392"/>
                  <a:pt x="1655" y="16818"/>
                  <a:pt x="1254" y="17244"/>
                </a:cubicBezTo>
                <a:cubicBezTo>
                  <a:pt x="1755" y="17019"/>
                  <a:pt x="2282" y="16818"/>
                  <a:pt x="2908" y="16618"/>
                </a:cubicBezTo>
                <a:cubicBezTo>
                  <a:pt x="2908" y="16718"/>
                  <a:pt x="2908" y="16718"/>
                  <a:pt x="3008" y="16818"/>
                </a:cubicBezTo>
                <a:cubicBezTo>
                  <a:pt x="2507" y="17244"/>
                  <a:pt x="1981" y="17645"/>
                  <a:pt x="1454" y="17971"/>
                </a:cubicBezTo>
                <a:cubicBezTo>
                  <a:pt x="1390" y="17971"/>
                  <a:pt x="1325" y="17929"/>
                  <a:pt x="1254" y="17900"/>
                </a:cubicBezTo>
                <a:lnTo>
                  <a:pt x="1254" y="17900"/>
                </a:lnTo>
                <a:lnTo>
                  <a:pt x="1254" y="19224"/>
                </a:lnTo>
                <a:cubicBezTo>
                  <a:pt x="1028" y="19224"/>
                  <a:pt x="728" y="19324"/>
                  <a:pt x="201" y="19425"/>
                </a:cubicBezTo>
                <a:cubicBezTo>
                  <a:pt x="502" y="21204"/>
                  <a:pt x="1" y="22983"/>
                  <a:pt x="1028" y="24663"/>
                </a:cubicBezTo>
                <a:cubicBezTo>
                  <a:pt x="1755" y="25790"/>
                  <a:pt x="2607" y="27044"/>
                  <a:pt x="2181" y="28522"/>
                </a:cubicBezTo>
                <a:cubicBezTo>
                  <a:pt x="2708" y="29149"/>
                  <a:pt x="3234" y="29775"/>
                  <a:pt x="3535" y="30402"/>
                </a:cubicBezTo>
                <a:cubicBezTo>
                  <a:pt x="3961" y="31555"/>
                  <a:pt x="4788" y="31956"/>
                  <a:pt x="5840" y="32382"/>
                </a:cubicBezTo>
                <a:cubicBezTo>
                  <a:pt x="6367" y="32583"/>
                  <a:pt x="6993" y="33009"/>
                  <a:pt x="7520" y="33309"/>
                </a:cubicBezTo>
                <a:cubicBezTo>
                  <a:pt x="7520" y="33435"/>
                  <a:pt x="7520" y="33535"/>
                  <a:pt x="7394" y="33535"/>
                </a:cubicBezTo>
                <a:cubicBezTo>
                  <a:pt x="10527" y="34562"/>
                  <a:pt x="13560" y="35615"/>
                  <a:pt x="16693" y="36567"/>
                </a:cubicBezTo>
                <a:cubicBezTo>
                  <a:pt x="17319" y="36768"/>
                  <a:pt x="18046" y="36968"/>
                  <a:pt x="18798" y="37194"/>
                </a:cubicBezTo>
                <a:cubicBezTo>
                  <a:pt x="19625" y="37595"/>
                  <a:pt x="20552" y="38121"/>
                  <a:pt x="21505" y="38447"/>
                </a:cubicBezTo>
                <a:cubicBezTo>
                  <a:pt x="23685" y="39174"/>
                  <a:pt x="25891" y="39700"/>
                  <a:pt x="28196" y="40327"/>
                </a:cubicBezTo>
                <a:cubicBezTo>
                  <a:pt x="28481" y="40422"/>
                  <a:pt x="28877" y="40427"/>
                  <a:pt x="28835" y="40955"/>
                </a:cubicBezTo>
                <a:lnTo>
                  <a:pt x="28835" y="40955"/>
                </a:lnTo>
                <a:cubicBezTo>
                  <a:pt x="28831" y="40955"/>
                  <a:pt x="28827" y="40954"/>
                  <a:pt x="28823" y="40953"/>
                </a:cubicBezTo>
                <a:lnTo>
                  <a:pt x="28823" y="41054"/>
                </a:lnTo>
                <a:cubicBezTo>
                  <a:pt x="28829" y="41019"/>
                  <a:pt x="28832" y="40986"/>
                  <a:pt x="28835" y="40955"/>
                </a:cubicBezTo>
                <a:lnTo>
                  <a:pt x="28835" y="40955"/>
                </a:lnTo>
                <a:cubicBezTo>
                  <a:pt x="29456" y="41054"/>
                  <a:pt x="29955" y="41054"/>
                  <a:pt x="30577" y="41154"/>
                </a:cubicBezTo>
                <a:cubicBezTo>
                  <a:pt x="32156" y="41981"/>
                  <a:pt x="33209" y="42307"/>
                  <a:pt x="35289" y="42307"/>
                </a:cubicBezTo>
                <a:cubicBezTo>
                  <a:pt x="35916" y="42307"/>
                  <a:pt x="36442" y="42507"/>
                  <a:pt x="36643" y="43234"/>
                </a:cubicBezTo>
                <a:lnTo>
                  <a:pt x="36643" y="43134"/>
                </a:lnTo>
                <a:cubicBezTo>
                  <a:pt x="37069" y="43134"/>
                  <a:pt x="37470" y="43234"/>
                  <a:pt x="37896" y="43234"/>
                </a:cubicBezTo>
                <a:cubicBezTo>
                  <a:pt x="38222" y="43134"/>
                  <a:pt x="38623" y="42933"/>
                  <a:pt x="38948" y="42933"/>
                </a:cubicBezTo>
                <a:cubicBezTo>
                  <a:pt x="40402" y="43034"/>
                  <a:pt x="41856" y="43234"/>
                  <a:pt x="43334" y="43334"/>
                </a:cubicBezTo>
                <a:cubicBezTo>
                  <a:pt x="43961" y="43460"/>
                  <a:pt x="44588" y="43560"/>
                  <a:pt x="45214" y="43660"/>
                </a:cubicBezTo>
                <a:lnTo>
                  <a:pt x="45214" y="43460"/>
                </a:lnTo>
                <a:cubicBezTo>
                  <a:pt x="45515" y="43660"/>
                  <a:pt x="45841" y="43861"/>
                  <a:pt x="45941" y="43961"/>
                </a:cubicBezTo>
                <a:lnTo>
                  <a:pt x="52933" y="43961"/>
                </a:lnTo>
                <a:cubicBezTo>
                  <a:pt x="53204" y="43947"/>
                  <a:pt x="53474" y="43941"/>
                  <a:pt x="53744" y="43941"/>
                </a:cubicBezTo>
                <a:cubicBezTo>
                  <a:pt x="54690" y="43941"/>
                  <a:pt x="55636" y="44010"/>
                  <a:pt x="56581" y="44010"/>
                </a:cubicBezTo>
                <a:cubicBezTo>
                  <a:pt x="57245" y="44010"/>
                  <a:pt x="57909" y="43976"/>
                  <a:pt x="58573" y="43861"/>
                </a:cubicBezTo>
                <a:cubicBezTo>
                  <a:pt x="60553" y="43560"/>
                  <a:pt x="61705" y="42081"/>
                  <a:pt x="62959" y="40953"/>
                </a:cubicBezTo>
                <a:cubicBezTo>
                  <a:pt x="63585" y="40327"/>
                  <a:pt x="63911" y="39274"/>
                  <a:pt x="64011" y="38322"/>
                </a:cubicBezTo>
                <a:cubicBezTo>
                  <a:pt x="64111" y="37695"/>
                  <a:pt x="63685" y="36968"/>
                  <a:pt x="63485" y="36342"/>
                </a:cubicBezTo>
                <a:cubicBezTo>
                  <a:pt x="63284" y="35615"/>
                  <a:pt x="63159" y="34989"/>
                  <a:pt x="62959" y="34362"/>
                </a:cubicBezTo>
                <a:cubicBezTo>
                  <a:pt x="63385" y="34161"/>
                  <a:pt x="63685" y="33936"/>
                  <a:pt x="64011" y="33735"/>
                </a:cubicBezTo>
                <a:cubicBezTo>
                  <a:pt x="64312" y="33009"/>
                  <a:pt x="64537" y="32382"/>
                  <a:pt x="64838" y="31655"/>
                </a:cubicBezTo>
                <a:cubicBezTo>
                  <a:pt x="64537" y="31329"/>
                  <a:pt x="64312" y="30928"/>
                  <a:pt x="64011" y="30603"/>
                </a:cubicBezTo>
                <a:cubicBezTo>
                  <a:pt x="64212" y="30176"/>
                  <a:pt x="64412" y="29876"/>
                  <a:pt x="64638" y="29550"/>
                </a:cubicBezTo>
                <a:cubicBezTo>
                  <a:pt x="63911" y="28923"/>
                  <a:pt x="63159" y="28422"/>
                  <a:pt x="62432" y="27896"/>
                </a:cubicBezTo>
                <a:cubicBezTo>
                  <a:pt x="62232" y="27796"/>
                  <a:pt x="62132" y="27670"/>
                  <a:pt x="61906" y="27570"/>
                </a:cubicBezTo>
                <a:lnTo>
                  <a:pt x="61906" y="27570"/>
                </a:lnTo>
                <a:cubicBezTo>
                  <a:pt x="62132" y="27670"/>
                  <a:pt x="62332" y="27796"/>
                  <a:pt x="62432" y="27896"/>
                </a:cubicBezTo>
                <a:cubicBezTo>
                  <a:pt x="63159" y="27796"/>
                  <a:pt x="63911" y="27670"/>
                  <a:pt x="64638" y="27570"/>
                </a:cubicBezTo>
                <a:cubicBezTo>
                  <a:pt x="64638" y="27369"/>
                  <a:pt x="64738" y="27269"/>
                  <a:pt x="64738" y="27169"/>
                </a:cubicBezTo>
                <a:cubicBezTo>
                  <a:pt x="64212" y="26843"/>
                  <a:pt x="63685" y="26542"/>
                  <a:pt x="63059" y="26217"/>
                </a:cubicBezTo>
                <a:cubicBezTo>
                  <a:pt x="62959" y="26016"/>
                  <a:pt x="62758" y="25690"/>
                  <a:pt x="62532" y="25389"/>
                </a:cubicBezTo>
                <a:cubicBezTo>
                  <a:pt x="62332" y="25490"/>
                  <a:pt x="62232" y="25490"/>
                  <a:pt x="62031" y="25590"/>
                </a:cubicBezTo>
                <a:cubicBezTo>
                  <a:pt x="61906" y="25389"/>
                  <a:pt x="61806" y="25064"/>
                  <a:pt x="61705" y="24763"/>
                </a:cubicBezTo>
                <a:cubicBezTo>
                  <a:pt x="62131" y="24663"/>
                  <a:pt x="62432" y="24537"/>
                  <a:pt x="62658" y="24537"/>
                </a:cubicBezTo>
                <a:cubicBezTo>
                  <a:pt x="62131" y="23510"/>
                  <a:pt x="61605" y="22557"/>
                  <a:pt x="60979" y="21405"/>
                </a:cubicBezTo>
                <a:cubicBezTo>
                  <a:pt x="60152" y="20577"/>
                  <a:pt x="58673" y="19951"/>
                  <a:pt x="58773" y="17871"/>
                </a:cubicBezTo>
                <a:cubicBezTo>
                  <a:pt x="57319" y="16517"/>
                  <a:pt x="55640" y="15139"/>
                  <a:pt x="54086" y="13685"/>
                </a:cubicBezTo>
                <a:cubicBezTo>
                  <a:pt x="53660" y="13384"/>
                  <a:pt x="53359" y="12958"/>
                  <a:pt x="52833" y="12432"/>
                </a:cubicBezTo>
                <a:cubicBezTo>
                  <a:pt x="52507" y="12332"/>
                  <a:pt x="51881" y="12332"/>
                  <a:pt x="51380" y="12006"/>
                </a:cubicBezTo>
                <a:cubicBezTo>
                  <a:pt x="47495" y="9926"/>
                  <a:pt x="43109" y="8998"/>
                  <a:pt x="39349" y="6367"/>
                </a:cubicBezTo>
                <a:cubicBezTo>
                  <a:pt x="36968" y="4713"/>
                  <a:pt x="34036" y="3660"/>
                  <a:pt x="31003" y="3033"/>
                </a:cubicBezTo>
                <a:cubicBezTo>
                  <a:pt x="30803" y="3033"/>
                  <a:pt x="30477" y="3033"/>
                  <a:pt x="30176" y="2933"/>
                </a:cubicBezTo>
                <a:lnTo>
                  <a:pt x="30176" y="2933"/>
                </a:lnTo>
                <a:cubicBezTo>
                  <a:pt x="30277" y="3234"/>
                  <a:pt x="30377" y="3560"/>
                  <a:pt x="30577" y="3861"/>
                </a:cubicBezTo>
                <a:cubicBezTo>
                  <a:pt x="28071" y="3359"/>
                  <a:pt x="25790" y="2733"/>
                  <a:pt x="23284" y="2206"/>
                </a:cubicBezTo>
                <a:cubicBezTo>
                  <a:pt x="23585" y="1780"/>
                  <a:pt x="23810" y="1680"/>
                  <a:pt x="23810" y="1580"/>
                </a:cubicBezTo>
                <a:cubicBezTo>
                  <a:pt x="22958" y="1354"/>
                  <a:pt x="22232" y="1054"/>
                  <a:pt x="21404" y="953"/>
                </a:cubicBezTo>
                <a:lnTo>
                  <a:pt x="15765" y="1"/>
                </a:ln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5" name="Google Shape;15;p2"/>
          <p:cNvSpPr/>
          <p:nvPr/>
        </p:nvSpPr>
        <p:spPr>
          <a:xfrm>
            <a:off x="384262" y="1564391"/>
            <a:ext cx="2526050" cy="2370998"/>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6" name="Google Shape;16;p2"/>
          <p:cNvGrpSpPr/>
          <p:nvPr/>
        </p:nvGrpSpPr>
        <p:grpSpPr>
          <a:xfrm>
            <a:off x="1569179" y="2186769"/>
            <a:ext cx="1158905" cy="1028422"/>
            <a:chOff x="1015083" y="2196153"/>
            <a:chExt cx="1242127" cy="826706"/>
          </a:xfrm>
        </p:grpSpPr>
        <p:sp>
          <p:nvSpPr>
            <p:cNvPr id="17" name="Google Shape;17;p2"/>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 name="Google Shape;18;p2"/>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 name="Google Shape;19;p2"/>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 name="Google Shape;20;p2"/>
            <p:cNvSpPr/>
            <p:nvPr/>
          </p:nvSpPr>
          <p:spPr>
            <a:xfrm>
              <a:off x="1289624" y="2196153"/>
              <a:ext cx="41" cy="41"/>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 name="Google Shape;21;p2"/>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 name="Google Shape;22;p2"/>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 name="Google Shape;23;p2"/>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 name="Google Shape;24;p2"/>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 name="Google Shape;25;p2"/>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 name="Google Shape;26;p2"/>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 name="Google Shape;27;p2"/>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 name="Google Shape;28;p2"/>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 name="Google Shape;29;p2"/>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0" name="Google Shape;30;p2"/>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1" name="Google Shape;31;p2"/>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 name="Google Shape;32;p2"/>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 name="Google Shape;33;p2"/>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 name="Google Shape;34;p2"/>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 name="Google Shape;35;p2"/>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 name="Google Shape;36;p2"/>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 name="Google Shape;37;p2"/>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 name="Google Shape;38;p2"/>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 name="Google Shape;39;p2"/>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0" name="Google Shape;40;p2"/>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1" name="Google Shape;41;p2"/>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2" name="Google Shape;42;p2"/>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3" name="Google Shape;43;p2"/>
          <p:cNvSpPr/>
          <p:nvPr/>
        </p:nvSpPr>
        <p:spPr>
          <a:xfrm>
            <a:off x="4756744" y="371955"/>
            <a:ext cx="1237658" cy="1840209"/>
          </a:xfrm>
          <a:custGeom>
            <a:avLst/>
            <a:gdLst/>
            <a:ahLst/>
            <a:cxnLst/>
            <a:rect l="l" t="t" r="r" b="b"/>
            <a:pathLst>
              <a:path w="28297" h="31555" extrusionOk="0">
                <a:moveTo>
                  <a:pt x="21505" y="5439"/>
                </a:moveTo>
                <a:lnTo>
                  <a:pt x="21505" y="5439"/>
                </a:lnTo>
                <a:cubicBezTo>
                  <a:pt x="21931" y="5765"/>
                  <a:pt x="22332" y="6066"/>
                  <a:pt x="22658" y="6266"/>
                </a:cubicBezTo>
                <a:cubicBezTo>
                  <a:pt x="22858" y="6893"/>
                  <a:pt x="23184" y="7419"/>
                  <a:pt x="23384" y="7946"/>
                </a:cubicBezTo>
                <a:cubicBezTo>
                  <a:pt x="23384" y="7946"/>
                  <a:pt x="23284" y="8046"/>
                  <a:pt x="23184" y="8046"/>
                </a:cubicBezTo>
                <a:cubicBezTo>
                  <a:pt x="23284" y="8572"/>
                  <a:pt x="23485" y="8998"/>
                  <a:pt x="23585" y="9399"/>
                </a:cubicBezTo>
                <a:cubicBezTo>
                  <a:pt x="23585" y="9524"/>
                  <a:pt x="23485" y="9524"/>
                  <a:pt x="23485" y="9524"/>
                </a:cubicBezTo>
                <a:cubicBezTo>
                  <a:pt x="22332" y="8472"/>
                  <a:pt x="22231" y="6793"/>
                  <a:pt x="21505" y="5439"/>
                </a:cubicBezTo>
                <a:close/>
                <a:moveTo>
                  <a:pt x="15339" y="9825"/>
                </a:moveTo>
                <a:cubicBezTo>
                  <a:pt x="15339" y="9925"/>
                  <a:pt x="15339" y="9925"/>
                  <a:pt x="15439" y="10026"/>
                </a:cubicBezTo>
                <a:cubicBezTo>
                  <a:pt x="15239" y="10151"/>
                  <a:pt x="14938" y="10251"/>
                  <a:pt x="14713" y="10251"/>
                </a:cubicBezTo>
                <a:cubicBezTo>
                  <a:pt x="14938" y="10151"/>
                  <a:pt x="15139" y="9925"/>
                  <a:pt x="15339" y="9825"/>
                </a:cubicBezTo>
                <a:close/>
                <a:moveTo>
                  <a:pt x="26091" y="10978"/>
                </a:moveTo>
                <a:lnTo>
                  <a:pt x="26091" y="11078"/>
                </a:lnTo>
                <a:lnTo>
                  <a:pt x="25991" y="11078"/>
                </a:lnTo>
                <a:lnTo>
                  <a:pt x="26091" y="10978"/>
                </a:lnTo>
                <a:close/>
                <a:moveTo>
                  <a:pt x="26617" y="17670"/>
                </a:moveTo>
                <a:cubicBezTo>
                  <a:pt x="26617" y="17670"/>
                  <a:pt x="26718" y="17670"/>
                  <a:pt x="26718" y="17770"/>
                </a:cubicBezTo>
                <a:lnTo>
                  <a:pt x="26617" y="17770"/>
                </a:lnTo>
                <a:lnTo>
                  <a:pt x="26617" y="17670"/>
                </a:lnTo>
                <a:close/>
                <a:moveTo>
                  <a:pt x="13159" y="8271"/>
                </a:moveTo>
                <a:lnTo>
                  <a:pt x="13159" y="8271"/>
                </a:lnTo>
                <a:cubicBezTo>
                  <a:pt x="12933" y="8898"/>
                  <a:pt x="12632" y="9399"/>
                  <a:pt x="12432" y="9925"/>
                </a:cubicBezTo>
                <a:lnTo>
                  <a:pt x="12532" y="10026"/>
                </a:lnTo>
                <a:cubicBezTo>
                  <a:pt x="12632" y="9925"/>
                  <a:pt x="12733" y="9825"/>
                  <a:pt x="12833" y="9825"/>
                </a:cubicBezTo>
                <a:cubicBezTo>
                  <a:pt x="11053" y="12532"/>
                  <a:pt x="9074" y="15164"/>
                  <a:pt x="7921" y="18397"/>
                </a:cubicBezTo>
                <a:cubicBezTo>
                  <a:pt x="7419" y="17545"/>
                  <a:pt x="7294" y="16818"/>
                  <a:pt x="7520" y="15991"/>
                </a:cubicBezTo>
                <a:cubicBezTo>
                  <a:pt x="7820" y="14838"/>
                  <a:pt x="8146" y="13585"/>
                  <a:pt x="8873" y="12532"/>
                </a:cubicBezTo>
                <a:cubicBezTo>
                  <a:pt x="9700" y="11279"/>
                  <a:pt x="10226" y="9825"/>
                  <a:pt x="11680" y="8998"/>
                </a:cubicBezTo>
                <a:cubicBezTo>
                  <a:pt x="11805" y="8998"/>
                  <a:pt x="11906" y="9098"/>
                  <a:pt x="12006" y="9199"/>
                </a:cubicBezTo>
                <a:cubicBezTo>
                  <a:pt x="12432" y="8898"/>
                  <a:pt x="12733" y="8572"/>
                  <a:pt x="13159" y="8271"/>
                </a:cubicBezTo>
                <a:close/>
                <a:moveTo>
                  <a:pt x="11053" y="18697"/>
                </a:moveTo>
                <a:lnTo>
                  <a:pt x="11053" y="19023"/>
                </a:lnTo>
                <a:lnTo>
                  <a:pt x="10953" y="19023"/>
                </a:lnTo>
                <a:lnTo>
                  <a:pt x="10953" y="18697"/>
                </a:lnTo>
                <a:close/>
                <a:moveTo>
                  <a:pt x="12432" y="11705"/>
                </a:moveTo>
                <a:cubicBezTo>
                  <a:pt x="12632" y="11805"/>
                  <a:pt x="12833" y="11905"/>
                  <a:pt x="12933" y="11905"/>
                </a:cubicBezTo>
                <a:cubicBezTo>
                  <a:pt x="12106" y="13685"/>
                  <a:pt x="10652" y="15164"/>
                  <a:pt x="10327" y="17043"/>
                </a:cubicBezTo>
                <a:cubicBezTo>
                  <a:pt x="10652" y="16517"/>
                  <a:pt x="11053" y="15890"/>
                  <a:pt x="11379" y="15264"/>
                </a:cubicBezTo>
                <a:cubicBezTo>
                  <a:pt x="11379" y="15264"/>
                  <a:pt x="11480" y="15264"/>
                  <a:pt x="11580" y="15364"/>
                </a:cubicBezTo>
                <a:cubicBezTo>
                  <a:pt x="11179" y="16191"/>
                  <a:pt x="10753" y="16918"/>
                  <a:pt x="10327" y="17870"/>
                </a:cubicBezTo>
                <a:cubicBezTo>
                  <a:pt x="10327" y="17870"/>
                  <a:pt x="10427" y="17971"/>
                  <a:pt x="10652" y="18071"/>
                </a:cubicBezTo>
                <a:cubicBezTo>
                  <a:pt x="10427" y="18296"/>
                  <a:pt x="10226" y="18497"/>
                  <a:pt x="10026" y="18697"/>
                </a:cubicBezTo>
                <a:cubicBezTo>
                  <a:pt x="10026" y="18798"/>
                  <a:pt x="10126" y="18923"/>
                  <a:pt x="10226" y="19023"/>
                </a:cubicBezTo>
                <a:cubicBezTo>
                  <a:pt x="10126" y="19023"/>
                  <a:pt x="10126" y="19124"/>
                  <a:pt x="10026" y="19124"/>
                </a:cubicBezTo>
                <a:cubicBezTo>
                  <a:pt x="10026" y="18923"/>
                  <a:pt x="9926" y="18798"/>
                  <a:pt x="9926" y="18697"/>
                </a:cubicBezTo>
                <a:lnTo>
                  <a:pt x="10026" y="18697"/>
                </a:lnTo>
                <a:cubicBezTo>
                  <a:pt x="9399" y="17545"/>
                  <a:pt x="9700" y="16517"/>
                  <a:pt x="10226" y="15464"/>
                </a:cubicBezTo>
                <a:cubicBezTo>
                  <a:pt x="10953" y="14211"/>
                  <a:pt x="11680" y="12958"/>
                  <a:pt x="12432" y="11705"/>
                </a:cubicBezTo>
                <a:close/>
                <a:moveTo>
                  <a:pt x="10753" y="19424"/>
                </a:moveTo>
                <a:cubicBezTo>
                  <a:pt x="10652" y="19650"/>
                  <a:pt x="10652" y="19650"/>
                  <a:pt x="10552" y="19750"/>
                </a:cubicBezTo>
                <a:lnTo>
                  <a:pt x="10552" y="19650"/>
                </a:lnTo>
                <a:cubicBezTo>
                  <a:pt x="10552" y="19650"/>
                  <a:pt x="10552" y="19550"/>
                  <a:pt x="10753" y="19424"/>
                </a:cubicBezTo>
                <a:close/>
                <a:moveTo>
                  <a:pt x="18798" y="13685"/>
                </a:moveTo>
                <a:cubicBezTo>
                  <a:pt x="18998" y="14637"/>
                  <a:pt x="19199" y="15565"/>
                  <a:pt x="19099" y="16417"/>
                </a:cubicBezTo>
                <a:cubicBezTo>
                  <a:pt x="19099" y="16617"/>
                  <a:pt x="18898" y="16818"/>
                  <a:pt x="18898" y="16918"/>
                </a:cubicBezTo>
                <a:cubicBezTo>
                  <a:pt x="18698" y="17344"/>
                  <a:pt x="18472" y="17770"/>
                  <a:pt x="18171" y="18171"/>
                </a:cubicBezTo>
                <a:cubicBezTo>
                  <a:pt x="18171" y="17971"/>
                  <a:pt x="18171" y="17670"/>
                  <a:pt x="18071" y="17344"/>
                </a:cubicBezTo>
                <a:cubicBezTo>
                  <a:pt x="17846" y="17670"/>
                  <a:pt x="17745" y="17870"/>
                  <a:pt x="17645" y="17971"/>
                </a:cubicBezTo>
                <a:cubicBezTo>
                  <a:pt x="17545" y="17770"/>
                  <a:pt x="17445" y="17545"/>
                  <a:pt x="17319" y="17344"/>
                </a:cubicBezTo>
                <a:lnTo>
                  <a:pt x="17119" y="17344"/>
                </a:lnTo>
                <a:cubicBezTo>
                  <a:pt x="17119" y="17670"/>
                  <a:pt x="17018" y="17971"/>
                  <a:pt x="16918" y="18296"/>
                </a:cubicBezTo>
                <a:cubicBezTo>
                  <a:pt x="16918" y="18296"/>
                  <a:pt x="16818" y="18171"/>
                  <a:pt x="16693" y="18071"/>
                </a:cubicBezTo>
                <a:cubicBezTo>
                  <a:pt x="16292" y="18497"/>
                  <a:pt x="15866" y="18798"/>
                  <a:pt x="15439" y="19224"/>
                </a:cubicBezTo>
                <a:cubicBezTo>
                  <a:pt x="15565" y="19324"/>
                  <a:pt x="15665" y="19424"/>
                  <a:pt x="15765" y="19550"/>
                </a:cubicBezTo>
                <a:cubicBezTo>
                  <a:pt x="15665" y="19550"/>
                  <a:pt x="15565" y="19424"/>
                  <a:pt x="15439" y="19424"/>
                </a:cubicBezTo>
                <a:cubicBezTo>
                  <a:pt x="15339" y="19224"/>
                  <a:pt x="15339" y="18923"/>
                  <a:pt x="15239" y="18697"/>
                </a:cubicBezTo>
                <a:cubicBezTo>
                  <a:pt x="15038" y="19424"/>
                  <a:pt x="14186" y="19550"/>
                  <a:pt x="13685" y="20176"/>
                </a:cubicBezTo>
                <a:cubicBezTo>
                  <a:pt x="13560" y="19951"/>
                  <a:pt x="13460" y="19750"/>
                  <a:pt x="13259" y="19550"/>
                </a:cubicBezTo>
                <a:cubicBezTo>
                  <a:pt x="13059" y="19424"/>
                  <a:pt x="12833" y="19424"/>
                  <a:pt x="12432" y="19424"/>
                </a:cubicBezTo>
                <a:cubicBezTo>
                  <a:pt x="12632" y="19023"/>
                  <a:pt x="12733" y="18497"/>
                  <a:pt x="12933" y="18397"/>
                </a:cubicBezTo>
                <a:cubicBezTo>
                  <a:pt x="13560" y="18171"/>
                  <a:pt x="13685" y="17444"/>
                  <a:pt x="14186" y="17144"/>
                </a:cubicBezTo>
                <a:lnTo>
                  <a:pt x="14186" y="17770"/>
                </a:lnTo>
                <a:cubicBezTo>
                  <a:pt x="15665" y="16417"/>
                  <a:pt x="16693" y="14537"/>
                  <a:pt x="18798" y="13685"/>
                </a:cubicBezTo>
                <a:close/>
                <a:moveTo>
                  <a:pt x="17445" y="19850"/>
                </a:moveTo>
                <a:cubicBezTo>
                  <a:pt x="17445" y="19850"/>
                  <a:pt x="17445" y="19951"/>
                  <a:pt x="17545" y="19951"/>
                </a:cubicBezTo>
                <a:cubicBezTo>
                  <a:pt x="17545" y="20051"/>
                  <a:pt x="17445" y="20051"/>
                  <a:pt x="17445" y="20176"/>
                </a:cubicBezTo>
                <a:lnTo>
                  <a:pt x="17319" y="20176"/>
                </a:lnTo>
                <a:cubicBezTo>
                  <a:pt x="17319" y="20051"/>
                  <a:pt x="17319" y="19951"/>
                  <a:pt x="17445" y="19850"/>
                </a:cubicBezTo>
                <a:close/>
                <a:moveTo>
                  <a:pt x="10427" y="20051"/>
                </a:moveTo>
                <a:cubicBezTo>
                  <a:pt x="10327" y="20176"/>
                  <a:pt x="10327" y="20276"/>
                  <a:pt x="10226" y="20377"/>
                </a:cubicBezTo>
                <a:cubicBezTo>
                  <a:pt x="10226" y="20377"/>
                  <a:pt x="10126" y="20377"/>
                  <a:pt x="10026" y="20276"/>
                </a:cubicBezTo>
                <a:cubicBezTo>
                  <a:pt x="10026" y="20276"/>
                  <a:pt x="9926" y="20276"/>
                  <a:pt x="9800" y="20176"/>
                </a:cubicBezTo>
                <a:lnTo>
                  <a:pt x="9800" y="20051"/>
                </a:lnTo>
                <a:lnTo>
                  <a:pt x="10026" y="20276"/>
                </a:lnTo>
                <a:cubicBezTo>
                  <a:pt x="10126" y="20176"/>
                  <a:pt x="10226" y="20176"/>
                  <a:pt x="10327" y="20051"/>
                </a:cubicBezTo>
                <a:close/>
                <a:moveTo>
                  <a:pt x="9600" y="25063"/>
                </a:moveTo>
                <a:cubicBezTo>
                  <a:pt x="10026" y="25063"/>
                  <a:pt x="10427" y="25063"/>
                  <a:pt x="10753" y="25289"/>
                </a:cubicBezTo>
                <a:cubicBezTo>
                  <a:pt x="11302" y="25564"/>
                  <a:pt x="11844" y="25722"/>
                  <a:pt x="12401" y="25722"/>
                </a:cubicBezTo>
                <a:cubicBezTo>
                  <a:pt x="12911" y="25722"/>
                  <a:pt x="13434" y="25589"/>
                  <a:pt x="13986" y="25289"/>
                </a:cubicBezTo>
                <a:cubicBezTo>
                  <a:pt x="14059" y="25252"/>
                  <a:pt x="14123" y="25229"/>
                  <a:pt x="14178" y="25229"/>
                </a:cubicBezTo>
                <a:cubicBezTo>
                  <a:pt x="14275" y="25229"/>
                  <a:pt x="14348" y="25299"/>
                  <a:pt x="14412" y="25489"/>
                </a:cubicBezTo>
                <a:cubicBezTo>
                  <a:pt x="14186" y="25690"/>
                  <a:pt x="14086" y="26016"/>
                  <a:pt x="13785" y="26016"/>
                </a:cubicBezTo>
                <a:cubicBezTo>
                  <a:pt x="12933" y="26216"/>
                  <a:pt x="12106" y="26216"/>
                  <a:pt x="11379" y="26317"/>
                </a:cubicBezTo>
                <a:cubicBezTo>
                  <a:pt x="10652" y="25916"/>
                  <a:pt x="10126" y="25590"/>
                  <a:pt x="9600" y="25289"/>
                </a:cubicBezTo>
                <a:lnTo>
                  <a:pt x="9600" y="25063"/>
                </a:lnTo>
                <a:close/>
                <a:moveTo>
                  <a:pt x="15788" y="26192"/>
                </a:moveTo>
                <a:cubicBezTo>
                  <a:pt x="15862" y="26192"/>
                  <a:pt x="15923" y="26260"/>
                  <a:pt x="15966" y="26442"/>
                </a:cubicBezTo>
                <a:lnTo>
                  <a:pt x="15439" y="26442"/>
                </a:lnTo>
                <a:cubicBezTo>
                  <a:pt x="15569" y="26313"/>
                  <a:pt x="15689" y="26192"/>
                  <a:pt x="15788" y="26192"/>
                </a:cubicBezTo>
                <a:close/>
                <a:moveTo>
                  <a:pt x="11179" y="26642"/>
                </a:moveTo>
                <a:lnTo>
                  <a:pt x="11179" y="26743"/>
                </a:lnTo>
                <a:cubicBezTo>
                  <a:pt x="11116" y="26692"/>
                  <a:pt x="11060" y="26667"/>
                  <a:pt x="11019" y="26642"/>
                </a:cubicBezTo>
                <a:close/>
                <a:moveTo>
                  <a:pt x="20978" y="26705"/>
                </a:moveTo>
                <a:lnTo>
                  <a:pt x="20978" y="26843"/>
                </a:lnTo>
                <a:lnTo>
                  <a:pt x="20878" y="26843"/>
                </a:lnTo>
                <a:cubicBezTo>
                  <a:pt x="20928" y="26793"/>
                  <a:pt x="20953" y="26743"/>
                  <a:pt x="20978" y="26705"/>
                </a:cubicBezTo>
                <a:close/>
                <a:moveTo>
                  <a:pt x="20878" y="27169"/>
                </a:moveTo>
                <a:cubicBezTo>
                  <a:pt x="20878" y="27169"/>
                  <a:pt x="20978" y="27169"/>
                  <a:pt x="20978" y="27269"/>
                </a:cubicBezTo>
                <a:cubicBezTo>
                  <a:pt x="20913" y="27269"/>
                  <a:pt x="20847" y="27312"/>
                  <a:pt x="20782" y="27370"/>
                </a:cubicBezTo>
                <a:lnTo>
                  <a:pt x="20782" y="27370"/>
                </a:lnTo>
                <a:cubicBezTo>
                  <a:pt x="20789" y="27303"/>
                  <a:pt x="20811" y="27236"/>
                  <a:pt x="20878" y="27169"/>
                </a:cubicBezTo>
                <a:close/>
                <a:moveTo>
                  <a:pt x="15239" y="26642"/>
                </a:moveTo>
                <a:cubicBezTo>
                  <a:pt x="15339" y="26743"/>
                  <a:pt x="15565" y="26843"/>
                  <a:pt x="15665" y="26943"/>
                </a:cubicBezTo>
                <a:cubicBezTo>
                  <a:pt x="15242" y="27205"/>
                  <a:pt x="14819" y="27661"/>
                  <a:pt x="14240" y="27661"/>
                </a:cubicBezTo>
                <a:cubicBezTo>
                  <a:pt x="14099" y="27661"/>
                  <a:pt x="13948" y="27634"/>
                  <a:pt x="13785" y="27570"/>
                </a:cubicBezTo>
                <a:lnTo>
                  <a:pt x="14312" y="27068"/>
                </a:lnTo>
                <a:cubicBezTo>
                  <a:pt x="14237" y="27059"/>
                  <a:pt x="14164" y="27054"/>
                  <a:pt x="14093" y="27054"/>
                </a:cubicBezTo>
                <a:cubicBezTo>
                  <a:pt x="13462" y="27054"/>
                  <a:pt x="12966" y="27401"/>
                  <a:pt x="12393" y="27401"/>
                </a:cubicBezTo>
                <a:cubicBezTo>
                  <a:pt x="12207" y="27401"/>
                  <a:pt x="12014" y="27365"/>
                  <a:pt x="11805" y="27269"/>
                </a:cubicBezTo>
                <a:cubicBezTo>
                  <a:pt x="12307" y="27068"/>
                  <a:pt x="12632" y="26843"/>
                  <a:pt x="12933" y="26743"/>
                </a:cubicBezTo>
                <a:lnTo>
                  <a:pt x="12933" y="26642"/>
                </a:lnTo>
                <a:close/>
                <a:moveTo>
                  <a:pt x="20675" y="27527"/>
                </a:moveTo>
                <a:cubicBezTo>
                  <a:pt x="20660" y="27714"/>
                  <a:pt x="20566" y="27813"/>
                  <a:pt x="20452" y="27996"/>
                </a:cubicBezTo>
                <a:cubicBezTo>
                  <a:pt x="20452" y="27896"/>
                  <a:pt x="20352" y="27896"/>
                  <a:pt x="20352" y="27795"/>
                </a:cubicBezTo>
                <a:cubicBezTo>
                  <a:pt x="20434" y="27713"/>
                  <a:pt x="20532" y="27615"/>
                  <a:pt x="20675" y="27527"/>
                </a:cubicBezTo>
                <a:close/>
                <a:moveTo>
                  <a:pt x="19625" y="27896"/>
                </a:moveTo>
                <a:cubicBezTo>
                  <a:pt x="19725" y="27896"/>
                  <a:pt x="19825" y="27996"/>
                  <a:pt x="19951" y="27996"/>
                </a:cubicBezTo>
                <a:cubicBezTo>
                  <a:pt x="19625" y="28322"/>
                  <a:pt x="19424" y="28622"/>
                  <a:pt x="19199" y="28948"/>
                </a:cubicBezTo>
                <a:cubicBezTo>
                  <a:pt x="19324" y="28622"/>
                  <a:pt x="19525" y="28196"/>
                  <a:pt x="19625" y="27896"/>
                </a:cubicBezTo>
                <a:close/>
                <a:moveTo>
                  <a:pt x="18796" y="29050"/>
                </a:moveTo>
                <a:cubicBezTo>
                  <a:pt x="18696" y="29150"/>
                  <a:pt x="18572" y="29250"/>
                  <a:pt x="18472" y="29349"/>
                </a:cubicBezTo>
                <a:lnTo>
                  <a:pt x="18372" y="29449"/>
                </a:lnTo>
                <a:lnTo>
                  <a:pt x="18372" y="29349"/>
                </a:lnTo>
                <a:cubicBezTo>
                  <a:pt x="18571" y="29250"/>
                  <a:pt x="18696" y="29150"/>
                  <a:pt x="18796" y="29050"/>
                </a:cubicBezTo>
                <a:close/>
                <a:moveTo>
                  <a:pt x="17745" y="29675"/>
                </a:moveTo>
                <a:cubicBezTo>
                  <a:pt x="17745" y="29775"/>
                  <a:pt x="17846" y="29775"/>
                  <a:pt x="17846" y="29775"/>
                </a:cubicBezTo>
                <a:cubicBezTo>
                  <a:pt x="17746" y="29875"/>
                  <a:pt x="17646" y="29875"/>
                  <a:pt x="17645" y="29975"/>
                </a:cubicBezTo>
                <a:lnTo>
                  <a:pt x="17645" y="29975"/>
                </a:lnTo>
                <a:cubicBezTo>
                  <a:pt x="17646" y="29875"/>
                  <a:pt x="17745" y="29775"/>
                  <a:pt x="17745" y="29675"/>
                </a:cubicBezTo>
                <a:close/>
                <a:moveTo>
                  <a:pt x="10427" y="30139"/>
                </a:moveTo>
                <a:lnTo>
                  <a:pt x="10427" y="30201"/>
                </a:lnTo>
                <a:lnTo>
                  <a:pt x="10552" y="30201"/>
                </a:lnTo>
                <a:cubicBezTo>
                  <a:pt x="10510" y="30180"/>
                  <a:pt x="10469" y="30160"/>
                  <a:pt x="10427" y="30139"/>
                </a:cubicBezTo>
                <a:close/>
                <a:moveTo>
                  <a:pt x="14813" y="30076"/>
                </a:moveTo>
                <a:lnTo>
                  <a:pt x="14813" y="30201"/>
                </a:lnTo>
                <a:lnTo>
                  <a:pt x="14612" y="30201"/>
                </a:lnTo>
                <a:cubicBezTo>
                  <a:pt x="14612" y="30201"/>
                  <a:pt x="14512" y="30201"/>
                  <a:pt x="14512" y="30076"/>
                </a:cubicBezTo>
                <a:close/>
                <a:moveTo>
                  <a:pt x="15866" y="1"/>
                </a:moveTo>
                <a:cubicBezTo>
                  <a:pt x="15665" y="126"/>
                  <a:pt x="15565" y="126"/>
                  <a:pt x="15339" y="126"/>
                </a:cubicBezTo>
                <a:cubicBezTo>
                  <a:pt x="14713" y="427"/>
                  <a:pt x="13986" y="753"/>
                  <a:pt x="13359" y="1053"/>
                </a:cubicBezTo>
                <a:cubicBezTo>
                  <a:pt x="12432" y="1479"/>
                  <a:pt x="11279" y="1479"/>
                  <a:pt x="10552" y="2407"/>
                </a:cubicBezTo>
                <a:lnTo>
                  <a:pt x="9600" y="3359"/>
                </a:lnTo>
                <a:cubicBezTo>
                  <a:pt x="9600" y="3259"/>
                  <a:pt x="9600" y="3259"/>
                  <a:pt x="9500" y="3133"/>
                </a:cubicBezTo>
                <a:cubicBezTo>
                  <a:pt x="9316" y="3248"/>
                  <a:pt x="9112" y="3258"/>
                  <a:pt x="8849" y="3335"/>
                </a:cubicBezTo>
                <a:lnTo>
                  <a:pt x="8849" y="3335"/>
                </a:lnTo>
                <a:lnTo>
                  <a:pt x="8773" y="3259"/>
                </a:lnTo>
                <a:lnTo>
                  <a:pt x="8773" y="2632"/>
                </a:lnTo>
                <a:cubicBezTo>
                  <a:pt x="8447" y="2732"/>
                  <a:pt x="8246" y="2933"/>
                  <a:pt x="8046" y="3033"/>
                </a:cubicBezTo>
                <a:cubicBezTo>
                  <a:pt x="7921" y="3033"/>
                  <a:pt x="7921" y="2933"/>
                  <a:pt x="7921" y="2933"/>
                </a:cubicBezTo>
                <a:cubicBezTo>
                  <a:pt x="8123" y="2663"/>
                  <a:pt x="8305" y="2373"/>
                  <a:pt x="8486" y="2099"/>
                </a:cubicBezTo>
                <a:lnTo>
                  <a:pt x="8486" y="2099"/>
                </a:lnTo>
                <a:cubicBezTo>
                  <a:pt x="8506" y="2101"/>
                  <a:pt x="8526" y="2103"/>
                  <a:pt x="8547" y="2106"/>
                </a:cubicBezTo>
                <a:lnTo>
                  <a:pt x="8547" y="2006"/>
                </a:lnTo>
                <a:cubicBezTo>
                  <a:pt x="8527" y="2036"/>
                  <a:pt x="8506" y="2067"/>
                  <a:pt x="8486" y="2099"/>
                </a:cubicBezTo>
                <a:lnTo>
                  <a:pt x="8486" y="2099"/>
                </a:lnTo>
                <a:cubicBezTo>
                  <a:pt x="8445" y="2095"/>
                  <a:pt x="8405" y="2093"/>
                  <a:pt x="8366" y="2093"/>
                </a:cubicBezTo>
                <a:cubicBezTo>
                  <a:pt x="7752" y="2093"/>
                  <a:pt x="7391" y="2561"/>
                  <a:pt x="7094" y="3133"/>
                </a:cubicBezTo>
                <a:cubicBezTo>
                  <a:pt x="6266" y="3133"/>
                  <a:pt x="6166" y="3885"/>
                  <a:pt x="5740" y="4387"/>
                </a:cubicBezTo>
                <a:cubicBezTo>
                  <a:pt x="5827" y="4405"/>
                  <a:pt x="5906" y="4414"/>
                  <a:pt x="5980" y="4414"/>
                </a:cubicBezTo>
                <a:cubicBezTo>
                  <a:pt x="6798" y="4414"/>
                  <a:pt x="6861" y="3351"/>
                  <a:pt x="7620" y="3259"/>
                </a:cubicBezTo>
                <a:cubicBezTo>
                  <a:pt x="7720" y="3359"/>
                  <a:pt x="7820" y="3459"/>
                  <a:pt x="7921" y="3660"/>
                </a:cubicBezTo>
                <a:cubicBezTo>
                  <a:pt x="8046" y="3560"/>
                  <a:pt x="8246" y="3459"/>
                  <a:pt x="8347" y="3459"/>
                </a:cubicBezTo>
                <a:cubicBezTo>
                  <a:pt x="8447" y="3459"/>
                  <a:pt x="8447" y="3560"/>
                  <a:pt x="8447" y="3660"/>
                </a:cubicBezTo>
                <a:lnTo>
                  <a:pt x="8447" y="3885"/>
                </a:lnTo>
                <a:cubicBezTo>
                  <a:pt x="8146" y="4387"/>
                  <a:pt x="7820" y="4913"/>
                  <a:pt x="7419" y="5339"/>
                </a:cubicBezTo>
                <a:cubicBezTo>
                  <a:pt x="6166" y="6592"/>
                  <a:pt x="5214" y="8146"/>
                  <a:pt x="4161" y="9524"/>
                </a:cubicBezTo>
                <a:cubicBezTo>
                  <a:pt x="3760" y="10151"/>
                  <a:pt x="3434" y="10778"/>
                  <a:pt x="2908" y="11504"/>
                </a:cubicBezTo>
                <a:lnTo>
                  <a:pt x="2908" y="11078"/>
                </a:lnTo>
                <a:cubicBezTo>
                  <a:pt x="2708" y="11279"/>
                  <a:pt x="2507" y="11504"/>
                  <a:pt x="2407" y="11705"/>
                </a:cubicBezTo>
                <a:cubicBezTo>
                  <a:pt x="1981" y="12657"/>
                  <a:pt x="1655" y="13585"/>
                  <a:pt x="1254" y="14537"/>
                </a:cubicBezTo>
                <a:cubicBezTo>
                  <a:pt x="1154" y="14738"/>
                  <a:pt x="928" y="15038"/>
                  <a:pt x="828" y="15364"/>
                </a:cubicBezTo>
                <a:cubicBezTo>
                  <a:pt x="728" y="15264"/>
                  <a:pt x="728" y="15264"/>
                  <a:pt x="627" y="15264"/>
                </a:cubicBezTo>
                <a:cubicBezTo>
                  <a:pt x="828" y="14311"/>
                  <a:pt x="928" y="13484"/>
                  <a:pt x="1154" y="12657"/>
                </a:cubicBezTo>
                <a:lnTo>
                  <a:pt x="1154" y="12657"/>
                </a:lnTo>
                <a:lnTo>
                  <a:pt x="828" y="12958"/>
                </a:lnTo>
                <a:cubicBezTo>
                  <a:pt x="527" y="14537"/>
                  <a:pt x="1" y="15991"/>
                  <a:pt x="101" y="17670"/>
                </a:cubicBezTo>
                <a:cubicBezTo>
                  <a:pt x="302" y="19550"/>
                  <a:pt x="828" y="21204"/>
                  <a:pt x="1780" y="22783"/>
                </a:cubicBezTo>
                <a:cubicBezTo>
                  <a:pt x="1981" y="23184"/>
                  <a:pt x="2282" y="23510"/>
                  <a:pt x="2407" y="23936"/>
                </a:cubicBezTo>
                <a:cubicBezTo>
                  <a:pt x="3334" y="26317"/>
                  <a:pt x="5214" y="27695"/>
                  <a:pt x="7419" y="28723"/>
                </a:cubicBezTo>
                <a:cubicBezTo>
                  <a:pt x="8406" y="29228"/>
                  <a:pt x="9416" y="29641"/>
                  <a:pt x="10427" y="30139"/>
                </a:cubicBezTo>
                <a:lnTo>
                  <a:pt x="10427" y="30139"/>
                </a:lnTo>
                <a:lnTo>
                  <a:pt x="10427" y="29675"/>
                </a:lnTo>
                <a:cubicBezTo>
                  <a:pt x="11282" y="29838"/>
                  <a:pt x="12070" y="30282"/>
                  <a:pt x="12941" y="30282"/>
                </a:cubicBezTo>
                <a:cubicBezTo>
                  <a:pt x="13142" y="30282"/>
                  <a:pt x="13348" y="30258"/>
                  <a:pt x="13560" y="30201"/>
                </a:cubicBezTo>
                <a:lnTo>
                  <a:pt x="13560" y="30201"/>
                </a:lnTo>
                <a:cubicBezTo>
                  <a:pt x="13460" y="30302"/>
                  <a:pt x="13259" y="30502"/>
                  <a:pt x="13159" y="30703"/>
                </a:cubicBezTo>
                <a:cubicBezTo>
                  <a:pt x="13159" y="30828"/>
                  <a:pt x="13159" y="30828"/>
                  <a:pt x="13259" y="30928"/>
                </a:cubicBezTo>
                <a:cubicBezTo>
                  <a:pt x="14612" y="30402"/>
                  <a:pt x="15966" y="29976"/>
                  <a:pt x="17319" y="29449"/>
                </a:cubicBezTo>
                <a:lnTo>
                  <a:pt x="17319" y="29449"/>
                </a:lnTo>
                <a:cubicBezTo>
                  <a:pt x="17119" y="30602"/>
                  <a:pt x="15966" y="30502"/>
                  <a:pt x="15339" y="30928"/>
                </a:cubicBezTo>
                <a:cubicBezTo>
                  <a:pt x="15765" y="31129"/>
                  <a:pt x="16066" y="31229"/>
                  <a:pt x="16392" y="31329"/>
                </a:cubicBezTo>
                <a:cubicBezTo>
                  <a:pt x="16592" y="31454"/>
                  <a:pt x="16918" y="31454"/>
                  <a:pt x="17219" y="31555"/>
                </a:cubicBezTo>
                <a:cubicBezTo>
                  <a:pt x="17319" y="31454"/>
                  <a:pt x="17445" y="31229"/>
                  <a:pt x="17545" y="31028"/>
                </a:cubicBezTo>
                <a:cubicBezTo>
                  <a:pt x="17645" y="30828"/>
                  <a:pt x="17745" y="30502"/>
                  <a:pt x="17946" y="30502"/>
                </a:cubicBezTo>
                <a:cubicBezTo>
                  <a:pt x="18572" y="30201"/>
                  <a:pt x="18998" y="29675"/>
                  <a:pt x="19525" y="29149"/>
                </a:cubicBezTo>
                <a:cubicBezTo>
                  <a:pt x="20252" y="28522"/>
                  <a:pt x="21079" y="27996"/>
                  <a:pt x="21605" y="26943"/>
                </a:cubicBezTo>
                <a:cubicBezTo>
                  <a:pt x="22231" y="25590"/>
                  <a:pt x="23184" y="24236"/>
                  <a:pt x="23911" y="22883"/>
                </a:cubicBezTo>
                <a:cubicBezTo>
                  <a:pt x="24211" y="22256"/>
                  <a:pt x="24337" y="21630"/>
                  <a:pt x="24537" y="21003"/>
                </a:cubicBezTo>
                <a:cubicBezTo>
                  <a:pt x="24963" y="19424"/>
                  <a:pt x="25465" y="17870"/>
                  <a:pt x="25991" y="16291"/>
                </a:cubicBezTo>
                <a:lnTo>
                  <a:pt x="25891" y="16291"/>
                </a:lnTo>
                <a:cubicBezTo>
                  <a:pt x="25991" y="16091"/>
                  <a:pt x="26216" y="15991"/>
                  <a:pt x="26417" y="15790"/>
                </a:cubicBezTo>
                <a:lnTo>
                  <a:pt x="26216" y="15790"/>
                </a:lnTo>
                <a:cubicBezTo>
                  <a:pt x="26417" y="15364"/>
                  <a:pt x="26517" y="14938"/>
                  <a:pt x="26718" y="14537"/>
                </a:cubicBezTo>
                <a:cubicBezTo>
                  <a:pt x="26718" y="15364"/>
                  <a:pt x="26843" y="16291"/>
                  <a:pt x="26843" y="17244"/>
                </a:cubicBezTo>
                <a:cubicBezTo>
                  <a:pt x="26718" y="17144"/>
                  <a:pt x="26617" y="17144"/>
                  <a:pt x="26417" y="17043"/>
                </a:cubicBezTo>
                <a:cubicBezTo>
                  <a:pt x="26317" y="17971"/>
                  <a:pt x="26317" y="18798"/>
                  <a:pt x="26091" y="19750"/>
                </a:cubicBezTo>
                <a:cubicBezTo>
                  <a:pt x="25690" y="21103"/>
                  <a:pt x="25264" y="22457"/>
                  <a:pt x="24838" y="23936"/>
                </a:cubicBezTo>
                <a:cubicBezTo>
                  <a:pt x="24638" y="24562"/>
                  <a:pt x="24437" y="25289"/>
                  <a:pt x="24211" y="26016"/>
                </a:cubicBezTo>
                <a:cubicBezTo>
                  <a:pt x="24337" y="26016"/>
                  <a:pt x="24437" y="26016"/>
                  <a:pt x="24537" y="26116"/>
                </a:cubicBezTo>
                <a:cubicBezTo>
                  <a:pt x="24963" y="24763"/>
                  <a:pt x="25465" y="23510"/>
                  <a:pt x="25991" y="22156"/>
                </a:cubicBezTo>
                <a:cubicBezTo>
                  <a:pt x="26417" y="20677"/>
                  <a:pt x="26517" y="19224"/>
                  <a:pt x="27044" y="17870"/>
                </a:cubicBezTo>
                <a:lnTo>
                  <a:pt x="27144" y="17770"/>
                </a:lnTo>
                <a:cubicBezTo>
                  <a:pt x="27144" y="17971"/>
                  <a:pt x="27244" y="18296"/>
                  <a:pt x="27244" y="18497"/>
                </a:cubicBezTo>
                <a:cubicBezTo>
                  <a:pt x="27470" y="18171"/>
                  <a:pt x="27570" y="17870"/>
                  <a:pt x="27570" y="17545"/>
                </a:cubicBezTo>
                <a:cubicBezTo>
                  <a:pt x="27670" y="17144"/>
                  <a:pt x="27670" y="16617"/>
                  <a:pt x="27770" y="16091"/>
                </a:cubicBezTo>
                <a:cubicBezTo>
                  <a:pt x="28297" y="14938"/>
                  <a:pt x="27971" y="13910"/>
                  <a:pt x="27670" y="12758"/>
                </a:cubicBezTo>
                <a:cubicBezTo>
                  <a:pt x="27670" y="12657"/>
                  <a:pt x="27570" y="12532"/>
                  <a:pt x="27570" y="12432"/>
                </a:cubicBezTo>
                <a:cubicBezTo>
                  <a:pt x="27470" y="12432"/>
                  <a:pt x="27344" y="12332"/>
                  <a:pt x="27244" y="12231"/>
                </a:cubicBezTo>
                <a:lnTo>
                  <a:pt x="27244" y="14838"/>
                </a:lnTo>
                <a:cubicBezTo>
                  <a:pt x="26943" y="14211"/>
                  <a:pt x="26617" y="13484"/>
                  <a:pt x="26317" y="12858"/>
                </a:cubicBezTo>
                <a:cubicBezTo>
                  <a:pt x="26317" y="12858"/>
                  <a:pt x="26216" y="12958"/>
                  <a:pt x="26091" y="12958"/>
                </a:cubicBezTo>
                <a:cubicBezTo>
                  <a:pt x="26417" y="11279"/>
                  <a:pt x="26417" y="9625"/>
                  <a:pt x="25590" y="8046"/>
                </a:cubicBezTo>
                <a:cubicBezTo>
                  <a:pt x="25790" y="7946"/>
                  <a:pt x="25891" y="7946"/>
                  <a:pt x="25991" y="7745"/>
                </a:cubicBezTo>
                <a:cubicBezTo>
                  <a:pt x="25590" y="6793"/>
                  <a:pt x="25364" y="5640"/>
                  <a:pt x="24111" y="5138"/>
                </a:cubicBezTo>
                <a:lnTo>
                  <a:pt x="24111" y="5138"/>
                </a:lnTo>
                <a:cubicBezTo>
                  <a:pt x="24437" y="5640"/>
                  <a:pt x="24638" y="6166"/>
                  <a:pt x="24963" y="6793"/>
                </a:cubicBezTo>
                <a:cubicBezTo>
                  <a:pt x="24638" y="6592"/>
                  <a:pt x="24537" y="6592"/>
                  <a:pt x="24437" y="6492"/>
                </a:cubicBezTo>
                <a:cubicBezTo>
                  <a:pt x="24337" y="6492"/>
                  <a:pt x="24211" y="6592"/>
                  <a:pt x="24111" y="6793"/>
                </a:cubicBezTo>
                <a:cubicBezTo>
                  <a:pt x="23911" y="6392"/>
                  <a:pt x="23810" y="6066"/>
                  <a:pt x="23710" y="5765"/>
                </a:cubicBezTo>
                <a:cubicBezTo>
                  <a:pt x="23627" y="5765"/>
                  <a:pt x="23510" y="5810"/>
                  <a:pt x="23411" y="5810"/>
                </a:cubicBezTo>
                <a:cubicBezTo>
                  <a:pt x="23362" y="5810"/>
                  <a:pt x="23318" y="5798"/>
                  <a:pt x="23284" y="5765"/>
                </a:cubicBezTo>
                <a:cubicBezTo>
                  <a:pt x="23084" y="5540"/>
                  <a:pt x="22858" y="5339"/>
                  <a:pt x="22658" y="5138"/>
                </a:cubicBezTo>
                <a:cubicBezTo>
                  <a:pt x="22332" y="4913"/>
                  <a:pt x="22131" y="4712"/>
                  <a:pt x="21830" y="4612"/>
                </a:cubicBezTo>
                <a:cubicBezTo>
                  <a:pt x="21830" y="4512"/>
                  <a:pt x="21931" y="4512"/>
                  <a:pt x="21931" y="4387"/>
                </a:cubicBezTo>
                <a:cubicBezTo>
                  <a:pt x="22231" y="4612"/>
                  <a:pt x="22457" y="4913"/>
                  <a:pt x="22658" y="5138"/>
                </a:cubicBezTo>
                <a:cubicBezTo>
                  <a:pt x="22858" y="5138"/>
                  <a:pt x="23184" y="5239"/>
                  <a:pt x="23384" y="5339"/>
                </a:cubicBezTo>
                <a:cubicBezTo>
                  <a:pt x="23384" y="5239"/>
                  <a:pt x="23485" y="5239"/>
                  <a:pt x="23485" y="5138"/>
                </a:cubicBezTo>
                <a:cubicBezTo>
                  <a:pt x="23084" y="4813"/>
                  <a:pt x="22758" y="4512"/>
                  <a:pt x="22332" y="4086"/>
                </a:cubicBezTo>
                <a:cubicBezTo>
                  <a:pt x="22332" y="4186"/>
                  <a:pt x="22332" y="4186"/>
                  <a:pt x="22231" y="4186"/>
                </a:cubicBezTo>
                <a:cubicBezTo>
                  <a:pt x="22131" y="3760"/>
                  <a:pt x="21931" y="3459"/>
                  <a:pt x="21705" y="2933"/>
                </a:cubicBezTo>
                <a:cubicBezTo>
                  <a:pt x="21304" y="2833"/>
                  <a:pt x="20778" y="2833"/>
                  <a:pt x="20252" y="2732"/>
                </a:cubicBezTo>
                <a:lnTo>
                  <a:pt x="20252" y="2933"/>
                </a:lnTo>
                <a:cubicBezTo>
                  <a:pt x="20452" y="3033"/>
                  <a:pt x="20778" y="3033"/>
                  <a:pt x="20978" y="3133"/>
                </a:cubicBezTo>
                <a:cubicBezTo>
                  <a:pt x="21304" y="3259"/>
                  <a:pt x="21404" y="3459"/>
                  <a:pt x="21204" y="3885"/>
                </a:cubicBezTo>
                <a:cubicBezTo>
                  <a:pt x="20577" y="3459"/>
                  <a:pt x="19951" y="3033"/>
                  <a:pt x="19324" y="2632"/>
                </a:cubicBezTo>
                <a:cubicBezTo>
                  <a:pt x="19324" y="2507"/>
                  <a:pt x="19324" y="2507"/>
                  <a:pt x="19424" y="2407"/>
                </a:cubicBezTo>
                <a:cubicBezTo>
                  <a:pt x="19625" y="2306"/>
                  <a:pt x="19951" y="2306"/>
                  <a:pt x="20151" y="2306"/>
                </a:cubicBezTo>
                <a:cubicBezTo>
                  <a:pt x="20352" y="2206"/>
                  <a:pt x="20577" y="2106"/>
                  <a:pt x="20878" y="2006"/>
                </a:cubicBezTo>
                <a:cubicBezTo>
                  <a:pt x="20151" y="1780"/>
                  <a:pt x="19725" y="1680"/>
                  <a:pt x="19199" y="1580"/>
                </a:cubicBezTo>
                <a:cubicBezTo>
                  <a:pt x="19102" y="1572"/>
                  <a:pt x="19006" y="1568"/>
                  <a:pt x="18909" y="1568"/>
                </a:cubicBezTo>
                <a:cubicBezTo>
                  <a:pt x="18182" y="1568"/>
                  <a:pt x="17455" y="1762"/>
                  <a:pt x="16728" y="1762"/>
                </a:cubicBezTo>
                <a:cubicBezTo>
                  <a:pt x="16299" y="1762"/>
                  <a:pt x="15869" y="1694"/>
                  <a:pt x="15439" y="1479"/>
                </a:cubicBezTo>
                <a:cubicBezTo>
                  <a:pt x="15765" y="1254"/>
                  <a:pt x="15966" y="1154"/>
                  <a:pt x="16292" y="953"/>
                </a:cubicBezTo>
                <a:cubicBezTo>
                  <a:pt x="15966" y="853"/>
                  <a:pt x="15765" y="853"/>
                  <a:pt x="15439" y="753"/>
                </a:cubicBezTo>
                <a:cubicBezTo>
                  <a:pt x="15565" y="527"/>
                  <a:pt x="15765" y="326"/>
                  <a:pt x="15866" y="1"/>
                </a:cubicBez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4" name="Google Shape;44;p2"/>
          <p:cNvGrpSpPr/>
          <p:nvPr/>
        </p:nvGrpSpPr>
        <p:grpSpPr>
          <a:xfrm>
            <a:off x="1291425" y="615802"/>
            <a:ext cx="1448030" cy="619900"/>
            <a:chOff x="1721900" y="303502"/>
            <a:chExt cx="1930707" cy="619900"/>
          </a:xfrm>
        </p:grpSpPr>
        <p:sp>
          <p:nvSpPr>
            <p:cNvPr id="45" name="Google Shape;45;p2"/>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6" name="Google Shape;46;p2"/>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7" name="Google Shape;47;p2"/>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8" name="Google Shape;48;p2"/>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 name="Google Shape;49;p2"/>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50" name="Google Shape;50;p2"/>
          <p:cNvGrpSpPr/>
          <p:nvPr/>
        </p:nvGrpSpPr>
        <p:grpSpPr>
          <a:xfrm>
            <a:off x="5745826" y="3516825"/>
            <a:ext cx="521156" cy="446150"/>
            <a:chOff x="2649900" y="674200"/>
            <a:chExt cx="694875" cy="446150"/>
          </a:xfrm>
        </p:grpSpPr>
        <p:sp>
          <p:nvSpPr>
            <p:cNvPr id="51" name="Google Shape;51;p2"/>
            <p:cNvSpPr/>
            <p:nvPr/>
          </p:nvSpPr>
          <p:spPr>
            <a:xfrm>
              <a:off x="2649900" y="817700"/>
              <a:ext cx="96500" cy="133475"/>
            </a:xfrm>
            <a:custGeom>
              <a:avLst/>
              <a:gdLst/>
              <a:ahLst/>
              <a:cxnLst/>
              <a:rect l="l" t="t" r="r" b="b"/>
              <a:pathLst>
                <a:path w="3860" h="5339" extrusionOk="0">
                  <a:moveTo>
                    <a:pt x="3233" y="0"/>
                  </a:moveTo>
                  <a:cubicBezTo>
                    <a:pt x="2832" y="827"/>
                    <a:pt x="2406" y="1454"/>
                    <a:pt x="2106" y="2206"/>
                  </a:cubicBezTo>
                  <a:cubicBezTo>
                    <a:pt x="1354" y="1454"/>
                    <a:pt x="1153" y="426"/>
                    <a:pt x="0" y="326"/>
                  </a:cubicBezTo>
                  <a:lnTo>
                    <a:pt x="0" y="326"/>
                  </a:lnTo>
                  <a:cubicBezTo>
                    <a:pt x="326" y="1353"/>
                    <a:pt x="1053" y="2080"/>
                    <a:pt x="1579" y="2832"/>
                  </a:cubicBezTo>
                  <a:cubicBezTo>
                    <a:pt x="1479" y="3659"/>
                    <a:pt x="852" y="4386"/>
                    <a:pt x="1253" y="5338"/>
                  </a:cubicBezTo>
                  <a:cubicBezTo>
                    <a:pt x="1579" y="5213"/>
                    <a:pt x="1679" y="5213"/>
                    <a:pt x="1780" y="5013"/>
                  </a:cubicBezTo>
                  <a:cubicBezTo>
                    <a:pt x="1880" y="4486"/>
                    <a:pt x="2206" y="4186"/>
                    <a:pt x="2607" y="3860"/>
                  </a:cubicBezTo>
                  <a:cubicBezTo>
                    <a:pt x="2897" y="3928"/>
                    <a:pt x="3141" y="4101"/>
                    <a:pt x="3394" y="4101"/>
                  </a:cubicBezTo>
                  <a:cubicBezTo>
                    <a:pt x="3512" y="4101"/>
                    <a:pt x="3632" y="4064"/>
                    <a:pt x="3760" y="3960"/>
                  </a:cubicBezTo>
                  <a:cubicBezTo>
                    <a:pt x="3459" y="3659"/>
                    <a:pt x="3233" y="3333"/>
                    <a:pt x="2933" y="3133"/>
                  </a:cubicBezTo>
                  <a:cubicBezTo>
                    <a:pt x="3233" y="2406"/>
                    <a:pt x="3559" y="1679"/>
                    <a:pt x="3860" y="827"/>
                  </a:cubicBezTo>
                  <a:cubicBezTo>
                    <a:pt x="3659" y="627"/>
                    <a:pt x="3459" y="426"/>
                    <a:pt x="3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 name="Google Shape;52;p2"/>
            <p:cNvSpPr/>
            <p:nvPr/>
          </p:nvSpPr>
          <p:spPr>
            <a:xfrm>
              <a:off x="2796500" y="828350"/>
              <a:ext cx="88375" cy="119700"/>
            </a:xfrm>
            <a:custGeom>
              <a:avLst/>
              <a:gdLst/>
              <a:ahLst/>
              <a:cxnLst/>
              <a:rect l="l" t="t" r="r" b="b"/>
              <a:pathLst>
                <a:path w="3535" h="4788" extrusionOk="0">
                  <a:moveTo>
                    <a:pt x="2808" y="0"/>
                  </a:moveTo>
                  <a:cubicBezTo>
                    <a:pt x="2382" y="627"/>
                    <a:pt x="2081" y="1153"/>
                    <a:pt x="1655" y="1880"/>
                  </a:cubicBezTo>
                  <a:cubicBezTo>
                    <a:pt x="1254" y="1354"/>
                    <a:pt x="728" y="827"/>
                    <a:pt x="201" y="301"/>
                  </a:cubicBezTo>
                  <a:cubicBezTo>
                    <a:pt x="101" y="401"/>
                    <a:pt x="101" y="526"/>
                    <a:pt x="1" y="627"/>
                  </a:cubicBezTo>
                  <a:cubicBezTo>
                    <a:pt x="201" y="1028"/>
                    <a:pt x="302" y="1454"/>
                    <a:pt x="628" y="1654"/>
                  </a:cubicBezTo>
                  <a:cubicBezTo>
                    <a:pt x="1129" y="2281"/>
                    <a:pt x="1254" y="2807"/>
                    <a:pt x="928" y="3534"/>
                  </a:cubicBezTo>
                  <a:cubicBezTo>
                    <a:pt x="828" y="3960"/>
                    <a:pt x="728" y="4386"/>
                    <a:pt x="1029" y="4787"/>
                  </a:cubicBezTo>
                  <a:cubicBezTo>
                    <a:pt x="1655" y="4486"/>
                    <a:pt x="1755" y="3760"/>
                    <a:pt x="2382" y="3434"/>
                  </a:cubicBezTo>
                  <a:cubicBezTo>
                    <a:pt x="2607" y="3434"/>
                    <a:pt x="2808" y="3434"/>
                    <a:pt x="3134" y="3334"/>
                  </a:cubicBezTo>
                  <a:cubicBezTo>
                    <a:pt x="2908" y="3133"/>
                    <a:pt x="2708" y="3033"/>
                    <a:pt x="2607" y="2907"/>
                  </a:cubicBezTo>
                  <a:cubicBezTo>
                    <a:pt x="2607" y="2707"/>
                    <a:pt x="2708" y="2506"/>
                    <a:pt x="2708" y="2406"/>
                  </a:cubicBezTo>
                  <a:cubicBezTo>
                    <a:pt x="2908" y="2080"/>
                    <a:pt x="3008" y="1780"/>
                    <a:pt x="3234" y="1554"/>
                  </a:cubicBezTo>
                  <a:cubicBezTo>
                    <a:pt x="3535" y="827"/>
                    <a:pt x="3535" y="526"/>
                    <a:pt x="2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53;p2"/>
            <p:cNvSpPr/>
            <p:nvPr/>
          </p:nvSpPr>
          <p:spPr>
            <a:xfrm>
              <a:off x="2953150" y="822700"/>
              <a:ext cx="80850" cy="117825"/>
            </a:xfrm>
            <a:custGeom>
              <a:avLst/>
              <a:gdLst/>
              <a:ahLst/>
              <a:cxnLst/>
              <a:rect l="l" t="t" r="r" b="b"/>
              <a:pathLst>
                <a:path w="3234" h="4713" extrusionOk="0">
                  <a:moveTo>
                    <a:pt x="2281" y="1"/>
                  </a:moveTo>
                  <a:cubicBezTo>
                    <a:pt x="2081" y="527"/>
                    <a:pt x="1880" y="1153"/>
                    <a:pt x="1655" y="1780"/>
                  </a:cubicBezTo>
                  <a:cubicBezTo>
                    <a:pt x="1354" y="1580"/>
                    <a:pt x="1028" y="1379"/>
                    <a:pt x="828" y="1153"/>
                  </a:cubicBezTo>
                  <a:cubicBezTo>
                    <a:pt x="627" y="953"/>
                    <a:pt x="301" y="853"/>
                    <a:pt x="101" y="627"/>
                  </a:cubicBezTo>
                  <a:lnTo>
                    <a:pt x="1" y="752"/>
                  </a:lnTo>
                  <a:cubicBezTo>
                    <a:pt x="1" y="1580"/>
                    <a:pt x="928" y="1880"/>
                    <a:pt x="1128" y="2632"/>
                  </a:cubicBezTo>
                  <a:cubicBezTo>
                    <a:pt x="727" y="4512"/>
                    <a:pt x="727" y="4512"/>
                    <a:pt x="1028" y="4712"/>
                  </a:cubicBezTo>
                  <a:cubicBezTo>
                    <a:pt x="1454" y="4286"/>
                    <a:pt x="1981" y="3760"/>
                    <a:pt x="2382" y="3359"/>
                  </a:cubicBezTo>
                  <a:lnTo>
                    <a:pt x="3234" y="3359"/>
                  </a:lnTo>
                  <a:cubicBezTo>
                    <a:pt x="3008" y="3133"/>
                    <a:pt x="2908" y="2933"/>
                    <a:pt x="2808" y="2632"/>
                  </a:cubicBezTo>
                  <a:cubicBezTo>
                    <a:pt x="3133" y="1580"/>
                    <a:pt x="3008" y="326"/>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54;p2"/>
            <p:cNvSpPr/>
            <p:nvPr/>
          </p:nvSpPr>
          <p:spPr>
            <a:xfrm>
              <a:off x="3106675" y="812675"/>
              <a:ext cx="88975" cy="122825"/>
            </a:xfrm>
            <a:custGeom>
              <a:avLst/>
              <a:gdLst/>
              <a:ahLst/>
              <a:cxnLst/>
              <a:rect l="l" t="t" r="r" b="b"/>
              <a:pathLst>
                <a:path w="3559" h="4913" extrusionOk="0">
                  <a:moveTo>
                    <a:pt x="3133" y="1"/>
                  </a:moveTo>
                  <a:lnTo>
                    <a:pt x="3133" y="1"/>
                  </a:lnTo>
                  <a:cubicBezTo>
                    <a:pt x="2732" y="627"/>
                    <a:pt x="2306" y="1153"/>
                    <a:pt x="2005" y="1554"/>
                  </a:cubicBezTo>
                  <a:cubicBezTo>
                    <a:pt x="1378" y="1454"/>
                    <a:pt x="752" y="1254"/>
                    <a:pt x="125" y="1028"/>
                  </a:cubicBezTo>
                  <a:lnTo>
                    <a:pt x="125" y="1028"/>
                  </a:lnTo>
                  <a:cubicBezTo>
                    <a:pt x="0" y="2081"/>
                    <a:pt x="952" y="2081"/>
                    <a:pt x="1378" y="2607"/>
                  </a:cubicBezTo>
                  <a:cubicBezTo>
                    <a:pt x="1479" y="3334"/>
                    <a:pt x="852" y="3961"/>
                    <a:pt x="1153" y="4913"/>
                  </a:cubicBezTo>
                  <a:cubicBezTo>
                    <a:pt x="1679" y="4161"/>
                    <a:pt x="2206" y="3534"/>
                    <a:pt x="2632" y="2908"/>
                  </a:cubicBezTo>
                  <a:cubicBezTo>
                    <a:pt x="2832" y="2808"/>
                    <a:pt x="3033" y="2707"/>
                    <a:pt x="3358" y="2607"/>
                  </a:cubicBezTo>
                  <a:cubicBezTo>
                    <a:pt x="3133" y="2407"/>
                    <a:pt x="3033" y="2281"/>
                    <a:pt x="2832" y="2081"/>
                  </a:cubicBezTo>
                  <a:cubicBezTo>
                    <a:pt x="3133" y="1454"/>
                    <a:pt x="3559" y="828"/>
                    <a:pt x="3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55;p2"/>
            <p:cNvSpPr/>
            <p:nvPr/>
          </p:nvSpPr>
          <p:spPr>
            <a:xfrm>
              <a:off x="2754525" y="1003150"/>
              <a:ext cx="73350" cy="117200"/>
            </a:xfrm>
            <a:custGeom>
              <a:avLst/>
              <a:gdLst/>
              <a:ahLst/>
              <a:cxnLst/>
              <a:rect l="l" t="t" r="r" b="b"/>
              <a:pathLst>
                <a:path w="2934" h="4688" extrusionOk="0">
                  <a:moveTo>
                    <a:pt x="301" y="1"/>
                  </a:moveTo>
                  <a:lnTo>
                    <a:pt x="301" y="1"/>
                  </a:lnTo>
                  <a:cubicBezTo>
                    <a:pt x="1" y="928"/>
                    <a:pt x="627" y="1454"/>
                    <a:pt x="928" y="2081"/>
                  </a:cubicBezTo>
                  <a:cubicBezTo>
                    <a:pt x="728" y="2507"/>
                    <a:pt x="627" y="2933"/>
                    <a:pt x="427" y="3334"/>
                  </a:cubicBezTo>
                  <a:cubicBezTo>
                    <a:pt x="301" y="3860"/>
                    <a:pt x="301" y="4286"/>
                    <a:pt x="728" y="4687"/>
                  </a:cubicBezTo>
                  <a:cubicBezTo>
                    <a:pt x="1154" y="3961"/>
                    <a:pt x="1454" y="3134"/>
                    <a:pt x="2407" y="2933"/>
                  </a:cubicBezTo>
                  <a:cubicBezTo>
                    <a:pt x="2307" y="2707"/>
                    <a:pt x="2307" y="2607"/>
                    <a:pt x="2181" y="2407"/>
                  </a:cubicBezTo>
                  <a:cubicBezTo>
                    <a:pt x="2407" y="2081"/>
                    <a:pt x="2607" y="1680"/>
                    <a:pt x="2933" y="1254"/>
                  </a:cubicBezTo>
                  <a:cubicBezTo>
                    <a:pt x="2808" y="1053"/>
                    <a:pt x="2708" y="727"/>
                    <a:pt x="2607" y="427"/>
                  </a:cubicBezTo>
                  <a:cubicBezTo>
                    <a:pt x="2181" y="828"/>
                    <a:pt x="1880" y="1154"/>
                    <a:pt x="1555" y="1555"/>
                  </a:cubicBezTo>
                  <a:cubicBezTo>
                    <a:pt x="1154" y="1053"/>
                    <a:pt x="728" y="527"/>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56;p2"/>
            <p:cNvSpPr/>
            <p:nvPr/>
          </p:nvSpPr>
          <p:spPr>
            <a:xfrm>
              <a:off x="3044000" y="987500"/>
              <a:ext cx="86500" cy="114675"/>
            </a:xfrm>
            <a:custGeom>
              <a:avLst/>
              <a:gdLst/>
              <a:ahLst/>
              <a:cxnLst/>
              <a:rect l="l" t="t" r="r" b="b"/>
              <a:pathLst>
                <a:path w="3460" h="4587" extrusionOk="0">
                  <a:moveTo>
                    <a:pt x="3033" y="0"/>
                  </a:moveTo>
                  <a:cubicBezTo>
                    <a:pt x="2507" y="627"/>
                    <a:pt x="2106" y="1053"/>
                    <a:pt x="1680" y="1454"/>
                  </a:cubicBezTo>
                  <a:cubicBezTo>
                    <a:pt x="1379" y="1053"/>
                    <a:pt x="1053" y="727"/>
                    <a:pt x="753" y="426"/>
                  </a:cubicBezTo>
                  <a:cubicBezTo>
                    <a:pt x="627" y="426"/>
                    <a:pt x="627" y="526"/>
                    <a:pt x="527" y="526"/>
                  </a:cubicBezTo>
                  <a:cubicBezTo>
                    <a:pt x="527" y="1153"/>
                    <a:pt x="953" y="1554"/>
                    <a:pt x="1053" y="2181"/>
                  </a:cubicBezTo>
                  <a:cubicBezTo>
                    <a:pt x="753" y="2932"/>
                    <a:pt x="126" y="3659"/>
                    <a:pt x="1" y="4587"/>
                  </a:cubicBezTo>
                  <a:cubicBezTo>
                    <a:pt x="627" y="3860"/>
                    <a:pt x="1254" y="3033"/>
                    <a:pt x="2307" y="2707"/>
                  </a:cubicBezTo>
                  <a:cubicBezTo>
                    <a:pt x="2307" y="2607"/>
                    <a:pt x="2206" y="2506"/>
                    <a:pt x="2206" y="2406"/>
                  </a:cubicBezTo>
                  <a:cubicBezTo>
                    <a:pt x="2632" y="1980"/>
                    <a:pt x="3033" y="1554"/>
                    <a:pt x="3459" y="1153"/>
                  </a:cubicBezTo>
                  <a:cubicBezTo>
                    <a:pt x="3359" y="727"/>
                    <a:pt x="3134" y="426"/>
                    <a:pt x="3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57;p2"/>
            <p:cNvSpPr/>
            <p:nvPr/>
          </p:nvSpPr>
          <p:spPr>
            <a:xfrm>
              <a:off x="2895500" y="681725"/>
              <a:ext cx="83375" cy="107175"/>
            </a:xfrm>
            <a:custGeom>
              <a:avLst/>
              <a:gdLst/>
              <a:ahLst/>
              <a:cxnLst/>
              <a:rect l="l" t="t" r="r" b="b"/>
              <a:pathLst>
                <a:path w="3335" h="4287" extrusionOk="0">
                  <a:moveTo>
                    <a:pt x="302" y="0"/>
                  </a:moveTo>
                  <a:lnTo>
                    <a:pt x="302" y="0"/>
                  </a:lnTo>
                  <a:cubicBezTo>
                    <a:pt x="1" y="1254"/>
                    <a:pt x="728" y="2005"/>
                    <a:pt x="1455" y="2732"/>
                  </a:cubicBezTo>
                  <a:cubicBezTo>
                    <a:pt x="1254" y="3259"/>
                    <a:pt x="1154" y="3760"/>
                    <a:pt x="1053" y="4286"/>
                  </a:cubicBezTo>
                  <a:lnTo>
                    <a:pt x="1254" y="4286"/>
                  </a:lnTo>
                  <a:cubicBezTo>
                    <a:pt x="1455" y="3985"/>
                    <a:pt x="1680" y="3660"/>
                    <a:pt x="1981" y="3259"/>
                  </a:cubicBezTo>
                  <a:cubicBezTo>
                    <a:pt x="2181" y="3259"/>
                    <a:pt x="2507" y="3133"/>
                    <a:pt x="2808" y="3133"/>
                  </a:cubicBezTo>
                  <a:cubicBezTo>
                    <a:pt x="2708" y="2833"/>
                    <a:pt x="2708" y="2632"/>
                    <a:pt x="2607" y="2306"/>
                  </a:cubicBezTo>
                  <a:cubicBezTo>
                    <a:pt x="3033" y="1680"/>
                    <a:pt x="3334" y="1053"/>
                    <a:pt x="2708" y="326"/>
                  </a:cubicBezTo>
                  <a:lnTo>
                    <a:pt x="2708" y="326"/>
                  </a:lnTo>
                  <a:cubicBezTo>
                    <a:pt x="2507" y="752"/>
                    <a:pt x="2307" y="1153"/>
                    <a:pt x="1981" y="1780"/>
                  </a:cubicBezTo>
                  <a:cubicBezTo>
                    <a:pt x="1455" y="1153"/>
                    <a:pt x="928" y="627"/>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58;p2"/>
            <p:cNvSpPr/>
            <p:nvPr/>
          </p:nvSpPr>
          <p:spPr>
            <a:xfrm>
              <a:off x="2741375" y="676700"/>
              <a:ext cx="62675" cy="104675"/>
            </a:xfrm>
            <a:custGeom>
              <a:avLst/>
              <a:gdLst/>
              <a:ahLst/>
              <a:cxnLst/>
              <a:rect l="l" t="t" r="r" b="b"/>
              <a:pathLst>
                <a:path w="2507" h="4187" extrusionOk="0">
                  <a:moveTo>
                    <a:pt x="2206" y="1"/>
                  </a:moveTo>
                  <a:cubicBezTo>
                    <a:pt x="1980" y="527"/>
                    <a:pt x="1680" y="953"/>
                    <a:pt x="1454" y="1354"/>
                  </a:cubicBezTo>
                  <a:cubicBezTo>
                    <a:pt x="1053" y="953"/>
                    <a:pt x="527" y="527"/>
                    <a:pt x="101" y="101"/>
                  </a:cubicBezTo>
                  <a:lnTo>
                    <a:pt x="101" y="101"/>
                  </a:lnTo>
                  <a:cubicBezTo>
                    <a:pt x="0" y="1054"/>
                    <a:pt x="727" y="1580"/>
                    <a:pt x="953" y="2206"/>
                  </a:cubicBezTo>
                  <a:cubicBezTo>
                    <a:pt x="827" y="2933"/>
                    <a:pt x="727" y="3560"/>
                    <a:pt x="627" y="4186"/>
                  </a:cubicBezTo>
                  <a:cubicBezTo>
                    <a:pt x="953" y="3861"/>
                    <a:pt x="1354" y="3560"/>
                    <a:pt x="1780" y="3234"/>
                  </a:cubicBezTo>
                  <a:lnTo>
                    <a:pt x="2206" y="3234"/>
                  </a:lnTo>
                  <a:cubicBezTo>
                    <a:pt x="2206" y="2708"/>
                    <a:pt x="2306" y="2407"/>
                    <a:pt x="2406" y="1981"/>
                  </a:cubicBezTo>
                  <a:cubicBezTo>
                    <a:pt x="2406" y="1580"/>
                    <a:pt x="2507" y="1254"/>
                    <a:pt x="2507" y="953"/>
                  </a:cubicBezTo>
                  <a:cubicBezTo>
                    <a:pt x="2507" y="628"/>
                    <a:pt x="2507" y="327"/>
                    <a:pt x="2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59;p2"/>
            <p:cNvSpPr/>
            <p:nvPr/>
          </p:nvSpPr>
          <p:spPr>
            <a:xfrm>
              <a:off x="3047150" y="674200"/>
              <a:ext cx="90875" cy="109675"/>
            </a:xfrm>
            <a:custGeom>
              <a:avLst/>
              <a:gdLst/>
              <a:ahLst/>
              <a:cxnLst/>
              <a:rect l="l" t="t" r="r" b="b"/>
              <a:pathLst>
                <a:path w="3635" h="4387" extrusionOk="0">
                  <a:moveTo>
                    <a:pt x="3133" y="1"/>
                  </a:moveTo>
                  <a:cubicBezTo>
                    <a:pt x="2607" y="728"/>
                    <a:pt x="2181" y="1454"/>
                    <a:pt x="1754" y="2081"/>
                  </a:cubicBezTo>
                  <a:cubicBezTo>
                    <a:pt x="1128" y="1780"/>
                    <a:pt x="627" y="1454"/>
                    <a:pt x="0" y="1154"/>
                  </a:cubicBezTo>
                  <a:lnTo>
                    <a:pt x="0" y="1154"/>
                  </a:lnTo>
                  <a:cubicBezTo>
                    <a:pt x="0" y="2081"/>
                    <a:pt x="927" y="2407"/>
                    <a:pt x="1253" y="2933"/>
                  </a:cubicBezTo>
                  <a:cubicBezTo>
                    <a:pt x="1128" y="3434"/>
                    <a:pt x="1028" y="3860"/>
                    <a:pt x="927" y="4387"/>
                  </a:cubicBezTo>
                  <a:cubicBezTo>
                    <a:pt x="1253" y="4061"/>
                    <a:pt x="1554" y="3660"/>
                    <a:pt x="1754" y="3434"/>
                  </a:cubicBezTo>
                  <a:cubicBezTo>
                    <a:pt x="2181" y="3434"/>
                    <a:pt x="2381" y="3434"/>
                    <a:pt x="2707" y="3560"/>
                  </a:cubicBezTo>
                  <a:cubicBezTo>
                    <a:pt x="2506" y="3134"/>
                    <a:pt x="2281" y="2933"/>
                    <a:pt x="2181" y="2707"/>
                  </a:cubicBezTo>
                  <a:cubicBezTo>
                    <a:pt x="2506" y="2306"/>
                    <a:pt x="2907" y="1880"/>
                    <a:pt x="3233" y="1454"/>
                  </a:cubicBezTo>
                  <a:cubicBezTo>
                    <a:pt x="3634" y="928"/>
                    <a:pt x="3634" y="527"/>
                    <a:pt x="3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60;p2"/>
            <p:cNvSpPr/>
            <p:nvPr/>
          </p:nvSpPr>
          <p:spPr>
            <a:xfrm>
              <a:off x="2900525" y="1018825"/>
              <a:ext cx="73325" cy="96500"/>
            </a:xfrm>
            <a:custGeom>
              <a:avLst/>
              <a:gdLst/>
              <a:ahLst/>
              <a:cxnLst/>
              <a:rect l="l" t="t" r="r" b="b"/>
              <a:pathLst>
                <a:path w="2933" h="3860" extrusionOk="0">
                  <a:moveTo>
                    <a:pt x="2507" y="0"/>
                  </a:moveTo>
                  <a:cubicBezTo>
                    <a:pt x="2106" y="426"/>
                    <a:pt x="1780" y="928"/>
                    <a:pt x="1354" y="1354"/>
                  </a:cubicBezTo>
                  <a:cubicBezTo>
                    <a:pt x="953" y="1053"/>
                    <a:pt x="527" y="627"/>
                    <a:pt x="101" y="201"/>
                  </a:cubicBezTo>
                  <a:lnTo>
                    <a:pt x="101" y="201"/>
                  </a:lnTo>
                  <a:cubicBezTo>
                    <a:pt x="0" y="1053"/>
                    <a:pt x="627" y="1554"/>
                    <a:pt x="1053" y="1980"/>
                  </a:cubicBezTo>
                  <a:cubicBezTo>
                    <a:pt x="1053" y="2607"/>
                    <a:pt x="727" y="3233"/>
                    <a:pt x="1053" y="3860"/>
                  </a:cubicBezTo>
                  <a:cubicBezTo>
                    <a:pt x="1354" y="3334"/>
                    <a:pt x="1680" y="2807"/>
                    <a:pt x="1980" y="2406"/>
                  </a:cubicBezTo>
                  <a:cubicBezTo>
                    <a:pt x="2406" y="2507"/>
                    <a:pt x="2607" y="2507"/>
                    <a:pt x="2933" y="2507"/>
                  </a:cubicBezTo>
                  <a:cubicBezTo>
                    <a:pt x="2832" y="2306"/>
                    <a:pt x="2732" y="2306"/>
                    <a:pt x="2607" y="2181"/>
                  </a:cubicBezTo>
                  <a:lnTo>
                    <a:pt x="2306" y="1880"/>
                  </a:lnTo>
                  <a:cubicBezTo>
                    <a:pt x="2406" y="1679"/>
                    <a:pt x="2507" y="1454"/>
                    <a:pt x="2607" y="1253"/>
                  </a:cubicBezTo>
                  <a:cubicBezTo>
                    <a:pt x="2933" y="727"/>
                    <a:pt x="2933" y="527"/>
                    <a:pt x="2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61;p2"/>
            <p:cNvSpPr/>
            <p:nvPr/>
          </p:nvSpPr>
          <p:spPr>
            <a:xfrm>
              <a:off x="3070325" y="78385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 name="Google Shape;62;p2"/>
            <p:cNvSpPr/>
            <p:nvPr/>
          </p:nvSpPr>
          <p:spPr>
            <a:xfrm>
              <a:off x="3266450" y="1018825"/>
              <a:ext cx="43875" cy="42000"/>
            </a:xfrm>
            <a:custGeom>
              <a:avLst/>
              <a:gdLst/>
              <a:ahLst/>
              <a:cxnLst/>
              <a:rect l="l" t="t" r="r" b="b"/>
              <a:pathLst>
                <a:path w="1755" h="1680" extrusionOk="0">
                  <a:moveTo>
                    <a:pt x="1754" y="0"/>
                  </a:moveTo>
                  <a:cubicBezTo>
                    <a:pt x="1721" y="28"/>
                    <a:pt x="1689" y="57"/>
                    <a:pt x="1657" y="87"/>
                  </a:cubicBezTo>
                  <a:lnTo>
                    <a:pt x="1657" y="87"/>
                  </a:lnTo>
                  <a:cubicBezTo>
                    <a:pt x="1544" y="72"/>
                    <a:pt x="1431" y="65"/>
                    <a:pt x="1322" y="65"/>
                  </a:cubicBezTo>
                  <a:cubicBezTo>
                    <a:pt x="859" y="65"/>
                    <a:pt x="455" y="200"/>
                    <a:pt x="301" y="527"/>
                  </a:cubicBezTo>
                  <a:cubicBezTo>
                    <a:pt x="128" y="980"/>
                    <a:pt x="104" y="1266"/>
                    <a:pt x="37" y="1545"/>
                  </a:cubicBezTo>
                  <a:lnTo>
                    <a:pt x="37" y="1545"/>
                  </a:lnTo>
                  <a:cubicBezTo>
                    <a:pt x="793" y="1341"/>
                    <a:pt x="1103" y="604"/>
                    <a:pt x="1657" y="87"/>
                  </a:cubicBezTo>
                  <a:lnTo>
                    <a:pt x="1657" y="87"/>
                  </a:lnTo>
                  <a:cubicBezTo>
                    <a:pt x="1690" y="91"/>
                    <a:pt x="1722" y="95"/>
                    <a:pt x="1754" y="100"/>
                  </a:cubicBezTo>
                  <a:lnTo>
                    <a:pt x="1754" y="0"/>
                  </a:lnTo>
                  <a:close/>
                  <a:moveTo>
                    <a:pt x="37" y="1545"/>
                  </a:moveTo>
                  <a:lnTo>
                    <a:pt x="37" y="1545"/>
                  </a:lnTo>
                  <a:cubicBezTo>
                    <a:pt x="25" y="1548"/>
                    <a:pt x="12" y="1551"/>
                    <a:pt x="0" y="1554"/>
                  </a:cubicBezTo>
                  <a:lnTo>
                    <a:pt x="0" y="1679"/>
                  </a:lnTo>
                  <a:cubicBezTo>
                    <a:pt x="14" y="1634"/>
                    <a:pt x="26" y="1590"/>
                    <a:pt x="37" y="1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 name="Google Shape;63;p2"/>
            <p:cNvSpPr/>
            <p:nvPr/>
          </p:nvSpPr>
          <p:spPr>
            <a:xfrm>
              <a:off x="3231975" y="1052650"/>
              <a:ext cx="18825" cy="15700"/>
            </a:xfrm>
            <a:custGeom>
              <a:avLst/>
              <a:gdLst/>
              <a:ahLst/>
              <a:cxnLst/>
              <a:rect l="l" t="t" r="r" b="b"/>
              <a:pathLst>
                <a:path w="753" h="628" extrusionOk="0">
                  <a:moveTo>
                    <a:pt x="427" y="1"/>
                  </a:moveTo>
                  <a:cubicBezTo>
                    <a:pt x="326" y="201"/>
                    <a:pt x="126" y="427"/>
                    <a:pt x="1" y="627"/>
                  </a:cubicBezTo>
                  <a:cubicBezTo>
                    <a:pt x="226" y="527"/>
                    <a:pt x="427" y="326"/>
                    <a:pt x="752" y="201"/>
                  </a:cubicBezTo>
                  <a:cubicBezTo>
                    <a:pt x="627" y="101"/>
                    <a:pt x="527" y="10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 name="Google Shape;64;p2"/>
            <p:cNvSpPr/>
            <p:nvPr/>
          </p:nvSpPr>
          <p:spPr>
            <a:xfrm>
              <a:off x="3260800" y="1057675"/>
              <a:ext cx="5675" cy="8150"/>
            </a:xfrm>
            <a:custGeom>
              <a:avLst/>
              <a:gdLst/>
              <a:ahLst/>
              <a:cxnLst/>
              <a:rect l="l" t="t" r="r" b="b"/>
              <a:pathLst>
                <a:path w="227" h="326" extrusionOk="0">
                  <a:moveTo>
                    <a:pt x="226" y="0"/>
                  </a:moveTo>
                  <a:cubicBezTo>
                    <a:pt x="101" y="125"/>
                    <a:pt x="101" y="226"/>
                    <a:pt x="0" y="226"/>
                  </a:cubicBezTo>
                  <a:lnTo>
                    <a:pt x="0" y="326"/>
                  </a:lnTo>
                  <a:lnTo>
                    <a:pt x="226" y="125"/>
                  </a:lnTo>
                  <a:lnTo>
                    <a:pt x="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 name="Google Shape;65;p2"/>
            <p:cNvSpPr/>
            <p:nvPr/>
          </p:nvSpPr>
          <p:spPr>
            <a:xfrm>
              <a:off x="3310300" y="1057675"/>
              <a:ext cx="34475" cy="31350"/>
            </a:xfrm>
            <a:custGeom>
              <a:avLst/>
              <a:gdLst/>
              <a:ahLst/>
              <a:cxnLst/>
              <a:rect l="l" t="t" r="r" b="b"/>
              <a:pathLst>
                <a:path w="1379" h="1254" extrusionOk="0">
                  <a:moveTo>
                    <a:pt x="1379" y="0"/>
                  </a:moveTo>
                  <a:cubicBezTo>
                    <a:pt x="953" y="326"/>
                    <a:pt x="527" y="627"/>
                    <a:pt x="0" y="953"/>
                  </a:cubicBezTo>
                  <a:cubicBezTo>
                    <a:pt x="226" y="1153"/>
                    <a:pt x="326" y="1153"/>
                    <a:pt x="426" y="1253"/>
                  </a:cubicBezTo>
                  <a:cubicBezTo>
                    <a:pt x="627" y="1053"/>
                    <a:pt x="953" y="852"/>
                    <a:pt x="1254" y="627"/>
                  </a:cubicBezTo>
                  <a:cubicBezTo>
                    <a:pt x="1254" y="627"/>
                    <a:pt x="1379" y="526"/>
                    <a:pt x="1379" y="426"/>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66" name="Google Shape;66;p2"/>
          <p:cNvGrpSpPr/>
          <p:nvPr/>
        </p:nvGrpSpPr>
        <p:grpSpPr>
          <a:xfrm>
            <a:off x="5150109" y="748778"/>
            <a:ext cx="931595" cy="826706"/>
            <a:chOff x="1015083" y="2196153"/>
            <a:chExt cx="1242127" cy="826706"/>
          </a:xfrm>
        </p:grpSpPr>
        <p:sp>
          <p:nvSpPr>
            <p:cNvPr id="67" name="Google Shape;67;p2"/>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 name="Google Shape;68;p2"/>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 name="Google Shape;69;p2"/>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 name="Google Shape;70;p2"/>
            <p:cNvSpPr/>
            <p:nvPr/>
          </p:nvSpPr>
          <p:spPr>
            <a:xfrm>
              <a:off x="1289624" y="2196153"/>
              <a:ext cx="41" cy="41"/>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1" name="Google Shape;71;p2"/>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2" name="Google Shape;72;p2"/>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 name="Google Shape;73;p2"/>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 name="Google Shape;74;p2"/>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 name="Google Shape;75;p2"/>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 name="Google Shape;76;p2"/>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 name="Google Shape;77;p2"/>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8" name="Google Shape;78;p2"/>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 name="Google Shape;79;p2"/>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 name="Google Shape;80;p2"/>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 name="Google Shape;81;p2"/>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2" name="Google Shape;82;p2"/>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3" name="Google Shape;83;p2"/>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4" name="Google Shape;84;p2"/>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5" name="Google Shape;85;p2"/>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 name="Google Shape;86;p2"/>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 name="Google Shape;87;p2"/>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 name="Google Shape;88;p2"/>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9" name="Google Shape;89;p2"/>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0" name="Google Shape;90;p2"/>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 name="Google Shape;91;p2"/>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 name="Google Shape;92;p2"/>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93" name="Google Shape;93;p2"/>
          <p:cNvSpPr txBox="1">
            <a:spLocks noGrp="1"/>
          </p:cNvSpPr>
          <p:nvPr>
            <p:ph type="ctrTitle"/>
          </p:nvPr>
        </p:nvSpPr>
        <p:spPr>
          <a:xfrm flipH="1">
            <a:off x="621375" y="1531297"/>
            <a:ext cx="2932650" cy="1767900"/>
          </a:xfrm>
          <a:prstGeom prst="rect">
            <a:avLst/>
          </a:prstGeom>
        </p:spPr>
        <p:txBody>
          <a:bodyPr spcFirstLastPara="1" wrap="square" lIns="91425" tIns="91425" rIns="91425" bIns="91425" anchor="ctr" anchorCtr="0">
            <a:noAutofit/>
          </a:bodyPr>
          <a:lstStyle>
            <a:lvl1pPr lvl="0" rtl="0">
              <a:spcBef>
                <a:spcPts val="0"/>
              </a:spcBef>
              <a:spcAft>
                <a:spcPts val="0"/>
              </a:spcAft>
              <a:buSzPts val="4400"/>
              <a:buNone/>
              <a:defRPr sz="3300">
                <a:latin typeface="微軟正黑體" panose="020B0604030504040204" pitchFamily="34" charset="-120"/>
                <a:ea typeface="微軟正黑體" panose="020B0604030504040204" pitchFamily="34" charset="-120"/>
              </a:defRPr>
            </a:lvl1pPr>
            <a:lvl2pPr lvl="1" rtl="0">
              <a:spcBef>
                <a:spcPts val="0"/>
              </a:spcBef>
              <a:spcAft>
                <a:spcPts val="0"/>
              </a:spcAft>
              <a:buSzPts val="5200"/>
              <a:buNone/>
              <a:defRPr sz="3900"/>
            </a:lvl2pPr>
            <a:lvl3pPr lvl="2" rtl="0">
              <a:spcBef>
                <a:spcPts val="0"/>
              </a:spcBef>
              <a:spcAft>
                <a:spcPts val="0"/>
              </a:spcAft>
              <a:buSzPts val="5200"/>
              <a:buNone/>
              <a:defRPr sz="3900"/>
            </a:lvl3pPr>
            <a:lvl4pPr lvl="3" rtl="0">
              <a:spcBef>
                <a:spcPts val="0"/>
              </a:spcBef>
              <a:spcAft>
                <a:spcPts val="0"/>
              </a:spcAft>
              <a:buSzPts val="5200"/>
              <a:buNone/>
              <a:defRPr sz="3900"/>
            </a:lvl4pPr>
            <a:lvl5pPr lvl="4" rtl="0">
              <a:spcBef>
                <a:spcPts val="0"/>
              </a:spcBef>
              <a:spcAft>
                <a:spcPts val="0"/>
              </a:spcAft>
              <a:buSzPts val="5200"/>
              <a:buNone/>
              <a:defRPr sz="3900"/>
            </a:lvl5pPr>
            <a:lvl6pPr lvl="5" rtl="0">
              <a:spcBef>
                <a:spcPts val="0"/>
              </a:spcBef>
              <a:spcAft>
                <a:spcPts val="0"/>
              </a:spcAft>
              <a:buSzPts val="5200"/>
              <a:buNone/>
              <a:defRPr sz="3900"/>
            </a:lvl6pPr>
            <a:lvl7pPr lvl="6" rtl="0">
              <a:spcBef>
                <a:spcPts val="0"/>
              </a:spcBef>
              <a:spcAft>
                <a:spcPts val="0"/>
              </a:spcAft>
              <a:buSzPts val="5200"/>
              <a:buNone/>
              <a:defRPr sz="3900"/>
            </a:lvl7pPr>
            <a:lvl8pPr lvl="7" rtl="0">
              <a:spcBef>
                <a:spcPts val="0"/>
              </a:spcBef>
              <a:spcAft>
                <a:spcPts val="0"/>
              </a:spcAft>
              <a:buSzPts val="5200"/>
              <a:buNone/>
              <a:defRPr sz="3900"/>
            </a:lvl8pPr>
            <a:lvl9pPr lvl="8" rtl="0">
              <a:spcBef>
                <a:spcPts val="0"/>
              </a:spcBef>
              <a:spcAft>
                <a:spcPts val="0"/>
              </a:spcAft>
              <a:buSzPts val="5200"/>
              <a:buNone/>
              <a:defRPr sz="3900"/>
            </a:lvl9pPr>
          </a:lstStyle>
          <a:p>
            <a:endParaRPr/>
          </a:p>
        </p:txBody>
      </p:sp>
      <p:sp>
        <p:nvSpPr>
          <p:cNvPr id="94" name="Google Shape;94;p2"/>
          <p:cNvSpPr txBox="1">
            <a:spLocks noGrp="1"/>
          </p:cNvSpPr>
          <p:nvPr>
            <p:ph type="subTitle" idx="1"/>
          </p:nvPr>
        </p:nvSpPr>
        <p:spPr>
          <a:xfrm rot="-5400000" flipH="1">
            <a:off x="5419725" y="2452750"/>
            <a:ext cx="21819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latin typeface="Josefin Sans"/>
                <a:ea typeface="Josefin Sans"/>
                <a:cs typeface="Josefin Sans"/>
                <a:sym typeface="Josefin Sans"/>
              </a:defRPr>
            </a:lvl1pPr>
            <a:lvl2pPr lvl="1"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2pPr>
            <a:lvl3pPr lvl="2"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3pPr>
            <a:lvl4pPr lvl="3"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4pPr>
            <a:lvl5pPr lvl="4"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5pPr>
            <a:lvl6pPr lvl="5"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6pPr>
            <a:lvl7pPr lvl="6"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7pPr>
            <a:lvl8pPr lvl="7"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8pPr>
            <a:lvl9pPr lvl="8"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9pPr>
          </a:lstStyle>
          <a:p>
            <a:endParaRPr/>
          </a:p>
        </p:txBody>
      </p:sp>
      <p:sp>
        <p:nvSpPr>
          <p:cNvPr id="96" name="投影片編號版面配置區 2">
            <a:extLst>
              <a:ext uri="{FF2B5EF4-FFF2-40B4-BE49-F238E27FC236}">
                <a16:creationId xmlns:a16="http://schemas.microsoft.com/office/drawing/2014/main" id="{41A141CD-7E74-46ED-8535-D00429E73DDC}"/>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15">
  <p:cSld name="Title + design 15">
    <p:bg>
      <p:bgPr>
        <a:solidFill>
          <a:srgbClr val="F3F3F3"/>
        </a:solidFill>
        <a:effectLst/>
      </p:bgPr>
    </p:bg>
    <p:spTree>
      <p:nvGrpSpPr>
        <p:cNvPr id="1" name="Shape 979"/>
        <p:cNvGrpSpPr/>
        <p:nvPr/>
      </p:nvGrpSpPr>
      <p:grpSpPr>
        <a:xfrm>
          <a:off x="0" y="0"/>
          <a:ext cx="0" cy="0"/>
          <a:chOff x="0" y="0"/>
          <a:chExt cx="0" cy="0"/>
        </a:xfrm>
      </p:grpSpPr>
      <p:sp>
        <p:nvSpPr>
          <p:cNvPr id="980" name="Google Shape;980;p23"/>
          <p:cNvSpPr/>
          <p:nvPr/>
        </p:nvSpPr>
        <p:spPr>
          <a:xfrm rot="-9159185">
            <a:off x="5143166" y="-196145"/>
            <a:ext cx="2155326" cy="2907416"/>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1" name="Google Shape;981;p23"/>
          <p:cNvSpPr/>
          <p:nvPr/>
        </p:nvSpPr>
        <p:spPr>
          <a:xfrm rot="-9159185">
            <a:off x="5124493" y="-282820"/>
            <a:ext cx="2243462" cy="3086341"/>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2" name="Google Shape;982;p23"/>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983" name="Google Shape;983;p23"/>
          <p:cNvSpPr/>
          <p:nvPr/>
        </p:nvSpPr>
        <p:spPr>
          <a:xfrm rot="5400000">
            <a:off x="982042" y="1094016"/>
            <a:ext cx="36" cy="27"/>
          </a:xfrm>
          <a:custGeom>
            <a:avLst/>
            <a:gdLst/>
            <a:ahLst/>
            <a:cxnLst/>
            <a:rect l="l" t="t" r="r" b="b"/>
            <a:pathLst>
              <a:path w="1" h="1" extrusionOk="0">
                <a:moveTo>
                  <a:pt x="1" y="0"/>
                </a:moveTo>
                <a:lnTo>
                  <a:pt x="1" y="0"/>
                </a:lnTo>
                <a:close/>
              </a:path>
            </a:pathLst>
          </a:custGeom>
          <a:solidFill>
            <a:srgbClr val="CEF2F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4" name="Google Shape;984;p23"/>
          <p:cNvSpPr/>
          <p:nvPr/>
        </p:nvSpPr>
        <p:spPr>
          <a:xfrm rot="5400000">
            <a:off x="982042" y="1094016"/>
            <a:ext cx="36" cy="27"/>
          </a:xfrm>
          <a:custGeom>
            <a:avLst/>
            <a:gdLst/>
            <a:ahLst/>
            <a:cxnLst/>
            <a:rect l="l" t="t" r="r" b="b"/>
            <a:pathLst>
              <a:path w="1" h="1" extrusionOk="0">
                <a:moveTo>
                  <a:pt x="1" y="0"/>
                </a:moveTo>
                <a:lnTo>
                  <a:pt x="1" y="0"/>
                </a:lnTo>
                <a:close/>
              </a:path>
            </a:pathLst>
          </a:custGeom>
          <a:solidFill>
            <a:srgbClr val="CEF2F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5" name="Google Shape;985;p23"/>
          <p:cNvSpPr/>
          <p:nvPr/>
        </p:nvSpPr>
        <p:spPr>
          <a:xfrm rot="-3367001">
            <a:off x="319813" y="1015287"/>
            <a:ext cx="1252905" cy="661709"/>
          </a:xfrm>
          <a:custGeom>
            <a:avLst/>
            <a:gdLst/>
            <a:ahLst/>
            <a:cxnLst/>
            <a:rect l="l" t="t" r="r" b="b"/>
            <a:pathLst>
              <a:path w="39575" h="27870" extrusionOk="0">
                <a:moveTo>
                  <a:pt x="37068" y="4887"/>
                </a:moveTo>
                <a:cubicBezTo>
                  <a:pt x="37035" y="4887"/>
                  <a:pt x="36998" y="4887"/>
                  <a:pt x="36965" y="4892"/>
                </a:cubicBezTo>
                <a:lnTo>
                  <a:pt x="36965" y="4892"/>
                </a:lnTo>
                <a:cubicBezTo>
                  <a:pt x="37027" y="4958"/>
                  <a:pt x="37090" y="5023"/>
                  <a:pt x="37157" y="5094"/>
                </a:cubicBezTo>
                <a:lnTo>
                  <a:pt x="37157" y="5094"/>
                </a:lnTo>
                <a:cubicBezTo>
                  <a:pt x="37105" y="5030"/>
                  <a:pt x="37068" y="4963"/>
                  <a:pt x="37068" y="4887"/>
                </a:cubicBezTo>
                <a:close/>
                <a:moveTo>
                  <a:pt x="37157" y="5094"/>
                </a:moveTo>
                <a:cubicBezTo>
                  <a:pt x="37190" y="5134"/>
                  <a:pt x="37230" y="5174"/>
                  <a:pt x="37269" y="5213"/>
                </a:cubicBezTo>
                <a:cubicBezTo>
                  <a:pt x="37230" y="5171"/>
                  <a:pt x="37193" y="5132"/>
                  <a:pt x="37157" y="5094"/>
                </a:cubicBezTo>
                <a:close/>
                <a:moveTo>
                  <a:pt x="17645" y="13459"/>
                </a:moveTo>
                <a:cubicBezTo>
                  <a:pt x="17745" y="13559"/>
                  <a:pt x="17745" y="13559"/>
                  <a:pt x="17845" y="13559"/>
                </a:cubicBezTo>
                <a:cubicBezTo>
                  <a:pt x="17745" y="13659"/>
                  <a:pt x="17645" y="13785"/>
                  <a:pt x="17544" y="13885"/>
                </a:cubicBezTo>
                <a:lnTo>
                  <a:pt x="17419" y="13885"/>
                </a:lnTo>
                <a:cubicBezTo>
                  <a:pt x="17544" y="13785"/>
                  <a:pt x="17645" y="13659"/>
                  <a:pt x="17645" y="13459"/>
                </a:cubicBezTo>
                <a:close/>
                <a:moveTo>
                  <a:pt x="27870" y="14812"/>
                </a:moveTo>
                <a:lnTo>
                  <a:pt x="27870" y="14912"/>
                </a:lnTo>
                <a:cubicBezTo>
                  <a:pt x="27770" y="14912"/>
                  <a:pt x="27670" y="15038"/>
                  <a:pt x="27670" y="15038"/>
                </a:cubicBezTo>
                <a:cubicBezTo>
                  <a:pt x="27570" y="15038"/>
                  <a:pt x="27570" y="14912"/>
                  <a:pt x="27570" y="14912"/>
                </a:cubicBezTo>
                <a:cubicBezTo>
                  <a:pt x="27670" y="14912"/>
                  <a:pt x="27770" y="14812"/>
                  <a:pt x="27870" y="14812"/>
                </a:cubicBezTo>
                <a:close/>
                <a:moveTo>
                  <a:pt x="38422" y="15965"/>
                </a:moveTo>
                <a:cubicBezTo>
                  <a:pt x="38422" y="15968"/>
                  <a:pt x="38423" y="15971"/>
                  <a:pt x="38424" y="15975"/>
                </a:cubicBezTo>
                <a:lnTo>
                  <a:pt x="38424" y="15975"/>
                </a:lnTo>
                <a:cubicBezTo>
                  <a:pt x="38454" y="15968"/>
                  <a:pt x="38487" y="15965"/>
                  <a:pt x="38522" y="15965"/>
                </a:cubicBezTo>
                <a:close/>
                <a:moveTo>
                  <a:pt x="27570" y="15765"/>
                </a:moveTo>
                <a:lnTo>
                  <a:pt x="27570" y="15765"/>
                </a:lnTo>
                <a:cubicBezTo>
                  <a:pt x="27444" y="15865"/>
                  <a:pt x="27244" y="15965"/>
                  <a:pt x="27043" y="16166"/>
                </a:cubicBezTo>
                <a:cubicBezTo>
                  <a:pt x="27043" y="16065"/>
                  <a:pt x="26943" y="16065"/>
                  <a:pt x="26943" y="15965"/>
                </a:cubicBezTo>
                <a:cubicBezTo>
                  <a:pt x="27144" y="15965"/>
                  <a:pt x="27344" y="15865"/>
                  <a:pt x="27570" y="15765"/>
                </a:cubicBezTo>
                <a:close/>
                <a:moveTo>
                  <a:pt x="25464" y="15865"/>
                </a:moveTo>
                <a:lnTo>
                  <a:pt x="25464" y="15865"/>
                </a:lnTo>
                <a:cubicBezTo>
                  <a:pt x="25364" y="16065"/>
                  <a:pt x="25364" y="16166"/>
                  <a:pt x="25264" y="16291"/>
                </a:cubicBezTo>
                <a:cubicBezTo>
                  <a:pt x="25264" y="16291"/>
                  <a:pt x="25164" y="16291"/>
                  <a:pt x="25063" y="16391"/>
                </a:cubicBezTo>
                <a:lnTo>
                  <a:pt x="24938" y="16291"/>
                </a:lnTo>
                <a:cubicBezTo>
                  <a:pt x="25063" y="16166"/>
                  <a:pt x="25264" y="16065"/>
                  <a:pt x="25464" y="15865"/>
                </a:cubicBezTo>
                <a:close/>
                <a:moveTo>
                  <a:pt x="35815" y="17218"/>
                </a:moveTo>
                <a:cubicBezTo>
                  <a:pt x="35916" y="17318"/>
                  <a:pt x="35916" y="17318"/>
                  <a:pt x="35916" y="17419"/>
                </a:cubicBezTo>
                <a:cubicBezTo>
                  <a:pt x="35815" y="17419"/>
                  <a:pt x="35715" y="17544"/>
                  <a:pt x="35590" y="17544"/>
                </a:cubicBezTo>
                <a:cubicBezTo>
                  <a:pt x="35590" y="17544"/>
                  <a:pt x="35590" y="17419"/>
                  <a:pt x="35489" y="17419"/>
                </a:cubicBezTo>
                <a:cubicBezTo>
                  <a:pt x="35590" y="17419"/>
                  <a:pt x="35715" y="17318"/>
                  <a:pt x="35815" y="17218"/>
                </a:cubicBezTo>
                <a:close/>
                <a:moveTo>
                  <a:pt x="35815" y="18045"/>
                </a:moveTo>
                <a:lnTo>
                  <a:pt x="35815" y="18171"/>
                </a:lnTo>
                <a:lnTo>
                  <a:pt x="35715" y="18171"/>
                </a:lnTo>
                <a:cubicBezTo>
                  <a:pt x="35715" y="18171"/>
                  <a:pt x="35715" y="18045"/>
                  <a:pt x="35815" y="18045"/>
                </a:cubicBezTo>
                <a:close/>
                <a:moveTo>
                  <a:pt x="11053" y="20351"/>
                </a:moveTo>
                <a:cubicBezTo>
                  <a:pt x="11053" y="20877"/>
                  <a:pt x="10326" y="21604"/>
                  <a:pt x="9499" y="21805"/>
                </a:cubicBezTo>
                <a:cubicBezTo>
                  <a:pt x="9800" y="21504"/>
                  <a:pt x="10026" y="21404"/>
                  <a:pt x="10226" y="21178"/>
                </a:cubicBezTo>
                <a:cubicBezTo>
                  <a:pt x="10226" y="20677"/>
                  <a:pt x="10527" y="20351"/>
                  <a:pt x="11053" y="20351"/>
                </a:cubicBezTo>
                <a:close/>
                <a:moveTo>
                  <a:pt x="30212" y="0"/>
                </a:moveTo>
                <a:cubicBezTo>
                  <a:pt x="29891" y="0"/>
                  <a:pt x="29573" y="89"/>
                  <a:pt x="29224" y="201"/>
                </a:cubicBezTo>
                <a:cubicBezTo>
                  <a:pt x="28823" y="401"/>
                  <a:pt x="28397" y="401"/>
                  <a:pt x="27971" y="501"/>
                </a:cubicBezTo>
                <a:lnTo>
                  <a:pt x="27971" y="301"/>
                </a:lnTo>
                <a:cubicBezTo>
                  <a:pt x="26191" y="1028"/>
                  <a:pt x="24437" y="1880"/>
                  <a:pt x="22657" y="2607"/>
                </a:cubicBezTo>
                <a:cubicBezTo>
                  <a:pt x="22231" y="2807"/>
                  <a:pt x="21805" y="3008"/>
                  <a:pt x="21404" y="3133"/>
                </a:cubicBezTo>
                <a:cubicBezTo>
                  <a:pt x="20878" y="3333"/>
                  <a:pt x="20251" y="3434"/>
                  <a:pt x="19725" y="3634"/>
                </a:cubicBezTo>
                <a:lnTo>
                  <a:pt x="15966" y="5514"/>
                </a:lnTo>
                <a:cubicBezTo>
                  <a:pt x="15865" y="5577"/>
                  <a:pt x="15759" y="5633"/>
                  <a:pt x="15665" y="5633"/>
                </a:cubicBezTo>
                <a:cubicBezTo>
                  <a:pt x="15571" y="5633"/>
                  <a:pt x="15489" y="5577"/>
                  <a:pt x="15439" y="5414"/>
                </a:cubicBezTo>
                <a:lnTo>
                  <a:pt x="15439" y="5514"/>
                </a:lnTo>
                <a:cubicBezTo>
                  <a:pt x="15138" y="5639"/>
                  <a:pt x="14913" y="5840"/>
                  <a:pt x="14612" y="6040"/>
                </a:cubicBezTo>
                <a:cubicBezTo>
                  <a:pt x="13559" y="6266"/>
                  <a:pt x="12933" y="6566"/>
                  <a:pt x="12006" y="7394"/>
                </a:cubicBezTo>
                <a:cubicBezTo>
                  <a:pt x="11814" y="7585"/>
                  <a:pt x="11631" y="7699"/>
                  <a:pt x="11447" y="7699"/>
                </a:cubicBezTo>
                <a:cubicBezTo>
                  <a:pt x="11318" y="7699"/>
                  <a:pt x="11188" y="7643"/>
                  <a:pt x="11053" y="7519"/>
                </a:cubicBezTo>
                <a:lnTo>
                  <a:pt x="11053" y="7619"/>
                </a:lnTo>
                <a:cubicBezTo>
                  <a:pt x="10853" y="7719"/>
                  <a:pt x="10652" y="7820"/>
                  <a:pt x="10427" y="8020"/>
                </a:cubicBezTo>
                <a:cubicBezTo>
                  <a:pt x="10326" y="8246"/>
                  <a:pt x="10226" y="8446"/>
                  <a:pt x="10126" y="8546"/>
                </a:cubicBezTo>
                <a:cubicBezTo>
                  <a:pt x="9399" y="9073"/>
                  <a:pt x="8647" y="9599"/>
                  <a:pt x="7920" y="10125"/>
                </a:cubicBezTo>
                <a:cubicBezTo>
                  <a:pt x="7620" y="10326"/>
                  <a:pt x="7294" y="10526"/>
                  <a:pt x="6993" y="10752"/>
                </a:cubicBezTo>
                <a:lnTo>
                  <a:pt x="7093" y="10852"/>
                </a:lnTo>
                <a:cubicBezTo>
                  <a:pt x="6893" y="10852"/>
                  <a:pt x="6567" y="10852"/>
                  <a:pt x="6567" y="10952"/>
                </a:cubicBezTo>
                <a:cubicBezTo>
                  <a:pt x="5414" y="11905"/>
                  <a:pt x="4387" y="12732"/>
                  <a:pt x="3434" y="13659"/>
                </a:cubicBezTo>
                <a:cubicBezTo>
                  <a:pt x="2607" y="14411"/>
                  <a:pt x="1655" y="15038"/>
                  <a:pt x="928" y="15965"/>
                </a:cubicBezTo>
                <a:cubicBezTo>
                  <a:pt x="101" y="16917"/>
                  <a:pt x="201" y="17945"/>
                  <a:pt x="101" y="18998"/>
                </a:cubicBezTo>
                <a:cubicBezTo>
                  <a:pt x="1" y="19524"/>
                  <a:pt x="301" y="20151"/>
                  <a:pt x="627" y="20552"/>
                </a:cubicBezTo>
                <a:cubicBezTo>
                  <a:pt x="828" y="20877"/>
                  <a:pt x="1354" y="21078"/>
                  <a:pt x="1655" y="21303"/>
                </a:cubicBezTo>
                <a:cubicBezTo>
                  <a:pt x="1980" y="21504"/>
                  <a:pt x="2381" y="21704"/>
                  <a:pt x="2607" y="21930"/>
                </a:cubicBezTo>
                <a:cubicBezTo>
                  <a:pt x="2607" y="22231"/>
                  <a:pt x="2507" y="22431"/>
                  <a:pt x="2381" y="22657"/>
                </a:cubicBezTo>
                <a:cubicBezTo>
                  <a:pt x="2607" y="23058"/>
                  <a:pt x="2707" y="23484"/>
                  <a:pt x="2908" y="23910"/>
                </a:cubicBezTo>
                <a:cubicBezTo>
                  <a:pt x="3234" y="24010"/>
                  <a:pt x="3434" y="24010"/>
                  <a:pt x="3760" y="24110"/>
                </a:cubicBezTo>
                <a:cubicBezTo>
                  <a:pt x="3760" y="24311"/>
                  <a:pt x="3760" y="24537"/>
                  <a:pt x="3860" y="24837"/>
                </a:cubicBezTo>
                <a:cubicBezTo>
                  <a:pt x="4387" y="24737"/>
                  <a:pt x="4888" y="24737"/>
                  <a:pt x="5414" y="24637"/>
                </a:cubicBezTo>
                <a:lnTo>
                  <a:pt x="5414" y="24637"/>
                </a:lnTo>
                <a:cubicBezTo>
                  <a:pt x="5214" y="25063"/>
                  <a:pt x="4888" y="25364"/>
                  <a:pt x="4587" y="25689"/>
                </a:cubicBezTo>
                <a:cubicBezTo>
                  <a:pt x="4687" y="25790"/>
                  <a:pt x="4687" y="25790"/>
                  <a:pt x="4788" y="25890"/>
                </a:cubicBezTo>
                <a:cubicBezTo>
                  <a:pt x="5113" y="25790"/>
                  <a:pt x="5414" y="25790"/>
                  <a:pt x="5840" y="25689"/>
                </a:cubicBezTo>
                <a:cubicBezTo>
                  <a:pt x="6041" y="25689"/>
                  <a:pt x="6266" y="25790"/>
                  <a:pt x="6467" y="25790"/>
                </a:cubicBezTo>
                <a:cubicBezTo>
                  <a:pt x="6467" y="25689"/>
                  <a:pt x="6467" y="25689"/>
                  <a:pt x="6567" y="25464"/>
                </a:cubicBezTo>
                <a:cubicBezTo>
                  <a:pt x="6667" y="25564"/>
                  <a:pt x="6893" y="25689"/>
                  <a:pt x="7093" y="25790"/>
                </a:cubicBezTo>
                <a:cubicBezTo>
                  <a:pt x="6893" y="25990"/>
                  <a:pt x="6767" y="26090"/>
                  <a:pt x="6667" y="26316"/>
                </a:cubicBezTo>
                <a:cubicBezTo>
                  <a:pt x="7294" y="26516"/>
                  <a:pt x="7920" y="26717"/>
                  <a:pt x="8773" y="27043"/>
                </a:cubicBezTo>
                <a:cubicBezTo>
                  <a:pt x="9012" y="27043"/>
                  <a:pt x="9296" y="26995"/>
                  <a:pt x="9595" y="26995"/>
                </a:cubicBezTo>
                <a:cubicBezTo>
                  <a:pt x="10079" y="26995"/>
                  <a:pt x="10604" y="27119"/>
                  <a:pt x="11053" y="27770"/>
                </a:cubicBezTo>
                <a:lnTo>
                  <a:pt x="14813" y="27770"/>
                </a:lnTo>
                <a:cubicBezTo>
                  <a:pt x="15138" y="27770"/>
                  <a:pt x="15439" y="27770"/>
                  <a:pt x="15865" y="27870"/>
                </a:cubicBezTo>
                <a:cubicBezTo>
                  <a:pt x="16066" y="27669"/>
                  <a:pt x="16392" y="27444"/>
                  <a:pt x="16692" y="27444"/>
                </a:cubicBezTo>
                <a:cubicBezTo>
                  <a:pt x="19299" y="26817"/>
                  <a:pt x="21705" y="25564"/>
                  <a:pt x="24311" y="25263"/>
                </a:cubicBezTo>
                <a:cubicBezTo>
                  <a:pt x="26091" y="25063"/>
                  <a:pt x="27870" y="24311"/>
                  <a:pt x="29449" y="23384"/>
                </a:cubicBezTo>
                <a:cubicBezTo>
                  <a:pt x="29550" y="23283"/>
                  <a:pt x="29750" y="23183"/>
                  <a:pt x="29850" y="23058"/>
                </a:cubicBezTo>
                <a:cubicBezTo>
                  <a:pt x="29650" y="22958"/>
                  <a:pt x="29550" y="22958"/>
                  <a:pt x="29324" y="22857"/>
                </a:cubicBezTo>
                <a:cubicBezTo>
                  <a:pt x="30702" y="22130"/>
                  <a:pt x="31956" y="21404"/>
                  <a:pt x="33309" y="20777"/>
                </a:cubicBezTo>
                <a:lnTo>
                  <a:pt x="33309" y="21178"/>
                </a:lnTo>
                <a:cubicBezTo>
                  <a:pt x="33710" y="20978"/>
                  <a:pt x="34236" y="20777"/>
                  <a:pt x="34662" y="20552"/>
                </a:cubicBezTo>
                <a:lnTo>
                  <a:pt x="37469" y="18672"/>
                </a:lnTo>
                <a:cubicBezTo>
                  <a:pt x="37595" y="18572"/>
                  <a:pt x="37695" y="18371"/>
                  <a:pt x="37795" y="18045"/>
                </a:cubicBezTo>
                <a:lnTo>
                  <a:pt x="37795" y="18045"/>
                </a:lnTo>
                <a:cubicBezTo>
                  <a:pt x="37068" y="18371"/>
                  <a:pt x="36542" y="18572"/>
                  <a:pt x="36016" y="18672"/>
                </a:cubicBezTo>
                <a:cubicBezTo>
                  <a:pt x="36016" y="18672"/>
                  <a:pt x="35916" y="18672"/>
                  <a:pt x="35916" y="18572"/>
                </a:cubicBezTo>
                <a:cubicBezTo>
                  <a:pt x="36216" y="18371"/>
                  <a:pt x="36442" y="18045"/>
                  <a:pt x="36743" y="17745"/>
                </a:cubicBezTo>
                <a:cubicBezTo>
                  <a:pt x="36968" y="17745"/>
                  <a:pt x="37169" y="17644"/>
                  <a:pt x="37369" y="17644"/>
                </a:cubicBezTo>
                <a:cubicBezTo>
                  <a:pt x="37369" y="17318"/>
                  <a:pt x="37469" y="17118"/>
                  <a:pt x="37469" y="16917"/>
                </a:cubicBezTo>
                <a:cubicBezTo>
                  <a:pt x="37993" y="16693"/>
                  <a:pt x="38516" y="16494"/>
                  <a:pt x="38424" y="15975"/>
                </a:cubicBezTo>
                <a:lnTo>
                  <a:pt x="38424" y="15975"/>
                </a:lnTo>
                <a:cubicBezTo>
                  <a:pt x="38279" y="16004"/>
                  <a:pt x="38164" y="16105"/>
                  <a:pt x="37895" y="16291"/>
                </a:cubicBezTo>
                <a:cubicBezTo>
                  <a:pt x="38622" y="14286"/>
                  <a:pt x="39575" y="12632"/>
                  <a:pt x="39249" y="10526"/>
                </a:cubicBezTo>
                <a:cubicBezTo>
                  <a:pt x="39166" y="10526"/>
                  <a:pt x="39084" y="10612"/>
                  <a:pt x="38945" y="10641"/>
                </a:cubicBezTo>
                <a:lnTo>
                  <a:pt x="38945" y="10641"/>
                </a:lnTo>
                <a:cubicBezTo>
                  <a:pt x="38845" y="10320"/>
                  <a:pt x="38721" y="10022"/>
                  <a:pt x="38622" y="9699"/>
                </a:cubicBezTo>
                <a:cubicBezTo>
                  <a:pt x="38522" y="9399"/>
                  <a:pt x="38522" y="9073"/>
                  <a:pt x="38522" y="8772"/>
                </a:cubicBezTo>
                <a:cubicBezTo>
                  <a:pt x="38322" y="8647"/>
                  <a:pt x="38096" y="8647"/>
                  <a:pt x="37996" y="8546"/>
                </a:cubicBezTo>
                <a:cubicBezTo>
                  <a:pt x="37695" y="8145"/>
                  <a:pt x="37469" y="7719"/>
                  <a:pt x="37169" y="7293"/>
                </a:cubicBezTo>
                <a:cubicBezTo>
                  <a:pt x="37269" y="7093"/>
                  <a:pt x="37269" y="6767"/>
                  <a:pt x="37369" y="6466"/>
                </a:cubicBezTo>
                <a:cubicBezTo>
                  <a:pt x="37269" y="6366"/>
                  <a:pt x="37169" y="6366"/>
                  <a:pt x="37169" y="6366"/>
                </a:cubicBezTo>
                <a:lnTo>
                  <a:pt x="37169" y="5213"/>
                </a:lnTo>
                <a:cubicBezTo>
                  <a:pt x="37068" y="5514"/>
                  <a:pt x="36843" y="5840"/>
                  <a:pt x="36743" y="6140"/>
                </a:cubicBezTo>
                <a:cubicBezTo>
                  <a:pt x="36743" y="6140"/>
                  <a:pt x="36642" y="6140"/>
                  <a:pt x="36642" y="6040"/>
                </a:cubicBezTo>
                <a:cubicBezTo>
                  <a:pt x="36642" y="5739"/>
                  <a:pt x="36743" y="5313"/>
                  <a:pt x="36843" y="5013"/>
                </a:cubicBezTo>
                <a:cubicBezTo>
                  <a:pt x="36843" y="4929"/>
                  <a:pt x="36898" y="4901"/>
                  <a:pt x="36965" y="4892"/>
                </a:cubicBezTo>
                <a:lnTo>
                  <a:pt x="36965" y="4892"/>
                </a:lnTo>
                <a:cubicBezTo>
                  <a:pt x="36795" y="4713"/>
                  <a:pt x="36634" y="4533"/>
                  <a:pt x="36442" y="4261"/>
                </a:cubicBezTo>
                <a:lnTo>
                  <a:pt x="36843" y="3860"/>
                </a:lnTo>
                <a:cubicBezTo>
                  <a:pt x="36016" y="3133"/>
                  <a:pt x="35590" y="2080"/>
                  <a:pt x="34337" y="1754"/>
                </a:cubicBezTo>
                <a:cubicBezTo>
                  <a:pt x="33610" y="1554"/>
                  <a:pt x="32783" y="1353"/>
                  <a:pt x="32357" y="501"/>
                </a:cubicBezTo>
                <a:cubicBezTo>
                  <a:pt x="31830" y="401"/>
                  <a:pt x="31429" y="401"/>
                  <a:pt x="31003" y="201"/>
                </a:cubicBezTo>
                <a:cubicBezTo>
                  <a:pt x="30726" y="56"/>
                  <a:pt x="30468" y="0"/>
                  <a:pt x="30212" y="0"/>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6" name="Google Shape;986;p23"/>
          <p:cNvSpPr/>
          <p:nvPr/>
        </p:nvSpPr>
        <p:spPr>
          <a:xfrm>
            <a:off x="467087" y="1228061"/>
            <a:ext cx="1188475" cy="1115525"/>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accent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987" name="Google Shape;987;p23"/>
          <p:cNvGrpSpPr/>
          <p:nvPr/>
        </p:nvGrpSpPr>
        <p:grpSpPr>
          <a:xfrm>
            <a:off x="638146" y="993371"/>
            <a:ext cx="616345" cy="546949"/>
            <a:chOff x="1564050" y="1365950"/>
            <a:chExt cx="756925" cy="503775"/>
          </a:xfrm>
        </p:grpSpPr>
        <p:sp>
          <p:nvSpPr>
            <p:cNvPr id="988" name="Google Shape;988;p23"/>
            <p:cNvSpPr/>
            <p:nvPr/>
          </p:nvSpPr>
          <p:spPr>
            <a:xfrm>
              <a:off x="1566550" y="1464925"/>
              <a:ext cx="8175" cy="1070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89" name="Google Shape;989;p23"/>
            <p:cNvSpPr/>
            <p:nvPr/>
          </p:nvSpPr>
          <p:spPr>
            <a:xfrm>
              <a:off x="1728200" y="1365950"/>
              <a:ext cx="3175" cy="25"/>
            </a:xfrm>
            <a:custGeom>
              <a:avLst/>
              <a:gdLst/>
              <a:ahLst/>
              <a:cxnLst/>
              <a:rect l="l" t="t" r="r" b="b"/>
              <a:pathLst>
                <a:path w="127" h="1" extrusionOk="0">
                  <a:moveTo>
                    <a:pt x="126"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0" name="Google Shape;990;p23"/>
            <p:cNvSpPr/>
            <p:nvPr/>
          </p:nvSpPr>
          <p:spPr>
            <a:xfrm>
              <a:off x="1658025" y="1399775"/>
              <a:ext cx="2550" cy="25"/>
            </a:xfrm>
            <a:custGeom>
              <a:avLst/>
              <a:gdLst/>
              <a:ahLst/>
              <a:cxnLst/>
              <a:rect l="l" t="t" r="r" b="b"/>
              <a:pathLst>
                <a:path w="102" h="1" extrusionOk="0">
                  <a:moveTo>
                    <a:pt x="10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1" name="Google Shape;991;p23"/>
            <p:cNvSpPr/>
            <p:nvPr/>
          </p:nvSpPr>
          <p:spPr>
            <a:xfrm>
              <a:off x="1731350" y="1365950"/>
              <a:ext cx="25" cy="25"/>
            </a:xfrm>
            <a:custGeom>
              <a:avLst/>
              <a:gdLst/>
              <a:ahLst/>
              <a:cxnLst/>
              <a:rect l="l" t="t" r="r" b="b"/>
              <a:pathLst>
                <a:path w="1" h="1" extrusionOk="0">
                  <a:moveTo>
                    <a:pt x="0"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2" name="Google Shape;992;p23"/>
            <p:cNvSpPr/>
            <p:nvPr/>
          </p:nvSpPr>
          <p:spPr>
            <a:xfrm>
              <a:off x="1696875" y="1376600"/>
              <a:ext cx="25" cy="2525"/>
            </a:xfrm>
            <a:custGeom>
              <a:avLst/>
              <a:gdLst/>
              <a:ahLst/>
              <a:cxnLst/>
              <a:rect l="l" t="t" r="r" b="b"/>
              <a:pathLst>
                <a:path w="1" h="101" extrusionOk="0">
                  <a:moveTo>
                    <a:pt x="1" y="10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3" name="Google Shape;993;p23"/>
            <p:cNvSpPr/>
            <p:nvPr/>
          </p:nvSpPr>
          <p:spPr>
            <a:xfrm>
              <a:off x="1637350" y="1407925"/>
              <a:ext cx="2550" cy="2525"/>
            </a:xfrm>
            <a:custGeom>
              <a:avLst/>
              <a:gdLst/>
              <a:ahLst/>
              <a:cxnLst/>
              <a:rect l="l" t="t" r="r" b="b"/>
              <a:pathLst>
                <a:path w="102" h="101" extrusionOk="0">
                  <a:moveTo>
                    <a:pt x="1" y="0"/>
                  </a:moveTo>
                  <a:lnTo>
                    <a:pt x="101" y="100"/>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4" name="Google Shape;994;p23"/>
            <p:cNvSpPr/>
            <p:nvPr/>
          </p:nvSpPr>
          <p:spPr>
            <a:xfrm>
              <a:off x="1629200" y="1407925"/>
              <a:ext cx="10700" cy="7525"/>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5" name="Google Shape;995;p23"/>
            <p:cNvSpPr/>
            <p:nvPr/>
          </p:nvSpPr>
          <p:spPr>
            <a:xfrm>
              <a:off x="1629200" y="1412925"/>
              <a:ext cx="2550" cy="2525"/>
            </a:xfrm>
            <a:custGeom>
              <a:avLst/>
              <a:gdLst/>
              <a:ahLst/>
              <a:cxnLst/>
              <a:rect l="l" t="t" r="r" b="b"/>
              <a:pathLst>
                <a:path w="102" h="101" extrusionOk="0">
                  <a:moveTo>
                    <a:pt x="1" y="1"/>
                  </a:moveTo>
                  <a:lnTo>
                    <a:pt x="1" y="101"/>
                  </a:lnTo>
                  <a:lnTo>
                    <a:pt x="101" y="10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6" name="Google Shape;996;p23"/>
            <p:cNvSpPr/>
            <p:nvPr/>
          </p:nvSpPr>
          <p:spPr>
            <a:xfrm>
              <a:off x="1564050" y="1475600"/>
              <a:ext cx="2525" cy="2525"/>
            </a:xfrm>
            <a:custGeom>
              <a:avLst/>
              <a:gdLst/>
              <a:ahLst/>
              <a:cxnLst/>
              <a:rect l="l" t="t" r="r" b="b"/>
              <a:pathLst>
                <a:path w="101" h="101" extrusionOk="0">
                  <a:moveTo>
                    <a:pt x="101" y="0"/>
                  </a:moveTo>
                  <a:cubicBezTo>
                    <a:pt x="0" y="0"/>
                    <a:pt x="0" y="0"/>
                    <a:pt x="0" y="100"/>
                  </a:cubicBez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7" name="Google Shape;997;p23"/>
            <p:cNvSpPr/>
            <p:nvPr/>
          </p:nvSpPr>
          <p:spPr>
            <a:xfrm>
              <a:off x="2237600" y="1438850"/>
              <a:ext cx="62700" cy="6557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8" name="Google Shape;998;p23"/>
            <p:cNvSpPr/>
            <p:nvPr/>
          </p:nvSpPr>
          <p:spPr>
            <a:xfrm>
              <a:off x="1895500" y="1475600"/>
              <a:ext cx="55175" cy="73325"/>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999" name="Google Shape;999;p23"/>
            <p:cNvSpPr/>
            <p:nvPr/>
          </p:nvSpPr>
          <p:spPr>
            <a:xfrm>
              <a:off x="2005150" y="1472100"/>
              <a:ext cx="57675" cy="63675"/>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0" name="Google Shape;1000;p23"/>
            <p:cNvSpPr/>
            <p:nvPr/>
          </p:nvSpPr>
          <p:spPr>
            <a:xfrm>
              <a:off x="2020825" y="1703025"/>
              <a:ext cx="57650" cy="59550"/>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1" name="Google Shape;1001;p23"/>
            <p:cNvSpPr/>
            <p:nvPr/>
          </p:nvSpPr>
          <p:spPr>
            <a:xfrm>
              <a:off x="2143625" y="1668575"/>
              <a:ext cx="54525" cy="62675"/>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2" name="Google Shape;1002;p23"/>
            <p:cNvSpPr/>
            <p:nvPr/>
          </p:nvSpPr>
          <p:spPr>
            <a:xfrm>
              <a:off x="2188100" y="1552775"/>
              <a:ext cx="49525" cy="58800"/>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3" name="Google Shape;1003;p23"/>
            <p:cNvSpPr/>
            <p:nvPr/>
          </p:nvSpPr>
          <p:spPr>
            <a:xfrm>
              <a:off x="1926825" y="1727125"/>
              <a:ext cx="49525" cy="55650"/>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4" name="Google Shape;1004;p23"/>
            <p:cNvSpPr/>
            <p:nvPr/>
          </p:nvSpPr>
          <p:spPr>
            <a:xfrm>
              <a:off x="1973825" y="1597775"/>
              <a:ext cx="47025" cy="58300"/>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5" name="Google Shape;1005;p23"/>
            <p:cNvSpPr/>
            <p:nvPr/>
          </p:nvSpPr>
          <p:spPr>
            <a:xfrm>
              <a:off x="2213800" y="1765700"/>
              <a:ext cx="57675" cy="48700"/>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6" name="Google Shape;1006;p23"/>
            <p:cNvSpPr/>
            <p:nvPr/>
          </p:nvSpPr>
          <p:spPr>
            <a:xfrm>
              <a:off x="2268950" y="1634725"/>
              <a:ext cx="52025" cy="57675"/>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7" name="Google Shape;1007;p23"/>
            <p:cNvSpPr/>
            <p:nvPr/>
          </p:nvSpPr>
          <p:spPr>
            <a:xfrm>
              <a:off x="2085975" y="1368450"/>
              <a:ext cx="44525" cy="57675"/>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8" name="Google Shape;1008;p23"/>
            <p:cNvSpPr/>
            <p:nvPr/>
          </p:nvSpPr>
          <p:spPr>
            <a:xfrm>
              <a:off x="2078450" y="1572875"/>
              <a:ext cx="49525" cy="5437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09" name="Google Shape;1009;p23"/>
            <p:cNvSpPr/>
            <p:nvPr/>
          </p:nvSpPr>
          <p:spPr>
            <a:xfrm>
              <a:off x="2127950" y="1462425"/>
              <a:ext cx="54550" cy="57675"/>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10" name="Google Shape;1010;p23"/>
            <p:cNvSpPr/>
            <p:nvPr/>
          </p:nvSpPr>
          <p:spPr>
            <a:xfrm>
              <a:off x="2104150" y="1804525"/>
              <a:ext cx="52650" cy="47025"/>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11" name="Google Shape;1011;p23"/>
            <p:cNvSpPr/>
            <p:nvPr/>
          </p:nvSpPr>
          <p:spPr>
            <a:xfrm>
              <a:off x="1953150" y="1403775"/>
              <a:ext cx="47025" cy="43025"/>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12" name="Google Shape;1012;p23"/>
            <p:cNvSpPr/>
            <p:nvPr/>
          </p:nvSpPr>
          <p:spPr>
            <a:xfrm>
              <a:off x="2185600" y="1368450"/>
              <a:ext cx="43900" cy="4952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013" name="Google Shape;1013;p23"/>
            <p:cNvSpPr/>
            <p:nvPr/>
          </p:nvSpPr>
          <p:spPr>
            <a:xfrm>
              <a:off x="2018300" y="1826700"/>
              <a:ext cx="42025" cy="43025"/>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grpSp>
      <p:sp>
        <p:nvSpPr>
          <p:cNvPr id="1014" name="Google Shape;1014;p23"/>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16" name="Google Shape;1016;p23"/>
          <p:cNvSpPr txBox="1">
            <a:spLocks noGrp="1"/>
          </p:cNvSpPr>
          <p:nvPr>
            <p:ph type="ctrTitle"/>
          </p:nvPr>
        </p:nvSpPr>
        <p:spPr>
          <a:xfrm>
            <a:off x="1474876" y="499000"/>
            <a:ext cx="3908268"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a:p>
        </p:txBody>
      </p:sp>
      <p:sp>
        <p:nvSpPr>
          <p:cNvPr id="39" name="投影片編號版面配置區 2">
            <a:extLst>
              <a:ext uri="{FF2B5EF4-FFF2-40B4-BE49-F238E27FC236}">
                <a16:creationId xmlns:a16="http://schemas.microsoft.com/office/drawing/2014/main" id="{20A9CEBF-AD90-46B3-A336-CE966CDB88D5}"/>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4144452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29"/>
        <p:cNvGrpSpPr/>
        <p:nvPr/>
      </p:nvGrpSpPr>
      <p:grpSpPr>
        <a:xfrm>
          <a:off x="0" y="0"/>
          <a:ext cx="0" cy="0"/>
          <a:chOff x="0" y="0"/>
          <a:chExt cx="0" cy="0"/>
        </a:xfrm>
      </p:grpSpPr>
      <p:sp>
        <p:nvSpPr>
          <p:cNvPr id="130" name="Google Shape;130;p4"/>
          <p:cNvSpPr/>
          <p:nvPr/>
        </p:nvSpPr>
        <p:spPr>
          <a:xfrm rot="-3366868">
            <a:off x="187584" y="1294731"/>
            <a:ext cx="1528243" cy="807179"/>
          </a:xfrm>
          <a:custGeom>
            <a:avLst/>
            <a:gdLst/>
            <a:ahLst/>
            <a:cxnLst/>
            <a:rect l="l" t="t" r="r" b="b"/>
            <a:pathLst>
              <a:path w="39575" h="27870" extrusionOk="0">
                <a:moveTo>
                  <a:pt x="37068" y="4887"/>
                </a:moveTo>
                <a:cubicBezTo>
                  <a:pt x="37035" y="4887"/>
                  <a:pt x="36998" y="4887"/>
                  <a:pt x="36965" y="4892"/>
                </a:cubicBezTo>
                <a:lnTo>
                  <a:pt x="36965" y="4892"/>
                </a:lnTo>
                <a:cubicBezTo>
                  <a:pt x="37027" y="4958"/>
                  <a:pt x="37090" y="5023"/>
                  <a:pt x="37157" y="5094"/>
                </a:cubicBezTo>
                <a:lnTo>
                  <a:pt x="37157" y="5094"/>
                </a:lnTo>
                <a:cubicBezTo>
                  <a:pt x="37105" y="5030"/>
                  <a:pt x="37068" y="4963"/>
                  <a:pt x="37068" y="4887"/>
                </a:cubicBezTo>
                <a:close/>
                <a:moveTo>
                  <a:pt x="37157" y="5094"/>
                </a:moveTo>
                <a:cubicBezTo>
                  <a:pt x="37190" y="5134"/>
                  <a:pt x="37230" y="5174"/>
                  <a:pt x="37269" y="5213"/>
                </a:cubicBezTo>
                <a:cubicBezTo>
                  <a:pt x="37230" y="5171"/>
                  <a:pt x="37193" y="5132"/>
                  <a:pt x="37157" y="5094"/>
                </a:cubicBezTo>
                <a:close/>
                <a:moveTo>
                  <a:pt x="17645" y="13459"/>
                </a:moveTo>
                <a:cubicBezTo>
                  <a:pt x="17745" y="13559"/>
                  <a:pt x="17745" y="13559"/>
                  <a:pt x="17845" y="13559"/>
                </a:cubicBezTo>
                <a:cubicBezTo>
                  <a:pt x="17745" y="13659"/>
                  <a:pt x="17645" y="13785"/>
                  <a:pt x="17544" y="13885"/>
                </a:cubicBezTo>
                <a:lnTo>
                  <a:pt x="17419" y="13885"/>
                </a:lnTo>
                <a:cubicBezTo>
                  <a:pt x="17544" y="13785"/>
                  <a:pt x="17645" y="13659"/>
                  <a:pt x="17645" y="13459"/>
                </a:cubicBezTo>
                <a:close/>
                <a:moveTo>
                  <a:pt x="27870" y="14812"/>
                </a:moveTo>
                <a:lnTo>
                  <a:pt x="27870" y="14912"/>
                </a:lnTo>
                <a:cubicBezTo>
                  <a:pt x="27770" y="14912"/>
                  <a:pt x="27670" y="15038"/>
                  <a:pt x="27670" y="15038"/>
                </a:cubicBezTo>
                <a:cubicBezTo>
                  <a:pt x="27570" y="15038"/>
                  <a:pt x="27570" y="14912"/>
                  <a:pt x="27570" y="14912"/>
                </a:cubicBezTo>
                <a:cubicBezTo>
                  <a:pt x="27670" y="14912"/>
                  <a:pt x="27770" y="14812"/>
                  <a:pt x="27870" y="14812"/>
                </a:cubicBezTo>
                <a:close/>
                <a:moveTo>
                  <a:pt x="38422" y="15965"/>
                </a:moveTo>
                <a:cubicBezTo>
                  <a:pt x="38422" y="15968"/>
                  <a:pt x="38423" y="15971"/>
                  <a:pt x="38424" y="15975"/>
                </a:cubicBezTo>
                <a:lnTo>
                  <a:pt x="38424" y="15975"/>
                </a:lnTo>
                <a:cubicBezTo>
                  <a:pt x="38454" y="15968"/>
                  <a:pt x="38487" y="15965"/>
                  <a:pt x="38522" y="15965"/>
                </a:cubicBezTo>
                <a:close/>
                <a:moveTo>
                  <a:pt x="27570" y="15765"/>
                </a:moveTo>
                <a:lnTo>
                  <a:pt x="27570" y="15765"/>
                </a:lnTo>
                <a:cubicBezTo>
                  <a:pt x="27444" y="15865"/>
                  <a:pt x="27244" y="15965"/>
                  <a:pt x="27043" y="16166"/>
                </a:cubicBezTo>
                <a:cubicBezTo>
                  <a:pt x="27043" y="16065"/>
                  <a:pt x="26943" y="16065"/>
                  <a:pt x="26943" y="15965"/>
                </a:cubicBezTo>
                <a:cubicBezTo>
                  <a:pt x="27144" y="15965"/>
                  <a:pt x="27344" y="15865"/>
                  <a:pt x="27570" y="15765"/>
                </a:cubicBezTo>
                <a:close/>
                <a:moveTo>
                  <a:pt x="25464" y="15865"/>
                </a:moveTo>
                <a:lnTo>
                  <a:pt x="25464" y="15865"/>
                </a:lnTo>
                <a:cubicBezTo>
                  <a:pt x="25364" y="16065"/>
                  <a:pt x="25364" y="16166"/>
                  <a:pt x="25264" y="16291"/>
                </a:cubicBezTo>
                <a:cubicBezTo>
                  <a:pt x="25264" y="16291"/>
                  <a:pt x="25164" y="16291"/>
                  <a:pt x="25063" y="16391"/>
                </a:cubicBezTo>
                <a:lnTo>
                  <a:pt x="24938" y="16291"/>
                </a:lnTo>
                <a:cubicBezTo>
                  <a:pt x="25063" y="16166"/>
                  <a:pt x="25264" y="16065"/>
                  <a:pt x="25464" y="15865"/>
                </a:cubicBezTo>
                <a:close/>
                <a:moveTo>
                  <a:pt x="35815" y="17218"/>
                </a:moveTo>
                <a:cubicBezTo>
                  <a:pt x="35916" y="17318"/>
                  <a:pt x="35916" y="17318"/>
                  <a:pt x="35916" y="17419"/>
                </a:cubicBezTo>
                <a:cubicBezTo>
                  <a:pt x="35815" y="17419"/>
                  <a:pt x="35715" y="17544"/>
                  <a:pt x="35590" y="17544"/>
                </a:cubicBezTo>
                <a:cubicBezTo>
                  <a:pt x="35590" y="17544"/>
                  <a:pt x="35590" y="17419"/>
                  <a:pt x="35489" y="17419"/>
                </a:cubicBezTo>
                <a:cubicBezTo>
                  <a:pt x="35590" y="17419"/>
                  <a:pt x="35715" y="17318"/>
                  <a:pt x="35815" y="17218"/>
                </a:cubicBezTo>
                <a:close/>
                <a:moveTo>
                  <a:pt x="35815" y="18045"/>
                </a:moveTo>
                <a:lnTo>
                  <a:pt x="35815" y="18171"/>
                </a:lnTo>
                <a:lnTo>
                  <a:pt x="35715" y="18171"/>
                </a:lnTo>
                <a:cubicBezTo>
                  <a:pt x="35715" y="18171"/>
                  <a:pt x="35715" y="18045"/>
                  <a:pt x="35815" y="18045"/>
                </a:cubicBezTo>
                <a:close/>
                <a:moveTo>
                  <a:pt x="11053" y="20351"/>
                </a:moveTo>
                <a:cubicBezTo>
                  <a:pt x="11053" y="20877"/>
                  <a:pt x="10326" y="21604"/>
                  <a:pt x="9499" y="21805"/>
                </a:cubicBezTo>
                <a:cubicBezTo>
                  <a:pt x="9800" y="21504"/>
                  <a:pt x="10026" y="21404"/>
                  <a:pt x="10226" y="21178"/>
                </a:cubicBezTo>
                <a:cubicBezTo>
                  <a:pt x="10226" y="20677"/>
                  <a:pt x="10527" y="20351"/>
                  <a:pt x="11053" y="20351"/>
                </a:cubicBezTo>
                <a:close/>
                <a:moveTo>
                  <a:pt x="30212" y="0"/>
                </a:moveTo>
                <a:cubicBezTo>
                  <a:pt x="29891" y="0"/>
                  <a:pt x="29573" y="89"/>
                  <a:pt x="29224" y="201"/>
                </a:cubicBezTo>
                <a:cubicBezTo>
                  <a:pt x="28823" y="401"/>
                  <a:pt x="28397" y="401"/>
                  <a:pt x="27971" y="501"/>
                </a:cubicBezTo>
                <a:lnTo>
                  <a:pt x="27971" y="301"/>
                </a:lnTo>
                <a:cubicBezTo>
                  <a:pt x="26191" y="1028"/>
                  <a:pt x="24437" y="1880"/>
                  <a:pt x="22657" y="2607"/>
                </a:cubicBezTo>
                <a:cubicBezTo>
                  <a:pt x="22231" y="2807"/>
                  <a:pt x="21805" y="3008"/>
                  <a:pt x="21404" y="3133"/>
                </a:cubicBezTo>
                <a:cubicBezTo>
                  <a:pt x="20878" y="3333"/>
                  <a:pt x="20251" y="3434"/>
                  <a:pt x="19725" y="3634"/>
                </a:cubicBezTo>
                <a:lnTo>
                  <a:pt x="15966" y="5514"/>
                </a:lnTo>
                <a:cubicBezTo>
                  <a:pt x="15865" y="5577"/>
                  <a:pt x="15759" y="5633"/>
                  <a:pt x="15665" y="5633"/>
                </a:cubicBezTo>
                <a:cubicBezTo>
                  <a:pt x="15571" y="5633"/>
                  <a:pt x="15489" y="5577"/>
                  <a:pt x="15439" y="5414"/>
                </a:cubicBezTo>
                <a:lnTo>
                  <a:pt x="15439" y="5514"/>
                </a:lnTo>
                <a:cubicBezTo>
                  <a:pt x="15138" y="5639"/>
                  <a:pt x="14913" y="5840"/>
                  <a:pt x="14612" y="6040"/>
                </a:cubicBezTo>
                <a:cubicBezTo>
                  <a:pt x="13559" y="6266"/>
                  <a:pt x="12933" y="6566"/>
                  <a:pt x="12006" y="7394"/>
                </a:cubicBezTo>
                <a:cubicBezTo>
                  <a:pt x="11814" y="7585"/>
                  <a:pt x="11631" y="7699"/>
                  <a:pt x="11447" y="7699"/>
                </a:cubicBezTo>
                <a:cubicBezTo>
                  <a:pt x="11318" y="7699"/>
                  <a:pt x="11188" y="7643"/>
                  <a:pt x="11053" y="7519"/>
                </a:cubicBezTo>
                <a:lnTo>
                  <a:pt x="11053" y="7619"/>
                </a:lnTo>
                <a:cubicBezTo>
                  <a:pt x="10853" y="7719"/>
                  <a:pt x="10652" y="7820"/>
                  <a:pt x="10427" y="8020"/>
                </a:cubicBezTo>
                <a:cubicBezTo>
                  <a:pt x="10326" y="8246"/>
                  <a:pt x="10226" y="8446"/>
                  <a:pt x="10126" y="8546"/>
                </a:cubicBezTo>
                <a:cubicBezTo>
                  <a:pt x="9399" y="9073"/>
                  <a:pt x="8647" y="9599"/>
                  <a:pt x="7920" y="10125"/>
                </a:cubicBezTo>
                <a:cubicBezTo>
                  <a:pt x="7620" y="10326"/>
                  <a:pt x="7294" y="10526"/>
                  <a:pt x="6993" y="10752"/>
                </a:cubicBezTo>
                <a:lnTo>
                  <a:pt x="7093" y="10852"/>
                </a:lnTo>
                <a:cubicBezTo>
                  <a:pt x="6893" y="10852"/>
                  <a:pt x="6567" y="10852"/>
                  <a:pt x="6567" y="10952"/>
                </a:cubicBezTo>
                <a:cubicBezTo>
                  <a:pt x="5414" y="11905"/>
                  <a:pt x="4387" y="12732"/>
                  <a:pt x="3434" y="13659"/>
                </a:cubicBezTo>
                <a:cubicBezTo>
                  <a:pt x="2607" y="14411"/>
                  <a:pt x="1655" y="15038"/>
                  <a:pt x="928" y="15965"/>
                </a:cubicBezTo>
                <a:cubicBezTo>
                  <a:pt x="101" y="16917"/>
                  <a:pt x="201" y="17945"/>
                  <a:pt x="101" y="18998"/>
                </a:cubicBezTo>
                <a:cubicBezTo>
                  <a:pt x="1" y="19524"/>
                  <a:pt x="301" y="20151"/>
                  <a:pt x="627" y="20552"/>
                </a:cubicBezTo>
                <a:cubicBezTo>
                  <a:pt x="828" y="20877"/>
                  <a:pt x="1354" y="21078"/>
                  <a:pt x="1655" y="21303"/>
                </a:cubicBezTo>
                <a:cubicBezTo>
                  <a:pt x="1980" y="21504"/>
                  <a:pt x="2381" y="21704"/>
                  <a:pt x="2607" y="21930"/>
                </a:cubicBezTo>
                <a:cubicBezTo>
                  <a:pt x="2607" y="22231"/>
                  <a:pt x="2507" y="22431"/>
                  <a:pt x="2381" y="22657"/>
                </a:cubicBezTo>
                <a:cubicBezTo>
                  <a:pt x="2607" y="23058"/>
                  <a:pt x="2707" y="23484"/>
                  <a:pt x="2908" y="23910"/>
                </a:cubicBezTo>
                <a:cubicBezTo>
                  <a:pt x="3234" y="24010"/>
                  <a:pt x="3434" y="24010"/>
                  <a:pt x="3760" y="24110"/>
                </a:cubicBezTo>
                <a:cubicBezTo>
                  <a:pt x="3760" y="24311"/>
                  <a:pt x="3760" y="24537"/>
                  <a:pt x="3860" y="24837"/>
                </a:cubicBezTo>
                <a:cubicBezTo>
                  <a:pt x="4387" y="24737"/>
                  <a:pt x="4888" y="24737"/>
                  <a:pt x="5414" y="24637"/>
                </a:cubicBezTo>
                <a:lnTo>
                  <a:pt x="5414" y="24637"/>
                </a:lnTo>
                <a:cubicBezTo>
                  <a:pt x="5214" y="25063"/>
                  <a:pt x="4888" y="25364"/>
                  <a:pt x="4587" y="25689"/>
                </a:cubicBezTo>
                <a:cubicBezTo>
                  <a:pt x="4687" y="25790"/>
                  <a:pt x="4687" y="25790"/>
                  <a:pt x="4788" y="25890"/>
                </a:cubicBezTo>
                <a:cubicBezTo>
                  <a:pt x="5113" y="25790"/>
                  <a:pt x="5414" y="25790"/>
                  <a:pt x="5840" y="25689"/>
                </a:cubicBezTo>
                <a:cubicBezTo>
                  <a:pt x="6041" y="25689"/>
                  <a:pt x="6266" y="25790"/>
                  <a:pt x="6467" y="25790"/>
                </a:cubicBezTo>
                <a:cubicBezTo>
                  <a:pt x="6467" y="25689"/>
                  <a:pt x="6467" y="25689"/>
                  <a:pt x="6567" y="25464"/>
                </a:cubicBezTo>
                <a:cubicBezTo>
                  <a:pt x="6667" y="25564"/>
                  <a:pt x="6893" y="25689"/>
                  <a:pt x="7093" y="25790"/>
                </a:cubicBezTo>
                <a:cubicBezTo>
                  <a:pt x="6893" y="25990"/>
                  <a:pt x="6767" y="26090"/>
                  <a:pt x="6667" y="26316"/>
                </a:cubicBezTo>
                <a:cubicBezTo>
                  <a:pt x="7294" y="26516"/>
                  <a:pt x="7920" y="26717"/>
                  <a:pt x="8773" y="27043"/>
                </a:cubicBezTo>
                <a:cubicBezTo>
                  <a:pt x="9012" y="27043"/>
                  <a:pt x="9296" y="26995"/>
                  <a:pt x="9595" y="26995"/>
                </a:cubicBezTo>
                <a:cubicBezTo>
                  <a:pt x="10079" y="26995"/>
                  <a:pt x="10604" y="27119"/>
                  <a:pt x="11053" y="27770"/>
                </a:cubicBezTo>
                <a:lnTo>
                  <a:pt x="14813" y="27770"/>
                </a:lnTo>
                <a:cubicBezTo>
                  <a:pt x="15138" y="27770"/>
                  <a:pt x="15439" y="27770"/>
                  <a:pt x="15865" y="27870"/>
                </a:cubicBezTo>
                <a:cubicBezTo>
                  <a:pt x="16066" y="27669"/>
                  <a:pt x="16392" y="27444"/>
                  <a:pt x="16692" y="27444"/>
                </a:cubicBezTo>
                <a:cubicBezTo>
                  <a:pt x="19299" y="26817"/>
                  <a:pt x="21705" y="25564"/>
                  <a:pt x="24311" y="25263"/>
                </a:cubicBezTo>
                <a:cubicBezTo>
                  <a:pt x="26091" y="25063"/>
                  <a:pt x="27870" y="24311"/>
                  <a:pt x="29449" y="23384"/>
                </a:cubicBezTo>
                <a:cubicBezTo>
                  <a:pt x="29550" y="23283"/>
                  <a:pt x="29750" y="23183"/>
                  <a:pt x="29850" y="23058"/>
                </a:cubicBezTo>
                <a:cubicBezTo>
                  <a:pt x="29650" y="22958"/>
                  <a:pt x="29550" y="22958"/>
                  <a:pt x="29324" y="22857"/>
                </a:cubicBezTo>
                <a:cubicBezTo>
                  <a:pt x="30702" y="22130"/>
                  <a:pt x="31956" y="21404"/>
                  <a:pt x="33309" y="20777"/>
                </a:cubicBezTo>
                <a:lnTo>
                  <a:pt x="33309" y="21178"/>
                </a:lnTo>
                <a:cubicBezTo>
                  <a:pt x="33710" y="20978"/>
                  <a:pt x="34236" y="20777"/>
                  <a:pt x="34662" y="20552"/>
                </a:cubicBezTo>
                <a:lnTo>
                  <a:pt x="37469" y="18672"/>
                </a:lnTo>
                <a:cubicBezTo>
                  <a:pt x="37595" y="18572"/>
                  <a:pt x="37695" y="18371"/>
                  <a:pt x="37795" y="18045"/>
                </a:cubicBezTo>
                <a:lnTo>
                  <a:pt x="37795" y="18045"/>
                </a:lnTo>
                <a:cubicBezTo>
                  <a:pt x="37068" y="18371"/>
                  <a:pt x="36542" y="18572"/>
                  <a:pt x="36016" y="18672"/>
                </a:cubicBezTo>
                <a:cubicBezTo>
                  <a:pt x="36016" y="18672"/>
                  <a:pt x="35916" y="18672"/>
                  <a:pt x="35916" y="18572"/>
                </a:cubicBezTo>
                <a:cubicBezTo>
                  <a:pt x="36216" y="18371"/>
                  <a:pt x="36442" y="18045"/>
                  <a:pt x="36743" y="17745"/>
                </a:cubicBezTo>
                <a:cubicBezTo>
                  <a:pt x="36968" y="17745"/>
                  <a:pt x="37169" y="17644"/>
                  <a:pt x="37369" y="17644"/>
                </a:cubicBezTo>
                <a:cubicBezTo>
                  <a:pt x="37369" y="17318"/>
                  <a:pt x="37469" y="17118"/>
                  <a:pt x="37469" y="16917"/>
                </a:cubicBezTo>
                <a:cubicBezTo>
                  <a:pt x="37993" y="16693"/>
                  <a:pt x="38516" y="16494"/>
                  <a:pt x="38424" y="15975"/>
                </a:cubicBezTo>
                <a:lnTo>
                  <a:pt x="38424" y="15975"/>
                </a:lnTo>
                <a:cubicBezTo>
                  <a:pt x="38279" y="16004"/>
                  <a:pt x="38164" y="16105"/>
                  <a:pt x="37895" y="16291"/>
                </a:cubicBezTo>
                <a:cubicBezTo>
                  <a:pt x="38622" y="14286"/>
                  <a:pt x="39575" y="12632"/>
                  <a:pt x="39249" y="10526"/>
                </a:cubicBezTo>
                <a:cubicBezTo>
                  <a:pt x="39166" y="10526"/>
                  <a:pt x="39084" y="10612"/>
                  <a:pt x="38945" y="10641"/>
                </a:cubicBezTo>
                <a:lnTo>
                  <a:pt x="38945" y="10641"/>
                </a:lnTo>
                <a:cubicBezTo>
                  <a:pt x="38845" y="10320"/>
                  <a:pt x="38721" y="10022"/>
                  <a:pt x="38622" y="9699"/>
                </a:cubicBezTo>
                <a:cubicBezTo>
                  <a:pt x="38522" y="9399"/>
                  <a:pt x="38522" y="9073"/>
                  <a:pt x="38522" y="8772"/>
                </a:cubicBezTo>
                <a:cubicBezTo>
                  <a:pt x="38322" y="8647"/>
                  <a:pt x="38096" y="8647"/>
                  <a:pt x="37996" y="8546"/>
                </a:cubicBezTo>
                <a:cubicBezTo>
                  <a:pt x="37695" y="8145"/>
                  <a:pt x="37469" y="7719"/>
                  <a:pt x="37169" y="7293"/>
                </a:cubicBezTo>
                <a:cubicBezTo>
                  <a:pt x="37269" y="7093"/>
                  <a:pt x="37269" y="6767"/>
                  <a:pt x="37369" y="6466"/>
                </a:cubicBezTo>
                <a:cubicBezTo>
                  <a:pt x="37269" y="6366"/>
                  <a:pt x="37169" y="6366"/>
                  <a:pt x="37169" y="6366"/>
                </a:cubicBezTo>
                <a:lnTo>
                  <a:pt x="37169" y="5213"/>
                </a:lnTo>
                <a:cubicBezTo>
                  <a:pt x="37068" y="5514"/>
                  <a:pt x="36843" y="5840"/>
                  <a:pt x="36743" y="6140"/>
                </a:cubicBezTo>
                <a:cubicBezTo>
                  <a:pt x="36743" y="6140"/>
                  <a:pt x="36642" y="6140"/>
                  <a:pt x="36642" y="6040"/>
                </a:cubicBezTo>
                <a:cubicBezTo>
                  <a:pt x="36642" y="5739"/>
                  <a:pt x="36743" y="5313"/>
                  <a:pt x="36843" y="5013"/>
                </a:cubicBezTo>
                <a:cubicBezTo>
                  <a:pt x="36843" y="4929"/>
                  <a:pt x="36898" y="4901"/>
                  <a:pt x="36965" y="4892"/>
                </a:cubicBezTo>
                <a:lnTo>
                  <a:pt x="36965" y="4892"/>
                </a:lnTo>
                <a:cubicBezTo>
                  <a:pt x="36795" y="4713"/>
                  <a:pt x="36634" y="4533"/>
                  <a:pt x="36442" y="4261"/>
                </a:cubicBezTo>
                <a:lnTo>
                  <a:pt x="36843" y="3860"/>
                </a:lnTo>
                <a:cubicBezTo>
                  <a:pt x="36016" y="3133"/>
                  <a:pt x="35590" y="2080"/>
                  <a:pt x="34337" y="1754"/>
                </a:cubicBezTo>
                <a:cubicBezTo>
                  <a:pt x="33610" y="1554"/>
                  <a:pt x="32783" y="1353"/>
                  <a:pt x="32357" y="501"/>
                </a:cubicBezTo>
                <a:cubicBezTo>
                  <a:pt x="31830" y="401"/>
                  <a:pt x="31429" y="401"/>
                  <a:pt x="31003" y="201"/>
                </a:cubicBezTo>
                <a:cubicBezTo>
                  <a:pt x="30726" y="56"/>
                  <a:pt x="30468" y="0"/>
                  <a:pt x="30212" y="0"/>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31" name="Google Shape;131;p4"/>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133" name="Google Shape;133;p4"/>
          <p:cNvSpPr/>
          <p:nvPr/>
        </p:nvSpPr>
        <p:spPr>
          <a:xfrm>
            <a:off x="367181" y="1554250"/>
            <a:ext cx="1449680" cy="1360696"/>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34" name="Google Shape;134;p4"/>
          <p:cNvGrpSpPr/>
          <p:nvPr/>
        </p:nvGrpSpPr>
        <p:grpSpPr>
          <a:xfrm>
            <a:off x="4189350" y="4220976"/>
            <a:ext cx="703931" cy="767231"/>
            <a:chOff x="5069200" y="4265350"/>
            <a:chExt cx="938574" cy="767231"/>
          </a:xfrm>
        </p:grpSpPr>
        <p:sp>
          <p:nvSpPr>
            <p:cNvPr id="135" name="Google Shape;135;p4"/>
            <p:cNvSpPr/>
            <p:nvPr/>
          </p:nvSpPr>
          <p:spPr>
            <a:xfrm>
              <a:off x="5867662" y="4758833"/>
              <a:ext cx="5417" cy="4385"/>
            </a:xfrm>
            <a:custGeom>
              <a:avLst/>
              <a:gdLst/>
              <a:ahLst/>
              <a:cxnLst/>
              <a:rect l="l" t="t" r="r" b="b"/>
              <a:pathLst>
                <a:path w="126" h="102" extrusionOk="0">
                  <a:moveTo>
                    <a:pt x="0" y="101"/>
                  </a:moveTo>
                  <a:cubicBezTo>
                    <a:pt x="0" y="101"/>
                    <a:pt x="0" y="1"/>
                    <a:pt x="0" y="101"/>
                  </a:cubicBezTo>
                  <a:cubicBezTo>
                    <a:pt x="126" y="1"/>
                    <a:pt x="0" y="101"/>
                    <a:pt x="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6" name="Google Shape;136;p4"/>
            <p:cNvSpPr/>
            <p:nvPr/>
          </p:nvSpPr>
          <p:spPr>
            <a:xfrm>
              <a:off x="5069200" y="4512092"/>
              <a:ext cx="161695" cy="224176"/>
            </a:xfrm>
            <a:custGeom>
              <a:avLst/>
              <a:gdLst/>
              <a:ahLst/>
              <a:cxnLst/>
              <a:rect l="l" t="t" r="r" b="b"/>
              <a:pathLst>
                <a:path w="3761" h="5214" extrusionOk="0">
                  <a:moveTo>
                    <a:pt x="3134" y="1"/>
                  </a:moveTo>
                  <a:cubicBezTo>
                    <a:pt x="2708" y="727"/>
                    <a:pt x="2407" y="1354"/>
                    <a:pt x="2081" y="2081"/>
                  </a:cubicBezTo>
                  <a:cubicBezTo>
                    <a:pt x="1354" y="1454"/>
                    <a:pt x="1154" y="427"/>
                    <a:pt x="1" y="201"/>
                  </a:cubicBezTo>
                  <a:lnTo>
                    <a:pt x="1" y="201"/>
                  </a:lnTo>
                  <a:cubicBezTo>
                    <a:pt x="201" y="1254"/>
                    <a:pt x="928" y="1980"/>
                    <a:pt x="1555" y="2707"/>
                  </a:cubicBezTo>
                  <a:cubicBezTo>
                    <a:pt x="1454" y="3559"/>
                    <a:pt x="828" y="4387"/>
                    <a:pt x="1254" y="5214"/>
                  </a:cubicBezTo>
                  <a:cubicBezTo>
                    <a:pt x="1555" y="5214"/>
                    <a:pt x="1555" y="5214"/>
                    <a:pt x="1655" y="4913"/>
                  </a:cubicBezTo>
                  <a:cubicBezTo>
                    <a:pt x="1881" y="4487"/>
                    <a:pt x="2181" y="4086"/>
                    <a:pt x="2607" y="3760"/>
                  </a:cubicBezTo>
                  <a:cubicBezTo>
                    <a:pt x="2812" y="3828"/>
                    <a:pt x="3076" y="4002"/>
                    <a:pt x="3358" y="4002"/>
                  </a:cubicBezTo>
                  <a:cubicBezTo>
                    <a:pt x="3489" y="4002"/>
                    <a:pt x="3625" y="3964"/>
                    <a:pt x="3760" y="3860"/>
                  </a:cubicBezTo>
                  <a:cubicBezTo>
                    <a:pt x="3434" y="3559"/>
                    <a:pt x="3234" y="3234"/>
                    <a:pt x="2908" y="3033"/>
                  </a:cubicBezTo>
                  <a:cubicBezTo>
                    <a:pt x="3234" y="2306"/>
                    <a:pt x="3434" y="1579"/>
                    <a:pt x="3760" y="828"/>
                  </a:cubicBezTo>
                  <a:cubicBezTo>
                    <a:pt x="3660" y="527"/>
                    <a:pt x="3434" y="326"/>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7" name="Google Shape;137;p4"/>
            <p:cNvSpPr/>
            <p:nvPr/>
          </p:nvSpPr>
          <p:spPr>
            <a:xfrm>
              <a:off x="5315978" y="4526108"/>
              <a:ext cx="157353" cy="210160"/>
            </a:xfrm>
            <a:custGeom>
              <a:avLst/>
              <a:gdLst/>
              <a:ahLst/>
              <a:cxnLst/>
              <a:rect l="l" t="t" r="r" b="b"/>
              <a:pathLst>
                <a:path w="3660" h="4888" extrusionOk="0">
                  <a:moveTo>
                    <a:pt x="2933" y="0"/>
                  </a:moveTo>
                  <a:cubicBezTo>
                    <a:pt x="2506" y="627"/>
                    <a:pt x="2181" y="1253"/>
                    <a:pt x="1780" y="1880"/>
                  </a:cubicBezTo>
                  <a:cubicBezTo>
                    <a:pt x="1354" y="1354"/>
                    <a:pt x="827" y="827"/>
                    <a:pt x="301" y="301"/>
                  </a:cubicBezTo>
                  <a:cubicBezTo>
                    <a:pt x="201" y="401"/>
                    <a:pt x="100" y="502"/>
                    <a:pt x="0" y="627"/>
                  </a:cubicBezTo>
                  <a:cubicBezTo>
                    <a:pt x="201" y="1028"/>
                    <a:pt x="426" y="1454"/>
                    <a:pt x="627" y="1654"/>
                  </a:cubicBezTo>
                  <a:cubicBezTo>
                    <a:pt x="1253" y="2281"/>
                    <a:pt x="1354" y="2807"/>
                    <a:pt x="1053" y="3534"/>
                  </a:cubicBezTo>
                  <a:cubicBezTo>
                    <a:pt x="928" y="3960"/>
                    <a:pt x="827" y="4386"/>
                    <a:pt x="1153" y="4888"/>
                  </a:cubicBezTo>
                  <a:cubicBezTo>
                    <a:pt x="1679" y="4487"/>
                    <a:pt x="1880" y="3760"/>
                    <a:pt x="2506" y="3434"/>
                  </a:cubicBezTo>
                  <a:lnTo>
                    <a:pt x="3233" y="3434"/>
                  </a:lnTo>
                  <a:cubicBezTo>
                    <a:pt x="3033" y="3133"/>
                    <a:pt x="2807" y="3008"/>
                    <a:pt x="2707" y="2908"/>
                  </a:cubicBezTo>
                  <a:cubicBezTo>
                    <a:pt x="2707" y="2707"/>
                    <a:pt x="2807" y="2607"/>
                    <a:pt x="2807" y="2381"/>
                  </a:cubicBezTo>
                  <a:cubicBezTo>
                    <a:pt x="3033" y="2181"/>
                    <a:pt x="3133" y="1880"/>
                    <a:pt x="3334" y="1554"/>
                  </a:cubicBezTo>
                  <a:cubicBezTo>
                    <a:pt x="3659" y="827"/>
                    <a:pt x="3659" y="502"/>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8" name="Google Shape;138;p4"/>
            <p:cNvSpPr/>
            <p:nvPr/>
          </p:nvSpPr>
          <p:spPr>
            <a:xfrm>
              <a:off x="5585328" y="4516391"/>
              <a:ext cx="139038" cy="202635"/>
            </a:xfrm>
            <a:custGeom>
              <a:avLst/>
              <a:gdLst/>
              <a:ahLst/>
              <a:cxnLst/>
              <a:rect l="l" t="t" r="r" b="b"/>
              <a:pathLst>
                <a:path w="3234" h="4713" extrusionOk="0">
                  <a:moveTo>
                    <a:pt x="2307" y="1"/>
                  </a:moveTo>
                  <a:cubicBezTo>
                    <a:pt x="2181" y="627"/>
                    <a:pt x="1981" y="1154"/>
                    <a:pt x="1780" y="1880"/>
                  </a:cubicBezTo>
                  <a:cubicBezTo>
                    <a:pt x="1354" y="1580"/>
                    <a:pt x="1154" y="1354"/>
                    <a:pt x="928" y="1154"/>
                  </a:cubicBezTo>
                  <a:cubicBezTo>
                    <a:pt x="627" y="953"/>
                    <a:pt x="427" y="853"/>
                    <a:pt x="101" y="728"/>
                  </a:cubicBezTo>
                  <a:lnTo>
                    <a:pt x="1" y="853"/>
                  </a:lnTo>
                  <a:cubicBezTo>
                    <a:pt x="101" y="1580"/>
                    <a:pt x="928" y="1981"/>
                    <a:pt x="1254" y="2607"/>
                  </a:cubicBezTo>
                  <a:cubicBezTo>
                    <a:pt x="828" y="4487"/>
                    <a:pt x="828" y="4487"/>
                    <a:pt x="1054" y="4713"/>
                  </a:cubicBezTo>
                  <a:cubicBezTo>
                    <a:pt x="1555" y="4287"/>
                    <a:pt x="2081" y="3860"/>
                    <a:pt x="2507" y="3459"/>
                  </a:cubicBezTo>
                  <a:lnTo>
                    <a:pt x="3234" y="3459"/>
                  </a:lnTo>
                  <a:cubicBezTo>
                    <a:pt x="3134" y="3134"/>
                    <a:pt x="3034" y="2933"/>
                    <a:pt x="2808" y="2607"/>
                  </a:cubicBezTo>
                  <a:cubicBezTo>
                    <a:pt x="3234" y="1580"/>
                    <a:pt x="3134" y="427"/>
                    <a:pt x="2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9" name="Google Shape;139;p4"/>
            <p:cNvSpPr/>
            <p:nvPr/>
          </p:nvSpPr>
          <p:spPr>
            <a:xfrm>
              <a:off x="5854721" y="4499150"/>
              <a:ext cx="153053" cy="210203"/>
            </a:xfrm>
            <a:custGeom>
              <a:avLst/>
              <a:gdLst/>
              <a:ahLst/>
              <a:cxnLst/>
              <a:rect l="l" t="t" r="r" b="b"/>
              <a:pathLst>
                <a:path w="3560" h="4889" extrusionOk="0">
                  <a:moveTo>
                    <a:pt x="3033" y="1"/>
                  </a:moveTo>
                  <a:cubicBezTo>
                    <a:pt x="2607" y="627"/>
                    <a:pt x="2306" y="1129"/>
                    <a:pt x="1880" y="1655"/>
                  </a:cubicBezTo>
                  <a:cubicBezTo>
                    <a:pt x="1254" y="1454"/>
                    <a:pt x="727" y="1254"/>
                    <a:pt x="1" y="1028"/>
                  </a:cubicBezTo>
                  <a:lnTo>
                    <a:pt x="1" y="1028"/>
                  </a:lnTo>
                  <a:cubicBezTo>
                    <a:pt x="1" y="2081"/>
                    <a:pt x="928" y="2081"/>
                    <a:pt x="1354" y="2607"/>
                  </a:cubicBezTo>
                  <a:cubicBezTo>
                    <a:pt x="1454" y="3334"/>
                    <a:pt x="727" y="3961"/>
                    <a:pt x="1153" y="4888"/>
                  </a:cubicBezTo>
                  <a:cubicBezTo>
                    <a:pt x="1680" y="4161"/>
                    <a:pt x="2181" y="3535"/>
                    <a:pt x="2607" y="2908"/>
                  </a:cubicBezTo>
                  <a:cubicBezTo>
                    <a:pt x="2808" y="2808"/>
                    <a:pt x="3033" y="2808"/>
                    <a:pt x="3334" y="2607"/>
                  </a:cubicBezTo>
                  <a:cubicBezTo>
                    <a:pt x="3133" y="2382"/>
                    <a:pt x="2933" y="2281"/>
                    <a:pt x="2808" y="2081"/>
                  </a:cubicBezTo>
                  <a:cubicBezTo>
                    <a:pt x="3033" y="1454"/>
                    <a:pt x="3560" y="828"/>
                    <a:pt x="3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0" name="Google Shape;140;p4"/>
            <p:cNvSpPr/>
            <p:nvPr/>
          </p:nvSpPr>
          <p:spPr>
            <a:xfrm>
              <a:off x="5248093" y="4826721"/>
              <a:ext cx="126097" cy="205860"/>
            </a:xfrm>
            <a:custGeom>
              <a:avLst/>
              <a:gdLst/>
              <a:ahLst/>
              <a:cxnLst/>
              <a:rect l="l" t="t" r="r" b="b"/>
              <a:pathLst>
                <a:path w="2933" h="4788" extrusionOk="0">
                  <a:moveTo>
                    <a:pt x="326" y="1"/>
                  </a:moveTo>
                  <a:lnTo>
                    <a:pt x="326" y="1"/>
                  </a:lnTo>
                  <a:cubicBezTo>
                    <a:pt x="0" y="928"/>
                    <a:pt x="527" y="1455"/>
                    <a:pt x="852" y="2181"/>
                  </a:cubicBezTo>
                  <a:cubicBezTo>
                    <a:pt x="752" y="2507"/>
                    <a:pt x="527" y="2908"/>
                    <a:pt x="426" y="3434"/>
                  </a:cubicBezTo>
                  <a:cubicBezTo>
                    <a:pt x="326" y="3861"/>
                    <a:pt x="226" y="4287"/>
                    <a:pt x="627" y="4788"/>
                  </a:cubicBezTo>
                  <a:cubicBezTo>
                    <a:pt x="1153" y="3961"/>
                    <a:pt x="1379" y="3134"/>
                    <a:pt x="2406" y="2908"/>
                  </a:cubicBezTo>
                  <a:cubicBezTo>
                    <a:pt x="2306" y="2708"/>
                    <a:pt x="2206" y="2607"/>
                    <a:pt x="2206" y="2507"/>
                  </a:cubicBezTo>
                  <a:cubicBezTo>
                    <a:pt x="2406" y="2081"/>
                    <a:pt x="2632" y="1655"/>
                    <a:pt x="2933" y="1254"/>
                  </a:cubicBezTo>
                  <a:cubicBezTo>
                    <a:pt x="2832" y="1028"/>
                    <a:pt x="2732" y="728"/>
                    <a:pt x="2632" y="402"/>
                  </a:cubicBezTo>
                  <a:cubicBezTo>
                    <a:pt x="2206" y="828"/>
                    <a:pt x="1880" y="1154"/>
                    <a:pt x="1579" y="1555"/>
                  </a:cubicBezTo>
                  <a:cubicBezTo>
                    <a:pt x="1153" y="1028"/>
                    <a:pt x="752" y="527"/>
                    <a:pt x="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1" name="Google Shape;141;p4"/>
            <p:cNvSpPr/>
            <p:nvPr/>
          </p:nvSpPr>
          <p:spPr>
            <a:xfrm>
              <a:off x="5746981" y="4799806"/>
              <a:ext cx="147636" cy="197218"/>
            </a:xfrm>
            <a:custGeom>
              <a:avLst/>
              <a:gdLst/>
              <a:ahLst/>
              <a:cxnLst/>
              <a:rect l="l" t="t" r="r" b="b"/>
              <a:pathLst>
                <a:path w="3434" h="4587" extrusionOk="0">
                  <a:moveTo>
                    <a:pt x="2933" y="0"/>
                  </a:moveTo>
                  <a:cubicBezTo>
                    <a:pt x="2507" y="627"/>
                    <a:pt x="2081" y="1028"/>
                    <a:pt x="1680" y="1554"/>
                  </a:cubicBezTo>
                  <a:cubicBezTo>
                    <a:pt x="1253" y="1153"/>
                    <a:pt x="928" y="827"/>
                    <a:pt x="627" y="401"/>
                  </a:cubicBezTo>
                  <a:cubicBezTo>
                    <a:pt x="627" y="527"/>
                    <a:pt x="627" y="527"/>
                    <a:pt x="527" y="527"/>
                  </a:cubicBezTo>
                  <a:cubicBezTo>
                    <a:pt x="527" y="1153"/>
                    <a:pt x="928" y="1554"/>
                    <a:pt x="1053" y="2181"/>
                  </a:cubicBezTo>
                  <a:cubicBezTo>
                    <a:pt x="727" y="2908"/>
                    <a:pt x="0" y="3659"/>
                    <a:pt x="0" y="4587"/>
                  </a:cubicBezTo>
                  <a:cubicBezTo>
                    <a:pt x="627" y="3860"/>
                    <a:pt x="1253" y="3033"/>
                    <a:pt x="2181" y="2807"/>
                  </a:cubicBezTo>
                  <a:lnTo>
                    <a:pt x="2181" y="2406"/>
                  </a:lnTo>
                  <a:cubicBezTo>
                    <a:pt x="2607" y="1980"/>
                    <a:pt x="3033" y="1654"/>
                    <a:pt x="3434" y="1153"/>
                  </a:cubicBezTo>
                  <a:cubicBezTo>
                    <a:pt x="3233" y="827"/>
                    <a:pt x="3133" y="401"/>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2" name="Google Shape;142;p4"/>
            <p:cNvSpPr/>
            <p:nvPr/>
          </p:nvSpPr>
          <p:spPr>
            <a:xfrm>
              <a:off x="5490529" y="4273949"/>
              <a:ext cx="144412" cy="188619"/>
            </a:xfrm>
            <a:custGeom>
              <a:avLst/>
              <a:gdLst/>
              <a:ahLst/>
              <a:cxnLst/>
              <a:rect l="l" t="t" r="r" b="b"/>
              <a:pathLst>
                <a:path w="3359" h="4387" extrusionOk="0">
                  <a:moveTo>
                    <a:pt x="226" y="1"/>
                  </a:moveTo>
                  <a:lnTo>
                    <a:pt x="226" y="1"/>
                  </a:lnTo>
                  <a:cubicBezTo>
                    <a:pt x="0" y="1254"/>
                    <a:pt x="752" y="1981"/>
                    <a:pt x="1379" y="2732"/>
                  </a:cubicBezTo>
                  <a:cubicBezTo>
                    <a:pt x="1254" y="3234"/>
                    <a:pt x="1153" y="3760"/>
                    <a:pt x="1053" y="4286"/>
                  </a:cubicBezTo>
                  <a:lnTo>
                    <a:pt x="1153" y="4387"/>
                  </a:lnTo>
                  <a:cubicBezTo>
                    <a:pt x="1479" y="3986"/>
                    <a:pt x="1680" y="3660"/>
                    <a:pt x="1880" y="3359"/>
                  </a:cubicBezTo>
                  <a:cubicBezTo>
                    <a:pt x="2206" y="3234"/>
                    <a:pt x="2406" y="3234"/>
                    <a:pt x="2832" y="3133"/>
                  </a:cubicBezTo>
                  <a:cubicBezTo>
                    <a:pt x="2732" y="2833"/>
                    <a:pt x="2732" y="2607"/>
                    <a:pt x="2632" y="2407"/>
                  </a:cubicBezTo>
                  <a:cubicBezTo>
                    <a:pt x="3033" y="1680"/>
                    <a:pt x="3359" y="1053"/>
                    <a:pt x="2732" y="326"/>
                  </a:cubicBezTo>
                  <a:lnTo>
                    <a:pt x="2732" y="326"/>
                  </a:lnTo>
                  <a:cubicBezTo>
                    <a:pt x="2406" y="727"/>
                    <a:pt x="2206" y="1254"/>
                    <a:pt x="2005" y="1780"/>
                  </a:cubicBezTo>
                  <a:lnTo>
                    <a:pt x="2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3" name="Google Shape;143;p4"/>
            <p:cNvSpPr/>
            <p:nvPr/>
          </p:nvSpPr>
          <p:spPr>
            <a:xfrm>
              <a:off x="5226554" y="4265350"/>
              <a:ext cx="107782" cy="179977"/>
            </a:xfrm>
            <a:custGeom>
              <a:avLst/>
              <a:gdLst/>
              <a:ahLst/>
              <a:cxnLst/>
              <a:rect l="l" t="t" r="r" b="b"/>
              <a:pathLst>
                <a:path w="2507" h="4186" extrusionOk="0">
                  <a:moveTo>
                    <a:pt x="2180" y="0"/>
                  </a:moveTo>
                  <a:cubicBezTo>
                    <a:pt x="1880" y="526"/>
                    <a:pt x="1654" y="927"/>
                    <a:pt x="1454" y="1354"/>
                  </a:cubicBezTo>
                  <a:cubicBezTo>
                    <a:pt x="927" y="927"/>
                    <a:pt x="501" y="627"/>
                    <a:pt x="100" y="201"/>
                  </a:cubicBezTo>
                  <a:lnTo>
                    <a:pt x="100" y="201"/>
                  </a:lnTo>
                  <a:cubicBezTo>
                    <a:pt x="0" y="1053"/>
                    <a:pt x="727" y="1554"/>
                    <a:pt x="927" y="2181"/>
                  </a:cubicBezTo>
                  <a:cubicBezTo>
                    <a:pt x="827" y="2932"/>
                    <a:pt x="627" y="3559"/>
                    <a:pt x="501" y="4186"/>
                  </a:cubicBezTo>
                  <a:cubicBezTo>
                    <a:pt x="927" y="3860"/>
                    <a:pt x="1353" y="3559"/>
                    <a:pt x="1654" y="3233"/>
                  </a:cubicBezTo>
                  <a:lnTo>
                    <a:pt x="2080" y="3233"/>
                  </a:lnTo>
                  <a:cubicBezTo>
                    <a:pt x="2180" y="2807"/>
                    <a:pt x="2281" y="2406"/>
                    <a:pt x="2281" y="1980"/>
                  </a:cubicBezTo>
                  <a:cubicBezTo>
                    <a:pt x="2381" y="1679"/>
                    <a:pt x="2506" y="1354"/>
                    <a:pt x="2506" y="927"/>
                  </a:cubicBezTo>
                  <a:cubicBezTo>
                    <a:pt x="2506" y="627"/>
                    <a:pt x="2506" y="301"/>
                    <a:pt x="2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4" name="Google Shape;144;p4"/>
            <p:cNvSpPr/>
            <p:nvPr/>
          </p:nvSpPr>
          <p:spPr>
            <a:xfrm>
              <a:off x="5746981" y="4265350"/>
              <a:ext cx="161652" cy="184277"/>
            </a:xfrm>
            <a:custGeom>
              <a:avLst/>
              <a:gdLst/>
              <a:ahLst/>
              <a:cxnLst/>
              <a:rect l="l" t="t" r="r" b="b"/>
              <a:pathLst>
                <a:path w="3760" h="4286" extrusionOk="0">
                  <a:moveTo>
                    <a:pt x="3133" y="0"/>
                  </a:moveTo>
                  <a:cubicBezTo>
                    <a:pt x="2707" y="727"/>
                    <a:pt x="2306" y="1354"/>
                    <a:pt x="1880" y="2080"/>
                  </a:cubicBezTo>
                  <a:cubicBezTo>
                    <a:pt x="1253" y="1679"/>
                    <a:pt x="727" y="1354"/>
                    <a:pt x="0" y="1053"/>
                  </a:cubicBezTo>
                  <a:lnTo>
                    <a:pt x="0" y="1053"/>
                  </a:lnTo>
                  <a:cubicBezTo>
                    <a:pt x="101" y="2080"/>
                    <a:pt x="1053" y="2306"/>
                    <a:pt x="1354" y="2932"/>
                  </a:cubicBezTo>
                  <a:cubicBezTo>
                    <a:pt x="1253" y="3333"/>
                    <a:pt x="1153" y="3860"/>
                    <a:pt x="1053" y="4286"/>
                  </a:cubicBezTo>
                  <a:cubicBezTo>
                    <a:pt x="1354" y="3960"/>
                    <a:pt x="1680" y="3659"/>
                    <a:pt x="1880" y="3333"/>
                  </a:cubicBezTo>
                  <a:cubicBezTo>
                    <a:pt x="2181" y="3434"/>
                    <a:pt x="2406" y="3434"/>
                    <a:pt x="2807" y="3434"/>
                  </a:cubicBezTo>
                  <a:cubicBezTo>
                    <a:pt x="2507" y="3133"/>
                    <a:pt x="2406" y="2807"/>
                    <a:pt x="2306" y="2607"/>
                  </a:cubicBezTo>
                  <a:cubicBezTo>
                    <a:pt x="2607" y="2181"/>
                    <a:pt x="2933" y="1780"/>
                    <a:pt x="3334" y="1454"/>
                  </a:cubicBezTo>
                  <a:cubicBezTo>
                    <a:pt x="3760" y="827"/>
                    <a:pt x="3760" y="526"/>
                    <a:pt x="3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5" name="Google Shape;145;p4"/>
            <p:cNvSpPr/>
            <p:nvPr/>
          </p:nvSpPr>
          <p:spPr>
            <a:xfrm>
              <a:off x="5500202" y="4853678"/>
              <a:ext cx="125065" cy="170303"/>
            </a:xfrm>
            <a:custGeom>
              <a:avLst/>
              <a:gdLst/>
              <a:ahLst/>
              <a:cxnLst/>
              <a:rect l="l" t="t" r="r" b="b"/>
              <a:pathLst>
                <a:path w="2909" h="3961" extrusionOk="0">
                  <a:moveTo>
                    <a:pt x="2507" y="0"/>
                  </a:moveTo>
                  <a:cubicBezTo>
                    <a:pt x="2081" y="527"/>
                    <a:pt x="1780" y="928"/>
                    <a:pt x="1354" y="1454"/>
                  </a:cubicBezTo>
                  <a:cubicBezTo>
                    <a:pt x="928" y="1028"/>
                    <a:pt x="527" y="627"/>
                    <a:pt x="101" y="201"/>
                  </a:cubicBezTo>
                  <a:lnTo>
                    <a:pt x="101" y="201"/>
                  </a:lnTo>
                  <a:cubicBezTo>
                    <a:pt x="1" y="1153"/>
                    <a:pt x="628" y="1554"/>
                    <a:pt x="1029" y="2081"/>
                  </a:cubicBezTo>
                  <a:cubicBezTo>
                    <a:pt x="928" y="2607"/>
                    <a:pt x="728" y="3234"/>
                    <a:pt x="928" y="3960"/>
                  </a:cubicBezTo>
                  <a:cubicBezTo>
                    <a:pt x="1354" y="3334"/>
                    <a:pt x="1655" y="2908"/>
                    <a:pt x="1981" y="2406"/>
                  </a:cubicBezTo>
                  <a:cubicBezTo>
                    <a:pt x="2282" y="2507"/>
                    <a:pt x="2607" y="2507"/>
                    <a:pt x="2908" y="2607"/>
                  </a:cubicBezTo>
                  <a:cubicBezTo>
                    <a:pt x="2808" y="2406"/>
                    <a:pt x="2708" y="2281"/>
                    <a:pt x="2607" y="2181"/>
                  </a:cubicBezTo>
                  <a:cubicBezTo>
                    <a:pt x="2507" y="2081"/>
                    <a:pt x="2407" y="1980"/>
                    <a:pt x="2181" y="1880"/>
                  </a:cubicBezTo>
                  <a:cubicBezTo>
                    <a:pt x="2282" y="1655"/>
                    <a:pt x="2407" y="1454"/>
                    <a:pt x="2607" y="1254"/>
                  </a:cubicBezTo>
                  <a:cubicBezTo>
                    <a:pt x="2908" y="727"/>
                    <a:pt x="2908" y="527"/>
                    <a:pt x="2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46" name="Google Shape;146;p4"/>
            <p:cNvSpPr/>
            <p:nvPr/>
          </p:nvSpPr>
          <p:spPr>
            <a:xfrm>
              <a:off x="5792209" y="4449579"/>
              <a:ext cx="43" cy="43"/>
            </a:xfrm>
            <a:custGeom>
              <a:avLst/>
              <a:gdLst/>
              <a:ahLst/>
              <a:cxnLst/>
              <a:rect l="l" t="t" r="r" b="b"/>
              <a:pathLst>
                <a:path w="1" h="1" extrusionOk="0">
                  <a:moveTo>
                    <a:pt x="1" y="1"/>
                  </a:move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47" name="Google Shape;147;p4"/>
          <p:cNvSpPr/>
          <p:nvPr/>
        </p:nvSpPr>
        <p:spPr>
          <a:xfrm>
            <a:off x="679725" y="2489001"/>
            <a:ext cx="452241" cy="1153867"/>
          </a:xfrm>
          <a:custGeom>
            <a:avLst/>
            <a:gdLst/>
            <a:ahLst/>
            <a:cxnLst/>
            <a:rect l="l" t="t" r="r" b="b"/>
            <a:pathLst>
              <a:path w="12231" h="23405" extrusionOk="0">
                <a:moveTo>
                  <a:pt x="1053" y="12553"/>
                </a:moveTo>
                <a:lnTo>
                  <a:pt x="952" y="12653"/>
                </a:lnTo>
                <a:lnTo>
                  <a:pt x="952" y="12553"/>
                </a:lnTo>
                <a:close/>
                <a:moveTo>
                  <a:pt x="7051" y="0"/>
                </a:moveTo>
                <a:cubicBezTo>
                  <a:pt x="7004" y="0"/>
                  <a:pt x="6952" y="7"/>
                  <a:pt x="6892" y="21"/>
                </a:cubicBezTo>
                <a:cubicBezTo>
                  <a:pt x="6892" y="222"/>
                  <a:pt x="6792" y="422"/>
                  <a:pt x="6792" y="422"/>
                </a:cubicBezTo>
                <a:cubicBezTo>
                  <a:pt x="6266" y="848"/>
                  <a:pt x="5764" y="1275"/>
                  <a:pt x="5238" y="1575"/>
                </a:cubicBezTo>
                <a:lnTo>
                  <a:pt x="4186" y="1575"/>
                </a:lnTo>
                <a:cubicBezTo>
                  <a:pt x="3985" y="1901"/>
                  <a:pt x="3659" y="2202"/>
                  <a:pt x="3358" y="2528"/>
                </a:cubicBezTo>
                <a:cubicBezTo>
                  <a:pt x="3258" y="2302"/>
                  <a:pt x="3133" y="2102"/>
                  <a:pt x="3133" y="2001"/>
                </a:cubicBezTo>
                <a:cubicBezTo>
                  <a:pt x="2732" y="2302"/>
                  <a:pt x="2406" y="2528"/>
                  <a:pt x="2105" y="2728"/>
                </a:cubicBezTo>
                <a:cubicBezTo>
                  <a:pt x="1779" y="2402"/>
                  <a:pt x="1679" y="2202"/>
                  <a:pt x="1479" y="2001"/>
                </a:cubicBezTo>
                <a:cubicBezTo>
                  <a:pt x="1053" y="2528"/>
                  <a:pt x="526" y="3029"/>
                  <a:pt x="0" y="3555"/>
                </a:cubicBezTo>
                <a:cubicBezTo>
                  <a:pt x="326" y="5435"/>
                  <a:pt x="526" y="7415"/>
                  <a:pt x="752" y="9295"/>
                </a:cubicBezTo>
                <a:cubicBezTo>
                  <a:pt x="852" y="10147"/>
                  <a:pt x="752" y="11074"/>
                  <a:pt x="627" y="11926"/>
                </a:cubicBezTo>
                <a:cubicBezTo>
                  <a:pt x="627" y="12653"/>
                  <a:pt x="526" y="13380"/>
                  <a:pt x="426" y="14207"/>
                </a:cubicBezTo>
                <a:cubicBezTo>
                  <a:pt x="326" y="15360"/>
                  <a:pt x="226" y="16513"/>
                  <a:pt x="0" y="17866"/>
                </a:cubicBezTo>
                <a:cubicBezTo>
                  <a:pt x="125" y="18392"/>
                  <a:pt x="326" y="19019"/>
                  <a:pt x="426" y="19646"/>
                </a:cubicBezTo>
                <a:cubicBezTo>
                  <a:pt x="752" y="19846"/>
                  <a:pt x="1053" y="19946"/>
                  <a:pt x="1253" y="20072"/>
                </a:cubicBezTo>
                <a:cubicBezTo>
                  <a:pt x="1378" y="20473"/>
                  <a:pt x="1479" y="20798"/>
                  <a:pt x="1479" y="21099"/>
                </a:cubicBezTo>
                <a:cubicBezTo>
                  <a:pt x="2005" y="21425"/>
                  <a:pt x="2506" y="21726"/>
                  <a:pt x="3033" y="22052"/>
                </a:cubicBezTo>
                <a:cubicBezTo>
                  <a:pt x="3258" y="22453"/>
                  <a:pt x="3559" y="22979"/>
                  <a:pt x="3759" y="23405"/>
                </a:cubicBezTo>
                <a:cubicBezTo>
                  <a:pt x="3885" y="23405"/>
                  <a:pt x="3985" y="23305"/>
                  <a:pt x="3985" y="23305"/>
                </a:cubicBezTo>
                <a:cubicBezTo>
                  <a:pt x="4186" y="22352"/>
                  <a:pt x="4386" y="21425"/>
                  <a:pt x="4511" y="20473"/>
                </a:cubicBezTo>
                <a:cubicBezTo>
                  <a:pt x="4612" y="20473"/>
                  <a:pt x="4712" y="20372"/>
                  <a:pt x="4812" y="20372"/>
                </a:cubicBezTo>
                <a:cubicBezTo>
                  <a:pt x="5238" y="20999"/>
                  <a:pt x="5764" y="21525"/>
                  <a:pt x="6391" y="22252"/>
                </a:cubicBezTo>
                <a:cubicBezTo>
                  <a:pt x="6792" y="21626"/>
                  <a:pt x="7118" y="21199"/>
                  <a:pt x="7519" y="20698"/>
                </a:cubicBezTo>
                <a:cubicBezTo>
                  <a:pt x="7519" y="20999"/>
                  <a:pt x="7519" y="21325"/>
                  <a:pt x="7644" y="21525"/>
                </a:cubicBezTo>
                <a:cubicBezTo>
                  <a:pt x="8045" y="21626"/>
                  <a:pt x="8471" y="21726"/>
                  <a:pt x="8772" y="21726"/>
                </a:cubicBezTo>
                <a:cubicBezTo>
                  <a:pt x="9198" y="21425"/>
                  <a:pt x="9524" y="21099"/>
                  <a:pt x="9925" y="20698"/>
                </a:cubicBezTo>
                <a:cubicBezTo>
                  <a:pt x="9925" y="20698"/>
                  <a:pt x="10025" y="20473"/>
                  <a:pt x="10150" y="20172"/>
                </a:cubicBezTo>
                <a:cubicBezTo>
                  <a:pt x="10351" y="20698"/>
                  <a:pt x="10551" y="21099"/>
                  <a:pt x="10652" y="21626"/>
                </a:cubicBezTo>
                <a:cubicBezTo>
                  <a:pt x="10777" y="21525"/>
                  <a:pt x="10877" y="21525"/>
                  <a:pt x="10978" y="21525"/>
                </a:cubicBezTo>
                <a:cubicBezTo>
                  <a:pt x="10978" y="19946"/>
                  <a:pt x="11178" y="18493"/>
                  <a:pt x="10551" y="17039"/>
                </a:cubicBezTo>
                <a:cubicBezTo>
                  <a:pt x="10251" y="16412"/>
                  <a:pt x="10351" y="15460"/>
                  <a:pt x="10351" y="14733"/>
                </a:cubicBezTo>
                <a:cubicBezTo>
                  <a:pt x="10351" y="13681"/>
                  <a:pt x="10451" y="12653"/>
                  <a:pt x="10551" y="11600"/>
                </a:cubicBezTo>
                <a:cubicBezTo>
                  <a:pt x="10551" y="10673"/>
                  <a:pt x="10351" y="9721"/>
                  <a:pt x="10978" y="8568"/>
                </a:cubicBezTo>
                <a:lnTo>
                  <a:pt x="10978" y="8568"/>
                </a:lnTo>
                <a:cubicBezTo>
                  <a:pt x="10978" y="9420"/>
                  <a:pt x="10877" y="10047"/>
                  <a:pt x="10877" y="10874"/>
                </a:cubicBezTo>
                <a:cubicBezTo>
                  <a:pt x="11178" y="10448"/>
                  <a:pt x="11504" y="10247"/>
                  <a:pt x="11604" y="9921"/>
                </a:cubicBezTo>
                <a:cubicBezTo>
                  <a:pt x="11905" y="7941"/>
                  <a:pt x="12231" y="6062"/>
                  <a:pt x="11604" y="4082"/>
                </a:cubicBezTo>
                <a:cubicBezTo>
                  <a:pt x="11278" y="3981"/>
                  <a:pt x="11078" y="3981"/>
                  <a:pt x="10652" y="3881"/>
                </a:cubicBezTo>
                <a:cubicBezTo>
                  <a:pt x="10451" y="4909"/>
                  <a:pt x="10351" y="5861"/>
                  <a:pt x="10251" y="6914"/>
                </a:cubicBezTo>
                <a:cubicBezTo>
                  <a:pt x="9624" y="5034"/>
                  <a:pt x="9524" y="3154"/>
                  <a:pt x="8471" y="1475"/>
                </a:cubicBezTo>
                <a:cubicBezTo>
                  <a:pt x="8145" y="1676"/>
                  <a:pt x="7845" y="1901"/>
                  <a:pt x="7519" y="2202"/>
                </a:cubicBezTo>
                <a:cubicBezTo>
                  <a:pt x="7419" y="1901"/>
                  <a:pt x="7218" y="1575"/>
                  <a:pt x="7118" y="1375"/>
                </a:cubicBezTo>
                <a:cubicBezTo>
                  <a:pt x="7385" y="441"/>
                  <a:pt x="7415" y="0"/>
                  <a:pt x="7051" y="0"/>
                </a:cubicBez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48" name="Google Shape;148;p4"/>
          <p:cNvGrpSpPr/>
          <p:nvPr/>
        </p:nvGrpSpPr>
        <p:grpSpPr>
          <a:xfrm>
            <a:off x="575805" y="1267969"/>
            <a:ext cx="751797" cy="667149"/>
            <a:chOff x="1564050" y="1365950"/>
            <a:chExt cx="756925" cy="503775"/>
          </a:xfrm>
        </p:grpSpPr>
        <p:sp>
          <p:nvSpPr>
            <p:cNvPr id="149" name="Google Shape;149;p4"/>
            <p:cNvSpPr/>
            <p:nvPr/>
          </p:nvSpPr>
          <p:spPr>
            <a:xfrm>
              <a:off x="1566550" y="1464925"/>
              <a:ext cx="8175" cy="1070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0" name="Google Shape;150;p4"/>
            <p:cNvSpPr/>
            <p:nvPr/>
          </p:nvSpPr>
          <p:spPr>
            <a:xfrm>
              <a:off x="1728200" y="1365950"/>
              <a:ext cx="3175" cy="25"/>
            </a:xfrm>
            <a:custGeom>
              <a:avLst/>
              <a:gdLst/>
              <a:ahLst/>
              <a:cxnLst/>
              <a:rect l="l" t="t" r="r" b="b"/>
              <a:pathLst>
                <a:path w="127" h="1" extrusionOk="0">
                  <a:moveTo>
                    <a:pt x="126"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1" name="Google Shape;151;p4"/>
            <p:cNvSpPr/>
            <p:nvPr/>
          </p:nvSpPr>
          <p:spPr>
            <a:xfrm>
              <a:off x="1658025" y="1399775"/>
              <a:ext cx="2550" cy="25"/>
            </a:xfrm>
            <a:custGeom>
              <a:avLst/>
              <a:gdLst/>
              <a:ahLst/>
              <a:cxnLst/>
              <a:rect l="l" t="t" r="r" b="b"/>
              <a:pathLst>
                <a:path w="102" h="1" extrusionOk="0">
                  <a:moveTo>
                    <a:pt x="10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2" name="Google Shape;152;p4"/>
            <p:cNvSpPr/>
            <p:nvPr/>
          </p:nvSpPr>
          <p:spPr>
            <a:xfrm>
              <a:off x="1731350" y="1365950"/>
              <a:ext cx="25" cy="25"/>
            </a:xfrm>
            <a:custGeom>
              <a:avLst/>
              <a:gdLst/>
              <a:ahLst/>
              <a:cxnLst/>
              <a:rect l="l" t="t" r="r" b="b"/>
              <a:pathLst>
                <a:path w="1" h="1" extrusionOk="0">
                  <a:moveTo>
                    <a:pt x="0"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3" name="Google Shape;153;p4"/>
            <p:cNvSpPr/>
            <p:nvPr/>
          </p:nvSpPr>
          <p:spPr>
            <a:xfrm>
              <a:off x="1696875" y="1376600"/>
              <a:ext cx="25" cy="2525"/>
            </a:xfrm>
            <a:custGeom>
              <a:avLst/>
              <a:gdLst/>
              <a:ahLst/>
              <a:cxnLst/>
              <a:rect l="l" t="t" r="r" b="b"/>
              <a:pathLst>
                <a:path w="1" h="101" extrusionOk="0">
                  <a:moveTo>
                    <a:pt x="1" y="10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4" name="Google Shape;154;p4"/>
            <p:cNvSpPr/>
            <p:nvPr/>
          </p:nvSpPr>
          <p:spPr>
            <a:xfrm>
              <a:off x="1637350" y="1407925"/>
              <a:ext cx="2550" cy="2525"/>
            </a:xfrm>
            <a:custGeom>
              <a:avLst/>
              <a:gdLst/>
              <a:ahLst/>
              <a:cxnLst/>
              <a:rect l="l" t="t" r="r" b="b"/>
              <a:pathLst>
                <a:path w="102" h="101" extrusionOk="0">
                  <a:moveTo>
                    <a:pt x="1" y="0"/>
                  </a:moveTo>
                  <a:lnTo>
                    <a:pt x="101" y="100"/>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5" name="Google Shape;155;p4"/>
            <p:cNvSpPr/>
            <p:nvPr/>
          </p:nvSpPr>
          <p:spPr>
            <a:xfrm>
              <a:off x="1629200" y="1407925"/>
              <a:ext cx="10700" cy="7525"/>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6" name="Google Shape;156;p4"/>
            <p:cNvSpPr/>
            <p:nvPr/>
          </p:nvSpPr>
          <p:spPr>
            <a:xfrm>
              <a:off x="1629200" y="1412925"/>
              <a:ext cx="2550" cy="2525"/>
            </a:xfrm>
            <a:custGeom>
              <a:avLst/>
              <a:gdLst/>
              <a:ahLst/>
              <a:cxnLst/>
              <a:rect l="l" t="t" r="r" b="b"/>
              <a:pathLst>
                <a:path w="102" h="101" extrusionOk="0">
                  <a:moveTo>
                    <a:pt x="1" y="1"/>
                  </a:moveTo>
                  <a:lnTo>
                    <a:pt x="1" y="101"/>
                  </a:lnTo>
                  <a:lnTo>
                    <a:pt x="101" y="1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7" name="Google Shape;157;p4"/>
            <p:cNvSpPr/>
            <p:nvPr/>
          </p:nvSpPr>
          <p:spPr>
            <a:xfrm>
              <a:off x="1564050" y="1475600"/>
              <a:ext cx="2525" cy="2525"/>
            </a:xfrm>
            <a:custGeom>
              <a:avLst/>
              <a:gdLst/>
              <a:ahLst/>
              <a:cxnLst/>
              <a:rect l="l" t="t" r="r" b="b"/>
              <a:pathLst>
                <a:path w="101" h="101" extrusionOk="0">
                  <a:moveTo>
                    <a:pt x="101" y="0"/>
                  </a:moveTo>
                  <a:cubicBezTo>
                    <a:pt x="0" y="0"/>
                    <a:pt x="0" y="0"/>
                    <a:pt x="0" y="100"/>
                  </a:cubicBez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8" name="Google Shape;158;p4"/>
            <p:cNvSpPr/>
            <p:nvPr/>
          </p:nvSpPr>
          <p:spPr>
            <a:xfrm>
              <a:off x="2237600" y="1438850"/>
              <a:ext cx="62700" cy="6557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59" name="Google Shape;159;p4"/>
            <p:cNvSpPr/>
            <p:nvPr/>
          </p:nvSpPr>
          <p:spPr>
            <a:xfrm>
              <a:off x="1895500" y="1475600"/>
              <a:ext cx="55175" cy="73325"/>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0" name="Google Shape;160;p4"/>
            <p:cNvSpPr/>
            <p:nvPr/>
          </p:nvSpPr>
          <p:spPr>
            <a:xfrm>
              <a:off x="2005150" y="1472100"/>
              <a:ext cx="57675" cy="63675"/>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1" name="Google Shape;161;p4"/>
            <p:cNvSpPr/>
            <p:nvPr/>
          </p:nvSpPr>
          <p:spPr>
            <a:xfrm>
              <a:off x="2020825" y="1703025"/>
              <a:ext cx="57650" cy="59550"/>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2" name="Google Shape;162;p4"/>
            <p:cNvSpPr/>
            <p:nvPr/>
          </p:nvSpPr>
          <p:spPr>
            <a:xfrm>
              <a:off x="2143625" y="1668575"/>
              <a:ext cx="54525" cy="62675"/>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3" name="Google Shape;163;p4"/>
            <p:cNvSpPr/>
            <p:nvPr/>
          </p:nvSpPr>
          <p:spPr>
            <a:xfrm>
              <a:off x="2188100" y="1552775"/>
              <a:ext cx="49525" cy="58800"/>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4" name="Google Shape;164;p4"/>
            <p:cNvSpPr/>
            <p:nvPr/>
          </p:nvSpPr>
          <p:spPr>
            <a:xfrm>
              <a:off x="1926825" y="1727125"/>
              <a:ext cx="49525" cy="55650"/>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5" name="Google Shape;165;p4"/>
            <p:cNvSpPr/>
            <p:nvPr/>
          </p:nvSpPr>
          <p:spPr>
            <a:xfrm>
              <a:off x="1973825" y="1597775"/>
              <a:ext cx="47025" cy="58300"/>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6" name="Google Shape;166;p4"/>
            <p:cNvSpPr/>
            <p:nvPr/>
          </p:nvSpPr>
          <p:spPr>
            <a:xfrm>
              <a:off x="2213800" y="1765700"/>
              <a:ext cx="57675" cy="48700"/>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7" name="Google Shape;167;p4"/>
            <p:cNvSpPr/>
            <p:nvPr/>
          </p:nvSpPr>
          <p:spPr>
            <a:xfrm>
              <a:off x="2268950" y="1634725"/>
              <a:ext cx="52025" cy="57675"/>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8" name="Google Shape;168;p4"/>
            <p:cNvSpPr/>
            <p:nvPr/>
          </p:nvSpPr>
          <p:spPr>
            <a:xfrm>
              <a:off x="2085975" y="1368450"/>
              <a:ext cx="44525" cy="57675"/>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69" name="Google Shape;169;p4"/>
            <p:cNvSpPr/>
            <p:nvPr/>
          </p:nvSpPr>
          <p:spPr>
            <a:xfrm>
              <a:off x="2078450" y="1572875"/>
              <a:ext cx="49525" cy="5437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70" name="Google Shape;170;p4"/>
            <p:cNvSpPr/>
            <p:nvPr/>
          </p:nvSpPr>
          <p:spPr>
            <a:xfrm>
              <a:off x="2127950" y="1462425"/>
              <a:ext cx="54550" cy="57675"/>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71" name="Google Shape;171;p4"/>
            <p:cNvSpPr/>
            <p:nvPr/>
          </p:nvSpPr>
          <p:spPr>
            <a:xfrm>
              <a:off x="2104150" y="1804525"/>
              <a:ext cx="52650" cy="47025"/>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72" name="Google Shape;172;p4"/>
            <p:cNvSpPr/>
            <p:nvPr/>
          </p:nvSpPr>
          <p:spPr>
            <a:xfrm>
              <a:off x="1953150" y="1403775"/>
              <a:ext cx="47025" cy="43025"/>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73" name="Google Shape;173;p4"/>
            <p:cNvSpPr/>
            <p:nvPr/>
          </p:nvSpPr>
          <p:spPr>
            <a:xfrm>
              <a:off x="2185600" y="1368450"/>
              <a:ext cx="43900" cy="4952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174" name="Google Shape;174;p4"/>
            <p:cNvSpPr/>
            <p:nvPr/>
          </p:nvSpPr>
          <p:spPr>
            <a:xfrm>
              <a:off x="2018300" y="1826700"/>
              <a:ext cx="42025" cy="43025"/>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grpSp>
      <p:sp>
        <p:nvSpPr>
          <p:cNvPr id="175" name="Google Shape;175;p4"/>
          <p:cNvSpPr txBox="1">
            <a:spLocks noGrp="1"/>
          </p:cNvSpPr>
          <p:nvPr>
            <p:ph type="ctrTitle"/>
          </p:nvPr>
        </p:nvSpPr>
        <p:spPr>
          <a:xfrm>
            <a:off x="623400" y="1394300"/>
            <a:ext cx="1953225" cy="205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600"/>
              <a:buNone/>
              <a:defRPr sz="1200"/>
            </a:lvl2pPr>
            <a:lvl3pPr lvl="2" rtl="0">
              <a:spcBef>
                <a:spcPts val="0"/>
              </a:spcBef>
              <a:spcAft>
                <a:spcPts val="0"/>
              </a:spcAft>
              <a:buSzPts val="1600"/>
              <a:buNone/>
              <a:defRPr sz="1200"/>
            </a:lvl3pPr>
            <a:lvl4pPr lvl="3" rtl="0">
              <a:spcBef>
                <a:spcPts val="0"/>
              </a:spcBef>
              <a:spcAft>
                <a:spcPts val="0"/>
              </a:spcAft>
              <a:buSzPts val="1600"/>
              <a:buNone/>
              <a:defRPr sz="1200"/>
            </a:lvl4pPr>
            <a:lvl5pPr lvl="4" rtl="0">
              <a:spcBef>
                <a:spcPts val="0"/>
              </a:spcBef>
              <a:spcAft>
                <a:spcPts val="0"/>
              </a:spcAft>
              <a:buSzPts val="1600"/>
              <a:buNone/>
              <a:defRPr sz="1200"/>
            </a:lvl5pPr>
            <a:lvl6pPr lvl="5" rtl="0">
              <a:spcBef>
                <a:spcPts val="0"/>
              </a:spcBef>
              <a:spcAft>
                <a:spcPts val="0"/>
              </a:spcAft>
              <a:buSzPts val="1600"/>
              <a:buNone/>
              <a:defRPr sz="1200"/>
            </a:lvl6pPr>
            <a:lvl7pPr lvl="6" rtl="0">
              <a:spcBef>
                <a:spcPts val="0"/>
              </a:spcBef>
              <a:spcAft>
                <a:spcPts val="0"/>
              </a:spcAft>
              <a:buSzPts val="1600"/>
              <a:buNone/>
              <a:defRPr sz="1200"/>
            </a:lvl7pPr>
            <a:lvl8pPr lvl="7" rtl="0">
              <a:spcBef>
                <a:spcPts val="0"/>
              </a:spcBef>
              <a:spcAft>
                <a:spcPts val="0"/>
              </a:spcAft>
              <a:buSzPts val="1600"/>
              <a:buNone/>
              <a:defRPr sz="1200"/>
            </a:lvl8pPr>
            <a:lvl9pPr lvl="8" rtl="0">
              <a:spcBef>
                <a:spcPts val="0"/>
              </a:spcBef>
              <a:spcAft>
                <a:spcPts val="0"/>
              </a:spcAft>
              <a:buSzPts val="1600"/>
              <a:buNone/>
              <a:defRPr sz="1200"/>
            </a:lvl9pPr>
          </a:lstStyle>
          <a:p>
            <a:endParaRPr/>
          </a:p>
        </p:txBody>
      </p:sp>
      <p:sp>
        <p:nvSpPr>
          <p:cNvPr id="176" name="Google Shape;176;p4"/>
          <p:cNvSpPr/>
          <p:nvPr/>
        </p:nvSpPr>
        <p:spPr>
          <a:xfrm>
            <a:off x="3469537" y="2296900"/>
            <a:ext cx="1795511" cy="1627097"/>
          </a:xfrm>
          <a:custGeom>
            <a:avLst/>
            <a:gdLst/>
            <a:ahLst/>
            <a:cxnLst/>
            <a:rect l="l" t="t" r="r" b="b"/>
            <a:pathLst>
              <a:path w="32357" h="24863" extrusionOk="0">
                <a:moveTo>
                  <a:pt x="17644" y="1980"/>
                </a:moveTo>
                <a:cubicBezTo>
                  <a:pt x="17644" y="2106"/>
                  <a:pt x="17644" y="2206"/>
                  <a:pt x="17745" y="2206"/>
                </a:cubicBezTo>
                <a:lnTo>
                  <a:pt x="17544" y="2206"/>
                </a:lnTo>
                <a:lnTo>
                  <a:pt x="17544" y="1980"/>
                </a:lnTo>
                <a:close/>
                <a:moveTo>
                  <a:pt x="16291" y="3359"/>
                </a:moveTo>
                <a:lnTo>
                  <a:pt x="16291" y="3459"/>
                </a:lnTo>
                <a:lnTo>
                  <a:pt x="16166" y="3459"/>
                </a:lnTo>
                <a:lnTo>
                  <a:pt x="16291" y="3359"/>
                </a:lnTo>
                <a:close/>
                <a:moveTo>
                  <a:pt x="2807" y="10978"/>
                </a:moveTo>
                <a:lnTo>
                  <a:pt x="2807" y="11178"/>
                </a:lnTo>
                <a:lnTo>
                  <a:pt x="2507" y="11178"/>
                </a:lnTo>
                <a:lnTo>
                  <a:pt x="2507" y="10978"/>
                </a:lnTo>
                <a:close/>
                <a:moveTo>
                  <a:pt x="4487" y="12331"/>
                </a:moveTo>
                <a:lnTo>
                  <a:pt x="4487" y="12432"/>
                </a:lnTo>
                <a:cubicBezTo>
                  <a:pt x="4386" y="12432"/>
                  <a:pt x="4261" y="12331"/>
                  <a:pt x="4261" y="12331"/>
                </a:cubicBezTo>
                <a:close/>
                <a:moveTo>
                  <a:pt x="26817" y="12331"/>
                </a:moveTo>
                <a:cubicBezTo>
                  <a:pt x="27043" y="12432"/>
                  <a:pt x="27143" y="12632"/>
                  <a:pt x="27344" y="12757"/>
                </a:cubicBezTo>
                <a:cubicBezTo>
                  <a:pt x="27043" y="12632"/>
                  <a:pt x="26817" y="12632"/>
                  <a:pt x="26517" y="12632"/>
                </a:cubicBezTo>
                <a:cubicBezTo>
                  <a:pt x="26617" y="12532"/>
                  <a:pt x="26717" y="12432"/>
                  <a:pt x="26817" y="12331"/>
                </a:cubicBezTo>
                <a:close/>
                <a:moveTo>
                  <a:pt x="27670" y="12958"/>
                </a:moveTo>
                <a:cubicBezTo>
                  <a:pt x="27770" y="12958"/>
                  <a:pt x="27870" y="13058"/>
                  <a:pt x="27970" y="13058"/>
                </a:cubicBezTo>
                <a:lnTo>
                  <a:pt x="27670" y="13058"/>
                </a:lnTo>
                <a:lnTo>
                  <a:pt x="27670" y="12958"/>
                </a:lnTo>
                <a:close/>
                <a:moveTo>
                  <a:pt x="28196" y="12532"/>
                </a:moveTo>
                <a:cubicBezTo>
                  <a:pt x="28597" y="12632"/>
                  <a:pt x="28697" y="12858"/>
                  <a:pt x="28822" y="13058"/>
                </a:cubicBezTo>
                <a:lnTo>
                  <a:pt x="28196" y="13058"/>
                </a:lnTo>
                <a:lnTo>
                  <a:pt x="28196" y="12532"/>
                </a:lnTo>
                <a:close/>
                <a:moveTo>
                  <a:pt x="29850" y="12958"/>
                </a:moveTo>
                <a:lnTo>
                  <a:pt x="29850" y="13058"/>
                </a:lnTo>
                <a:lnTo>
                  <a:pt x="29750" y="13058"/>
                </a:lnTo>
                <a:lnTo>
                  <a:pt x="29750" y="12958"/>
                </a:lnTo>
                <a:cubicBezTo>
                  <a:pt x="29750" y="13058"/>
                  <a:pt x="29650" y="13058"/>
                  <a:pt x="29650" y="13058"/>
                </a:cubicBezTo>
                <a:cubicBezTo>
                  <a:pt x="29650" y="12958"/>
                  <a:pt x="29750" y="12958"/>
                  <a:pt x="29750" y="12958"/>
                </a:cubicBezTo>
                <a:lnTo>
                  <a:pt x="29750" y="12958"/>
                </a:lnTo>
                <a:lnTo>
                  <a:pt x="29750" y="12958"/>
                </a:lnTo>
                <a:close/>
                <a:moveTo>
                  <a:pt x="29449" y="13158"/>
                </a:moveTo>
                <a:cubicBezTo>
                  <a:pt x="29324" y="13259"/>
                  <a:pt x="29324" y="13259"/>
                  <a:pt x="29223" y="13259"/>
                </a:cubicBezTo>
                <a:lnTo>
                  <a:pt x="29324" y="13158"/>
                </a:lnTo>
                <a:close/>
                <a:moveTo>
                  <a:pt x="29123" y="13484"/>
                </a:moveTo>
                <a:cubicBezTo>
                  <a:pt x="29223" y="13585"/>
                  <a:pt x="29223" y="13585"/>
                  <a:pt x="29324" y="13585"/>
                </a:cubicBezTo>
                <a:lnTo>
                  <a:pt x="29324" y="13685"/>
                </a:lnTo>
                <a:cubicBezTo>
                  <a:pt x="29223" y="13585"/>
                  <a:pt x="29123" y="13585"/>
                  <a:pt x="29123" y="13585"/>
                </a:cubicBezTo>
                <a:lnTo>
                  <a:pt x="29123" y="13484"/>
                </a:lnTo>
                <a:close/>
                <a:moveTo>
                  <a:pt x="30076" y="14311"/>
                </a:moveTo>
                <a:lnTo>
                  <a:pt x="30076" y="14412"/>
                </a:lnTo>
                <a:lnTo>
                  <a:pt x="29750" y="14412"/>
                </a:lnTo>
                <a:lnTo>
                  <a:pt x="29750" y="14311"/>
                </a:lnTo>
                <a:close/>
                <a:moveTo>
                  <a:pt x="16166" y="21630"/>
                </a:moveTo>
                <a:cubicBezTo>
                  <a:pt x="16066" y="21930"/>
                  <a:pt x="15865" y="22031"/>
                  <a:pt x="15539" y="22156"/>
                </a:cubicBezTo>
                <a:lnTo>
                  <a:pt x="15539" y="21630"/>
                </a:lnTo>
                <a:close/>
                <a:moveTo>
                  <a:pt x="15138" y="22356"/>
                </a:moveTo>
                <a:cubicBezTo>
                  <a:pt x="15138" y="22457"/>
                  <a:pt x="15138" y="22457"/>
                  <a:pt x="15038" y="22557"/>
                </a:cubicBezTo>
                <a:lnTo>
                  <a:pt x="15038" y="22356"/>
                </a:lnTo>
                <a:close/>
                <a:moveTo>
                  <a:pt x="15439" y="22457"/>
                </a:moveTo>
                <a:cubicBezTo>
                  <a:pt x="15439" y="22557"/>
                  <a:pt x="15439" y="22557"/>
                  <a:pt x="15539" y="22557"/>
                </a:cubicBezTo>
                <a:cubicBezTo>
                  <a:pt x="15539" y="22657"/>
                  <a:pt x="15439" y="22657"/>
                  <a:pt x="15439" y="22657"/>
                </a:cubicBezTo>
                <a:lnTo>
                  <a:pt x="15439" y="22457"/>
                </a:lnTo>
                <a:close/>
                <a:moveTo>
                  <a:pt x="15665" y="22783"/>
                </a:moveTo>
                <a:cubicBezTo>
                  <a:pt x="15665" y="22883"/>
                  <a:pt x="15765" y="22883"/>
                  <a:pt x="15765" y="22883"/>
                </a:cubicBezTo>
                <a:lnTo>
                  <a:pt x="15765" y="22983"/>
                </a:lnTo>
                <a:lnTo>
                  <a:pt x="15665" y="22983"/>
                </a:lnTo>
                <a:lnTo>
                  <a:pt x="15665" y="22883"/>
                </a:lnTo>
                <a:lnTo>
                  <a:pt x="15665" y="22783"/>
                </a:lnTo>
                <a:close/>
                <a:moveTo>
                  <a:pt x="14186" y="22883"/>
                </a:moveTo>
                <a:cubicBezTo>
                  <a:pt x="14186" y="22983"/>
                  <a:pt x="14186" y="22983"/>
                  <a:pt x="14286" y="23083"/>
                </a:cubicBezTo>
                <a:lnTo>
                  <a:pt x="14086" y="23083"/>
                </a:lnTo>
                <a:lnTo>
                  <a:pt x="14086" y="22883"/>
                </a:lnTo>
                <a:close/>
                <a:moveTo>
                  <a:pt x="25063" y="0"/>
                </a:moveTo>
                <a:cubicBezTo>
                  <a:pt x="24837" y="226"/>
                  <a:pt x="24737" y="326"/>
                  <a:pt x="24637" y="326"/>
                </a:cubicBezTo>
                <a:cubicBezTo>
                  <a:pt x="24311" y="527"/>
                  <a:pt x="24010" y="727"/>
                  <a:pt x="23685" y="853"/>
                </a:cubicBezTo>
                <a:cubicBezTo>
                  <a:pt x="23183" y="953"/>
                  <a:pt x="22657" y="953"/>
                  <a:pt x="21930" y="1053"/>
                </a:cubicBezTo>
                <a:cubicBezTo>
                  <a:pt x="21722" y="885"/>
                  <a:pt x="21463" y="834"/>
                  <a:pt x="21181" y="834"/>
                </a:cubicBezTo>
                <a:cubicBezTo>
                  <a:pt x="20750" y="834"/>
                  <a:pt x="20264" y="953"/>
                  <a:pt x="19825" y="953"/>
                </a:cubicBezTo>
                <a:cubicBezTo>
                  <a:pt x="19524" y="1053"/>
                  <a:pt x="19299" y="1153"/>
                  <a:pt x="18998" y="1254"/>
                </a:cubicBezTo>
                <a:cubicBezTo>
                  <a:pt x="18998" y="853"/>
                  <a:pt x="18898" y="627"/>
                  <a:pt x="18898" y="326"/>
                </a:cubicBezTo>
                <a:lnTo>
                  <a:pt x="18672" y="326"/>
                </a:lnTo>
                <a:cubicBezTo>
                  <a:pt x="18672" y="853"/>
                  <a:pt x="18572" y="1254"/>
                  <a:pt x="18472" y="1780"/>
                </a:cubicBezTo>
                <a:cubicBezTo>
                  <a:pt x="18171" y="1780"/>
                  <a:pt x="17745" y="1680"/>
                  <a:pt x="17319" y="1579"/>
                </a:cubicBezTo>
                <a:lnTo>
                  <a:pt x="17319" y="853"/>
                </a:lnTo>
                <a:cubicBezTo>
                  <a:pt x="16692" y="727"/>
                  <a:pt x="16066" y="527"/>
                  <a:pt x="15339" y="527"/>
                </a:cubicBezTo>
                <a:cubicBezTo>
                  <a:pt x="15193" y="507"/>
                  <a:pt x="15048" y="499"/>
                  <a:pt x="14903" y="499"/>
                </a:cubicBezTo>
                <a:cubicBezTo>
                  <a:pt x="14321" y="499"/>
                  <a:pt x="13740" y="627"/>
                  <a:pt x="13158" y="627"/>
                </a:cubicBezTo>
                <a:cubicBezTo>
                  <a:pt x="10953" y="727"/>
                  <a:pt x="8772" y="727"/>
                  <a:pt x="6567" y="853"/>
                </a:cubicBezTo>
                <a:cubicBezTo>
                  <a:pt x="5840" y="953"/>
                  <a:pt x="5113" y="1053"/>
                  <a:pt x="4487" y="1153"/>
                </a:cubicBezTo>
                <a:cubicBezTo>
                  <a:pt x="4261" y="1579"/>
                  <a:pt x="4161" y="1880"/>
                  <a:pt x="4161" y="2306"/>
                </a:cubicBezTo>
                <a:cubicBezTo>
                  <a:pt x="4007" y="2277"/>
                  <a:pt x="3844" y="2265"/>
                  <a:pt x="3678" y="2265"/>
                </a:cubicBezTo>
                <a:cubicBezTo>
                  <a:pt x="3278" y="2265"/>
                  <a:pt x="2861" y="2336"/>
                  <a:pt x="2507" y="2407"/>
                </a:cubicBezTo>
                <a:cubicBezTo>
                  <a:pt x="2181" y="2507"/>
                  <a:pt x="1654" y="2507"/>
                  <a:pt x="1454" y="2732"/>
                </a:cubicBezTo>
                <a:lnTo>
                  <a:pt x="0" y="4186"/>
                </a:lnTo>
                <a:cubicBezTo>
                  <a:pt x="101" y="4386"/>
                  <a:pt x="201" y="4487"/>
                  <a:pt x="301" y="4612"/>
                </a:cubicBezTo>
                <a:cubicBezTo>
                  <a:pt x="502" y="4913"/>
                  <a:pt x="827" y="5113"/>
                  <a:pt x="928" y="5439"/>
                </a:cubicBezTo>
                <a:cubicBezTo>
                  <a:pt x="1128" y="5965"/>
                  <a:pt x="1128" y="6492"/>
                  <a:pt x="1354" y="6993"/>
                </a:cubicBezTo>
                <a:cubicBezTo>
                  <a:pt x="727" y="7620"/>
                  <a:pt x="1128" y="8371"/>
                  <a:pt x="1128" y="9098"/>
                </a:cubicBezTo>
                <a:cubicBezTo>
                  <a:pt x="1253" y="9299"/>
                  <a:pt x="1454" y="9499"/>
                  <a:pt x="1554" y="9825"/>
                </a:cubicBezTo>
                <a:cubicBezTo>
                  <a:pt x="1028" y="9825"/>
                  <a:pt x="727" y="9825"/>
                  <a:pt x="301" y="9925"/>
                </a:cubicBezTo>
                <a:lnTo>
                  <a:pt x="301" y="10026"/>
                </a:lnTo>
                <a:cubicBezTo>
                  <a:pt x="928" y="10126"/>
                  <a:pt x="1554" y="10126"/>
                  <a:pt x="2281" y="10251"/>
                </a:cubicBezTo>
                <a:cubicBezTo>
                  <a:pt x="2281" y="10652"/>
                  <a:pt x="2181" y="10978"/>
                  <a:pt x="2080" y="11279"/>
                </a:cubicBezTo>
                <a:cubicBezTo>
                  <a:pt x="1755" y="11279"/>
                  <a:pt x="1454" y="11379"/>
                  <a:pt x="1028" y="11379"/>
                </a:cubicBezTo>
                <a:cubicBezTo>
                  <a:pt x="928" y="11905"/>
                  <a:pt x="627" y="12532"/>
                  <a:pt x="627" y="13158"/>
                </a:cubicBezTo>
                <a:cubicBezTo>
                  <a:pt x="502" y="13885"/>
                  <a:pt x="727" y="14512"/>
                  <a:pt x="727" y="15264"/>
                </a:cubicBezTo>
                <a:cubicBezTo>
                  <a:pt x="928" y="17244"/>
                  <a:pt x="1028" y="19324"/>
                  <a:pt x="1128" y="21304"/>
                </a:cubicBezTo>
                <a:cubicBezTo>
                  <a:pt x="1253" y="21930"/>
                  <a:pt x="1354" y="22657"/>
                  <a:pt x="1454" y="23284"/>
                </a:cubicBezTo>
                <a:cubicBezTo>
                  <a:pt x="1914" y="23463"/>
                  <a:pt x="2340" y="23535"/>
                  <a:pt x="2741" y="23535"/>
                </a:cubicBezTo>
                <a:cubicBezTo>
                  <a:pt x="3520" y="23535"/>
                  <a:pt x="4209" y="23264"/>
                  <a:pt x="4888" y="22983"/>
                </a:cubicBezTo>
                <a:cubicBezTo>
                  <a:pt x="4888" y="23184"/>
                  <a:pt x="5013" y="23509"/>
                  <a:pt x="5213" y="23710"/>
                </a:cubicBezTo>
                <a:cubicBezTo>
                  <a:pt x="5639" y="24136"/>
                  <a:pt x="6141" y="24437"/>
                  <a:pt x="6667" y="24863"/>
                </a:cubicBezTo>
                <a:cubicBezTo>
                  <a:pt x="6893" y="24763"/>
                  <a:pt x="6993" y="24662"/>
                  <a:pt x="7093" y="24537"/>
                </a:cubicBezTo>
                <a:cubicBezTo>
                  <a:pt x="7394" y="24437"/>
                  <a:pt x="7720" y="24236"/>
                  <a:pt x="8020" y="24136"/>
                </a:cubicBezTo>
                <a:cubicBezTo>
                  <a:pt x="8547" y="24036"/>
                  <a:pt x="9173" y="24036"/>
                  <a:pt x="9800" y="23910"/>
                </a:cubicBezTo>
                <a:cubicBezTo>
                  <a:pt x="10123" y="24130"/>
                  <a:pt x="10472" y="24183"/>
                  <a:pt x="10851" y="24183"/>
                </a:cubicBezTo>
                <a:cubicBezTo>
                  <a:pt x="11208" y="24183"/>
                  <a:pt x="11592" y="24136"/>
                  <a:pt x="12005" y="24136"/>
                </a:cubicBezTo>
                <a:cubicBezTo>
                  <a:pt x="12206" y="24036"/>
                  <a:pt x="12406" y="23910"/>
                  <a:pt x="12732" y="23810"/>
                </a:cubicBezTo>
                <a:cubicBezTo>
                  <a:pt x="12832" y="24136"/>
                  <a:pt x="12832" y="24437"/>
                  <a:pt x="12832" y="24763"/>
                </a:cubicBezTo>
                <a:lnTo>
                  <a:pt x="13033" y="24763"/>
                </a:lnTo>
                <a:cubicBezTo>
                  <a:pt x="13158" y="24236"/>
                  <a:pt x="13158" y="23810"/>
                  <a:pt x="13258" y="23284"/>
                </a:cubicBezTo>
                <a:cubicBezTo>
                  <a:pt x="13885" y="23284"/>
                  <a:pt x="14512" y="23610"/>
                  <a:pt x="15038" y="23610"/>
                </a:cubicBezTo>
                <a:cubicBezTo>
                  <a:pt x="15038" y="23810"/>
                  <a:pt x="15138" y="24036"/>
                  <a:pt x="15138" y="24336"/>
                </a:cubicBezTo>
                <a:cubicBezTo>
                  <a:pt x="15665" y="24437"/>
                  <a:pt x="16391" y="24537"/>
                  <a:pt x="17118" y="24662"/>
                </a:cubicBezTo>
                <a:cubicBezTo>
                  <a:pt x="17845" y="24662"/>
                  <a:pt x="18572" y="24437"/>
                  <a:pt x="19299" y="24437"/>
                </a:cubicBezTo>
                <a:cubicBezTo>
                  <a:pt x="21504" y="24336"/>
                  <a:pt x="23685" y="24236"/>
                  <a:pt x="25890" y="24036"/>
                </a:cubicBezTo>
                <a:cubicBezTo>
                  <a:pt x="26517" y="24036"/>
                  <a:pt x="27244" y="23810"/>
                  <a:pt x="27970" y="23710"/>
                </a:cubicBezTo>
                <a:cubicBezTo>
                  <a:pt x="28071" y="23509"/>
                  <a:pt x="28071" y="23409"/>
                  <a:pt x="28196" y="23184"/>
                </a:cubicBezTo>
                <a:cubicBezTo>
                  <a:pt x="28697" y="23184"/>
                  <a:pt x="29223" y="23184"/>
                  <a:pt x="29850" y="23083"/>
                </a:cubicBezTo>
                <a:cubicBezTo>
                  <a:pt x="30176" y="22983"/>
                  <a:pt x="30577" y="22983"/>
                  <a:pt x="30903" y="22783"/>
                </a:cubicBezTo>
                <a:cubicBezTo>
                  <a:pt x="31429" y="22356"/>
                  <a:pt x="31830" y="21830"/>
                  <a:pt x="32356" y="21304"/>
                </a:cubicBezTo>
                <a:cubicBezTo>
                  <a:pt x="32256" y="21204"/>
                  <a:pt x="32156" y="21103"/>
                  <a:pt x="32056" y="20903"/>
                </a:cubicBezTo>
                <a:cubicBezTo>
                  <a:pt x="31830" y="20677"/>
                  <a:pt x="31529" y="20377"/>
                  <a:pt x="31429" y="20051"/>
                </a:cubicBezTo>
                <a:cubicBezTo>
                  <a:pt x="31329" y="19524"/>
                  <a:pt x="31203" y="19023"/>
                  <a:pt x="31103" y="18497"/>
                </a:cubicBezTo>
                <a:cubicBezTo>
                  <a:pt x="31730" y="17971"/>
                  <a:pt x="31429" y="17143"/>
                  <a:pt x="31329" y="16517"/>
                </a:cubicBezTo>
                <a:cubicBezTo>
                  <a:pt x="31203" y="16191"/>
                  <a:pt x="31103" y="15991"/>
                  <a:pt x="31003" y="15665"/>
                </a:cubicBezTo>
                <a:lnTo>
                  <a:pt x="32156" y="15665"/>
                </a:lnTo>
                <a:lnTo>
                  <a:pt x="32156" y="15464"/>
                </a:lnTo>
                <a:cubicBezTo>
                  <a:pt x="31529" y="15364"/>
                  <a:pt x="30903" y="15364"/>
                  <a:pt x="30276" y="15264"/>
                </a:cubicBezTo>
                <a:cubicBezTo>
                  <a:pt x="30276" y="14637"/>
                  <a:pt x="30577" y="14111"/>
                  <a:pt x="30702" y="13585"/>
                </a:cubicBezTo>
                <a:cubicBezTo>
                  <a:pt x="30903" y="13585"/>
                  <a:pt x="31203" y="13585"/>
                  <a:pt x="31630" y="13484"/>
                </a:cubicBezTo>
                <a:cubicBezTo>
                  <a:pt x="31730" y="12958"/>
                  <a:pt x="31955" y="12331"/>
                  <a:pt x="31955" y="11705"/>
                </a:cubicBezTo>
                <a:cubicBezTo>
                  <a:pt x="32056" y="11078"/>
                  <a:pt x="31830" y="10351"/>
                  <a:pt x="31730" y="9625"/>
                </a:cubicBezTo>
                <a:cubicBezTo>
                  <a:pt x="31529" y="7620"/>
                  <a:pt x="31429" y="5640"/>
                  <a:pt x="31203" y="3660"/>
                </a:cubicBezTo>
                <a:cubicBezTo>
                  <a:pt x="31103" y="2933"/>
                  <a:pt x="30903" y="2306"/>
                  <a:pt x="30802" y="1680"/>
                </a:cubicBezTo>
                <a:cubicBezTo>
                  <a:pt x="30398" y="1522"/>
                  <a:pt x="30011" y="1459"/>
                  <a:pt x="29640" y="1459"/>
                </a:cubicBezTo>
                <a:cubicBezTo>
                  <a:pt x="28769" y="1459"/>
                  <a:pt x="27981" y="1807"/>
                  <a:pt x="27244" y="2106"/>
                </a:cubicBezTo>
                <a:lnTo>
                  <a:pt x="27043" y="2306"/>
                </a:lnTo>
                <a:cubicBezTo>
                  <a:pt x="27043" y="2206"/>
                  <a:pt x="27043" y="2106"/>
                  <a:pt x="26943" y="1980"/>
                </a:cubicBezTo>
                <a:cubicBezTo>
                  <a:pt x="26817" y="1780"/>
                  <a:pt x="26817" y="1354"/>
                  <a:pt x="26617" y="1153"/>
                </a:cubicBezTo>
                <a:cubicBezTo>
                  <a:pt x="26091" y="853"/>
                  <a:pt x="25564" y="427"/>
                  <a:pt x="25063" y="0"/>
                </a:cubicBezTo>
                <a:close/>
              </a:path>
            </a:pathLst>
          </a:custGeom>
          <a:solidFill>
            <a:schemeClr val="accent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77" name="Google Shape;177;p4"/>
          <p:cNvSpPr txBox="1">
            <a:spLocks noGrp="1"/>
          </p:cNvSpPr>
          <p:nvPr>
            <p:ph type="subTitle" idx="2"/>
          </p:nvPr>
        </p:nvSpPr>
        <p:spPr>
          <a:xfrm>
            <a:off x="3580369" y="2552725"/>
            <a:ext cx="224145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solidFill>
                  <a:schemeClr val="dk1"/>
                </a:solidFill>
                <a:latin typeface="微軟正黑體" panose="020B0604030504040204" pitchFamily="34" charset="-120"/>
                <a:ea typeface="微軟正黑體" panose="020B0604030504040204" pitchFamily="34" charset="-120"/>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dirty="0"/>
          </a:p>
        </p:txBody>
      </p:sp>
      <p:grpSp>
        <p:nvGrpSpPr>
          <p:cNvPr id="178" name="Google Shape;178;p4"/>
          <p:cNvGrpSpPr/>
          <p:nvPr/>
        </p:nvGrpSpPr>
        <p:grpSpPr>
          <a:xfrm>
            <a:off x="3895197" y="136854"/>
            <a:ext cx="782371" cy="334932"/>
            <a:chOff x="1721900" y="303502"/>
            <a:chExt cx="1930707" cy="619900"/>
          </a:xfrm>
        </p:grpSpPr>
        <p:sp>
          <p:nvSpPr>
            <p:cNvPr id="179" name="Google Shape;179;p4"/>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0" name="Google Shape;180;p4"/>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1" name="Google Shape;181;p4"/>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2" name="Google Shape;182;p4"/>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3" name="Google Shape;183;p4"/>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6" name="投影片編號版面配置區 2">
            <a:extLst>
              <a:ext uri="{FF2B5EF4-FFF2-40B4-BE49-F238E27FC236}">
                <a16:creationId xmlns:a16="http://schemas.microsoft.com/office/drawing/2014/main" id="{FEAAE7AB-6354-4768-A9D6-FFD87F4555B0}"/>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3964674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solidFill>
          <a:srgbClr val="F3F3F3"/>
        </a:solidFill>
        <a:effectLst/>
      </p:bgPr>
    </p:bg>
    <p:spTree>
      <p:nvGrpSpPr>
        <p:cNvPr id="1" name="Shape 341"/>
        <p:cNvGrpSpPr/>
        <p:nvPr/>
      </p:nvGrpSpPr>
      <p:grpSpPr>
        <a:xfrm>
          <a:off x="0" y="0"/>
          <a:ext cx="0" cy="0"/>
          <a:chOff x="0" y="0"/>
          <a:chExt cx="0" cy="0"/>
        </a:xfrm>
      </p:grpSpPr>
      <p:grpSp>
        <p:nvGrpSpPr>
          <p:cNvPr id="342" name="Google Shape;342;p7"/>
          <p:cNvGrpSpPr/>
          <p:nvPr/>
        </p:nvGrpSpPr>
        <p:grpSpPr>
          <a:xfrm>
            <a:off x="-732330" y="1135328"/>
            <a:ext cx="8384386" cy="5643321"/>
            <a:chOff x="-976460" y="1593188"/>
            <a:chExt cx="11179181" cy="5038229"/>
          </a:xfrm>
        </p:grpSpPr>
        <p:sp>
          <p:nvSpPr>
            <p:cNvPr id="343" name="Google Shape;343;p7"/>
            <p:cNvSpPr/>
            <p:nvPr/>
          </p:nvSpPr>
          <p:spPr>
            <a:xfrm rot="3727620" flipH="1">
              <a:off x="-208009" y="2278605"/>
              <a:ext cx="3542487" cy="3583965"/>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4" name="Google Shape;344;p7"/>
            <p:cNvSpPr/>
            <p:nvPr/>
          </p:nvSpPr>
          <p:spPr>
            <a:xfrm rot="3727620" flipH="1">
              <a:off x="-276618" y="2210040"/>
              <a:ext cx="3687347" cy="3804525"/>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5" name="Google Shape;345;p7"/>
            <p:cNvSpPr/>
            <p:nvPr/>
          </p:nvSpPr>
          <p:spPr>
            <a:xfrm rot="-1211916">
              <a:off x="3035516" y="2818526"/>
              <a:ext cx="2985866" cy="2638177"/>
            </a:xfrm>
            <a:custGeom>
              <a:avLst/>
              <a:gdLst/>
              <a:ahLst/>
              <a:cxnLst/>
              <a:rect l="l" t="t" r="r" b="b"/>
              <a:pathLst>
                <a:path w="43454" h="38394" extrusionOk="0">
                  <a:moveTo>
                    <a:pt x="7756" y="1"/>
                  </a:moveTo>
                  <a:cubicBezTo>
                    <a:pt x="5607" y="1"/>
                    <a:pt x="3572" y="601"/>
                    <a:pt x="2138" y="2501"/>
                  </a:cubicBezTo>
                  <a:cubicBezTo>
                    <a:pt x="1" y="5259"/>
                    <a:pt x="1326" y="8828"/>
                    <a:pt x="2843" y="11585"/>
                  </a:cubicBezTo>
                  <a:cubicBezTo>
                    <a:pt x="4446" y="14428"/>
                    <a:pt x="5964" y="16843"/>
                    <a:pt x="5344" y="20220"/>
                  </a:cubicBezTo>
                  <a:cubicBezTo>
                    <a:pt x="4981" y="22080"/>
                    <a:pt x="4275" y="23875"/>
                    <a:pt x="4190" y="25820"/>
                  </a:cubicBezTo>
                  <a:cubicBezTo>
                    <a:pt x="4190" y="29668"/>
                    <a:pt x="6413" y="33216"/>
                    <a:pt x="9426" y="35353"/>
                  </a:cubicBezTo>
                  <a:cubicBezTo>
                    <a:pt x="12422" y="37473"/>
                    <a:pt x="16135" y="38394"/>
                    <a:pt x="19934" y="38394"/>
                  </a:cubicBezTo>
                  <a:cubicBezTo>
                    <a:pt x="25405" y="38394"/>
                    <a:pt x="31054" y="36484"/>
                    <a:pt x="34990" y="33494"/>
                  </a:cubicBezTo>
                  <a:cubicBezTo>
                    <a:pt x="40248" y="29475"/>
                    <a:pt x="43454" y="21460"/>
                    <a:pt x="40248" y="15497"/>
                  </a:cubicBezTo>
                  <a:cubicBezTo>
                    <a:pt x="40248" y="15411"/>
                    <a:pt x="40333" y="15326"/>
                    <a:pt x="40248" y="15240"/>
                  </a:cubicBezTo>
                  <a:cubicBezTo>
                    <a:pt x="39885" y="10239"/>
                    <a:pt x="35888" y="7396"/>
                    <a:pt x="31613" y="5964"/>
                  </a:cubicBezTo>
                  <a:cubicBezTo>
                    <a:pt x="25735" y="3912"/>
                    <a:pt x="19579" y="2587"/>
                    <a:pt x="13616" y="984"/>
                  </a:cubicBezTo>
                  <a:cubicBezTo>
                    <a:pt x="11820" y="512"/>
                    <a:pt x="9739" y="1"/>
                    <a:pt x="7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6" name="Google Shape;346;p7"/>
            <p:cNvSpPr/>
            <p:nvPr/>
          </p:nvSpPr>
          <p:spPr>
            <a:xfrm rot="-1211916">
              <a:off x="2980440" y="2700991"/>
              <a:ext cx="3047571" cy="2886026"/>
            </a:xfrm>
            <a:custGeom>
              <a:avLst/>
              <a:gdLst/>
              <a:ahLst/>
              <a:cxnLst/>
              <a:rect l="l" t="t" r="r" b="b"/>
              <a:pathLst>
                <a:path w="44352" h="42001" extrusionOk="0">
                  <a:moveTo>
                    <a:pt x="37113" y="11338"/>
                  </a:moveTo>
                  <a:cubicBezTo>
                    <a:pt x="37021" y="11338"/>
                    <a:pt x="36985" y="11417"/>
                    <a:pt x="37063" y="11542"/>
                  </a:cubicBezTo>
                  <a:cubicBezTo>
                    <a:pt x="37148" y="11735"/>
                    <a:pt x="37405" y="11991"/>
                    <a:pt x="37768" y="12526"/>
                  </a:cubicBezTo>
                  <a:cubicBezTo>
                    <a:pt x="38025" y="12975"/>
                    <a:pt x="38559" y="13594"/>
                    <a:pt x="38922" y="14407"/>
                  </a:cubicBezTo>
                  <a:cubicBezTo>
                    <a:pt x="39008" y="14578"/>
                    <a:pt x="39093" y="14834"/>
                    <a:pt x="39200" y="15026"/>
                  </a:cubicBezTo>
                  <a:cubicBezTo>
                    <a:pt x="39286" y="15283"/>
                    <a:pt x="39371" y="15561"/>
                    <a:pt x="39457" y="15732"/>
                  </a:cubicBezTo>
                  <a:cubicBezTo>
                    <a:pt x="39457" y="15903"/>
                    <a:pt x="39542" y="16010"/>
                    <a:pt x="39542" y="16181"/>
                  </a:cubicBezTo>
                  <a:cubicBezTo>
                    <a:pt x="39542" y="16266"/>
                    <a:pt x="39628" y="16437"/>
                    <a:pt x="39628" y="16544"/>
                  </a:cubicBezTo>
                  <a:lnTo>
                    <a:pt x="39628" y="16971"/>
                  </a:lnTo>
                  <a:lnTo>
                    <a:pt x="39628" y="17078"/>
                  </a:lnTo>
                  <a:lnTo>
                    <a:pt x="39694" y="17131"/>
                  </a:lnTo>
                  <a:lnTo>
                    <a:pt x="39694" y="17131"/>
                  </a:lnTo>
                  <a:cubicBezTo>
                    <a:pt x="39759" y="17119"/>
                    <a:pt x="39898" y="17102"/>
                    <a:pt x="40162" y="17078"/>
                  </a:cubicBezTo>
                  <a:lnTo>
                    <a:pt x="40269" y="17078"/>
                  </a:lnTo>
                  <a:lnTo>
                    <a:pt x="40269" y="16971"/>
                  </a:lnTo>
                  <a:lnTo>
                    <a:pt x="40162" y="16544"/>
                  </a:lnTo>
                  <a:cubicBezTo>
                    <a:pt x="40162" y="16266"/>
                    <a:pt x="40077" y="16010"/>
                    <a:pt x="39991" y="15646"/>
                  </a:cubicBezTo>
                  <a:cubicBezTo>
                    <a:pt x="39991" y="15368"/>
                    <a:pt x="39820" y="15112"/>
                    <a:pt x="39735" y="14834"/>
                  </a:cubicBezTo>
                  <a:cubicBezTo>
                    <a:pt x="39628" y="14578"/>
                    <a:pt x="39542" y="14300"/>
                    <a:pt x="39371" y="14043"/>
                  </a:cubicBezTo>
                  <a:cubicBezTo>
                    <a:pt x="38922" y="13060"/>
                    <a:pt x="38132" y="12077"/>
                    <a:pt x="37234" y="11371"/>
                  </a:cubicBezTo>
                  <a:cubicBezTo>
                    <a:pt x="37188" y="11349"/>
                    <a:pt x="37147" y="11338"/>
                    <a:pt x="37113" y="11338"/>
                  </a:cubicBezTo>
                  <a:close/>
                  <a:moveTo>
                    <a:pt x="39694" y="17131"/>
                  </a:moveTo>
                  <a:cubicBezTo>
                    <a:pt x="39585" y="17152"/>
                    <a:pt x="39680" y="17159"/>
                    <a:pt x="39733" y="17162"/>
                  </a:cubicBezTo>
                  <a:lnTo>
                    <a:pt x="39733" y="17162"/>
                  </a:lnTo>
                  <a:lnTo>
                    <a:pt x="39694" y="17131"/>
                  </a:lnTo>
                  <a:close/>
                  <a:moveTo>
                    <a:pt x="39733" y="17162"/>
                  </a:moveTo>
                  <a:lnTo>
                    <a:pt x="39735" y="17164"/>
                  </a:lnTo>
                  <a:cubicBezTo>
                    <a:pt x="39780" y="17164"/>
                    <a:pt x="39764" y="17164"/>
                    <a:pt x="39733" y="17162"/>
                  </a:cubicBezTo>
                  <a:close/>
                  <a:moveTo>
                    <a:pt x="39820" y="29005"/>
                  </a:moveTo>
                  <a:lnTo>
                    <a:pt x="39820" y="29005"/>
                  </a:lnTo>
                  <a:cubicBezTo>
                    <a:pt x="39735" y="29262"/>
                    <a:pt x="39542" y="29539"/>
                    <a:pt x="39457" y="29710"/>
                  </a:cubicBezTo>
                  <a:lnTo>
                    <a:pt x="39200" y="30074"/>
                  </a:lnTo>
                  <a:lnTo>
                    <a:pt x="39371" y="29710"/>
                  </a:lnTo>
                  <a:lnTo>
                    <a:pt x="39820" y="29005"/>
                  </a:lnTo>
                  <a:close/>
                  <a:moveTo>
                    <a:pt x="39628" y="34178"/>
                  </a:moveTo>
                  <a:lnTo>
                    <a:pt x="39008" y="34797"/>
                  </a:lnTo>
                  <a:cubicBezTo>
                    <a:pt x="38837" y="34968"/>
                    <a:pt x="38666" y="35246"/>
                    <a:pt x="38388" y="35417"/>
                  </a:cubicBezTo>
                  <a:cubicBezTo>
                    <a:pt x="38230" y="35576"/>
                    <a:pt x="38059" y="35730"/>
                    <a:pt x="37880" y="35884"/>
                  </a:cubicBezTo>
                  <a:lnTo>
                    <a:pt x="37880" y="35884"/>
                  </a:lnTo>
                  <a:cubicBezTo>
                    <a:pt x="38505" y="35385"/>
                    <a:pt x="39066" y="34817"/>
                    <a:pt x="39628" y="34178"/>
                  </a:cubicBezTo>
                  <a:close/>
                  <a:moveTo>
                    <a:pt x="37880" y="35884"/>
                  </a:moveTo>
                  <a:lnTo>
                    <a:pt x="37880" y="35884"/>
                  </a:lnTo>
                  <a:cubicBezTo>
                    <a:pt x="37815" y="35936"/>
                    <a:pt x="37749" y="35987"/>
                    <a:pt x="37683" y="36037"/>
                  </a:cubicBezTo>
                  <a:cubicBezTo>
                    <a:pt x="37655" y="36064"/>
                    <a:pt x="37628" y="36092"/>
                    <a:pt x="37600" y="36119"/>
                  </a:cubicBezTo>
                  <a:lnTo>
                    <a:pt x="37600" y="36119"/>
                  </a:lnTo>
                  <a:cubicBezTo>
                    <a:pt x="37695" y="36040"/>
                    <a:pt x="37789" y="35962"/>
                    <a:pt x="37880" y="35884"/>
                  </a:cubicBezTo>
                  <a:close/>
                  <a:moveTo>
                    <a:pt x="36148" y="33786"/>
                  </a:moveTo>
                  <a:cubicBezTo>
                    <a:pt x="35659" y="34232"/>
                    <a:pt x="35132" y="34660"/>
                    <a:pt x="34562" y="35054"/>
                  </a:cubicBezTo>
                  <a:cubicBezTo>
                    <a:pt x="33055" y="36035"/>
                    <a:pt x="31408" y="36892"/>
                    <a:pt x="29689" y="37508"/>
                  </a:cubicBezTo>
                  <a:lnTo>
                    <a:pt x="29689" y="37508"/>
                  </a:lnTo>
                  <a:cubicBezTo>
                    <a:pt x="31439" y="36835"/>
                    <a:pt x="33115" y="35965"/>
                    <a:pt x="34648" y="34968"/>
                  </a:cubicBezTo>
                  <a:cubicBezTo>
                    <a:pt x="35197" y="34589"/>
                    <a:pt x="35674" y="34210"/>
                    <a:pt x="36148" y="33786"/>
                  </a:cubicBezTo>
                  <a:close/>
                  <a:moveTo>
                    <a:pt x="26544" y="38438"/>
                  </a:moveTo>
                  <a:cubicBezTo>
                    <a:pt x="24724" y="38866"/>
                    <a:pt x="22876" y="39095"/>
                    <a:pt x="21052" y="39095"/>
                  </a:cubicBezTo>
                  <a:cubicBezTo>
                    <a:pt x="19441" y="39095"/>
                    <a:pt x="17848" y="38917"/>
                    <a:pt x="16309" y="38538"/>
                  </a:cubicBezTo>
                  <a:lnTo>
                    <a:pt x="16309" y="38538"/>
                  </a:lnTo>
                  <a:cubicBezTo>
                    <a:pt x="17835" y="38872"/>
                    <a:pt x="19409" y="39052"/>
                    <a:pt x="20994" y="39052"/>
                  </a:cubicBezTo>
                  <a:cubicBezTo>
                    <a:pt x="21540" y="39052"/>
                    <a:pt x="22088" y="39031"/>
                    <a:pt x="22635" y="38987"/>
                  </a:cubicBezTo>
                  <a:cubicBezTo>
                    <a:pt x="23970" y="38920"/>
                    <a:pt x="25262" y="38728"/>
                    <a:pt x="26544" y="38438"/>
                  </a:cubicBezTo>
                  <a:close/>
                  <a:moveTo>
                    <a:pt x="36482" y="36213"/>
                  </a:moveTo>
                  <a:cubicBezTo>
                    <a:pt x="36322" y="36335"/>
                    <a:pt x="36159" y="36455"/>
                    <a:pt x="35994" y="36571"/>
                  </a:cubicBezTo>
                  <a:cubicBezTo>
                    <a:pt x="35097" y="37191"/>
                    <a:pt x="34199" y="37726"/>
                    <a:pt x="33322" y="38260"/>
                  </a:cubicBezTo>
                  <a:cubicBezTo>
                    <a:pt x="31442" y="39243"/>
                    <a:pt x="29475" y="39949"/>
                    <a:pt x="27445" y="40483"/>
                  </a:cubicBezTo>
                  <a:cubicBezTo>
                    <a:pt x="25393" y="40932"/>
                    <a:pt x="23341" y="41295"/>
                    <a:pt x="21203" y="41295"/>
                  </a:cubicBezTo>
                  <a:cubicBezTo>
                    <a:pt x="20944" y="41306"/>
                    <a:pt x="20683" y="41311"/>
                    <a:pt x="20421" y="41311"/>
                  </a:cubicBezTo>
                  <a:cubicBezTo>
                    <a:pt x="18612" y="41311"/>
                    <a:pt x="16754" y="41057"/>
                    <a:pt x="14962" y="40590"/>
                  </a:cubicBezTo>
                  <a:cubicBezTo>
                    <a:pt x="13025" y="39951"/>
                    <a:pt x="11066" y="39079"/>
                    <a:pt x="9382" y="37742"/>
                  </a:cubicBezTo>
                  <a:lnTo>
                    <a:pt x="9382" y="37742"/>
                  </a:lnTo>
                  <a:cubicBezTo>
                    <a:pt x="11066" y="39079"/>
                    <a:pt x="13026" y="39951"/>
                    <a:pt x="15155" y="40483"/>
                  </a:cubicBezTo>
                  <a:cubicBezTo>
                    <a:pt x="16957" y="41024"/>
                    <a:pt x="18760" y="41230"/>
                    <a:pt x="20615" y="41230"/>
                  </a:cubicBezTo>
                  <a:cubicBezTo>
                    <a:pt x="20959" y="41230"/>
                    <a:pt x="21304" y="41223"/>
                    <a:pt x="21652" y="41210"/>
                  </a:cubicBezTo>
                  <a:cubicBezTo>
                    <a:pt x="26013" y="41017"/>
                    <a:pt x="30287" y="39778"/>
                    <a:pt x="33942" y="37811"/>
                  </a:cubicBezTo>
                  <a:cubicBezTo>
                    <a:pt x="34776" y="37303"/>
                    <a:pt x="35628" y="36795"/>
                    <a:pt x="36482" y="36213"/>
                  </a:cubicBezTo>
                  <a:close/>
                  <a:moveTo>
                    <a:pt x="8732" y="0"/>
                  </a:moveTo>
                  <a:cubicBezTo>
                    <a:pt x="8267" y="0"/>
                    <a:pt x="7802" y="22"/>
                    <a:pt x="7310" y="65"/>
                  </a:cubicBezTo>
                  <a:cubicBezTo>
                    <a:pt x="6327" y="150"/>
                    <a:pt x="5344" y="407"/>
                    <a:pt x="4361" y="855"/>
                  </a:cubicBezTo>
                  <a:cubicBezTo>
                    <a:pt x="4104" y="1048"/>
                    <a:pt x="3933" y="1133"/>
                    <a:pt x="3655" y="1219"/>
                  </a:cubicBezTo>
                  <a:lnTo>
                    <a:pt x="3035" y="1668"/>
                  </a:lnTo>
                  <a:cubicBezTo>
                    <a:pt x="2758" y="1839"/>
                    <a:pt x="2587" y="2010"/>
                    <a:pt x="2416" y="2202"/>
                  </a:cubicBezTo>
                  <a:cubicBezTo>
                    <a:pt x="2223" y="2373"/>
                    <a:pt x="2052" y="2544"/>
                    <a:pt x="1881" y="2822"/>
                  </a:cubicBezTo>
                  <a:cubicBezTo>
                    <a:pt x="1155" y="3527"/>
                    <a:pt x="620" y="4596"/>
                    <a:pt x="364" y="5579"/>
                  </a:cubicBezTo>
                  <a:cubicBezTo>
                    <a:pt x="0" y="6648"/>
                    <a:pt x="0" y="7716"/>
                    <a:pt x="86" y="8700"/>
                  </a:cubicBezTo>
                  <a:cubicBezTo>
                    <a:pt x="364" y="10666"/>
                    <a:pt x="1069" y="12355"/>
                    <a:pt x="1881" y="13872"/>
                  </a:cubicBezTo>
                  <a:cubicBezTo>
                    <a:pt x="2223" y="14663"/>
                    <a:pt x="2672" y="15283"/>
                    <a:pt x="3035" y="16010"/>
                  </a:cubicBezTo>
                  <a:cubicBezTo>
                    <a:pt x="3399" y="16629"/>
                    <a:pt x="3741" y="17335"/>
                    <a:pt x="4019" y="17955"/>
                  </a:cubicBezTo>
                  <a:cubicBezTo>
                    <a:pt x="4467" y="19216"/>
                    <a:pt x="4638" y="20455"/>
                    <a:pt x="4467" y="21695"/>
                  </a:cubicBezTo>
                  <a:cubicBezTo>
                    <a:pt x="4190" y="23042"/>
                    <a:pt x="3570" y="24559"/>
                    <a:pt x="3399" y="26419"/>
                  </a:cubicBezTo>
                  <a:cubicBezTo>
                    <a:pt x="3121" y="28300"/>
                    <a:pt x="3399" y="30245"/>
                    <a:pt x="4019" y="31933"/>
                  </a:cubicBezTo>
                  <a:cubicBezTo>
                    <a:pt x="4638" y="33643"/>
                    <a:pt x="5707" y="35246"/>
                    <a:pt x="6861" y="36486"/>
                  </a:cubicBezTo>
                  <a:cubicBezTo>
                    <a:pt x="8101" y="37811"/>
                    <a:pt x="9533" y="38987"/>
                    <a:pt x="11136" y="39778"/>
                  </a:cubicBezTo>
                  <a:cubicBezTo>
                    <a:pt x="12654" y="40590"/>
                    <a:pt x="14342" y="41124"/>
                    <a:pt x="16031" y="41552"/>
                  </a:cubicBezTo>
                  <a:cubicBezTo>
                    <a:pt x="17719" y="41829"/>
                    <a:pt x="19429" y="42000"/>
                    <a:pt x="21118" y="42000"/>
                  </a:cubicBezTo>
                  <a:cubicBezTo>
                    <a:pt x="24495" y="41915"/>
                    <a:pt x="27872" y="41210"/>
                    <a:pt x="31078" y="39949"/>
                  </a:cubicBezTo>
                  <a:cubicBezTo>
                    <a:pt x="32596" y="39329"/>
                    <a:pt x="34113" y="38538"/>
                    <a:pt x="35631" y="37640"/>
                  </a:cubicBezTo>
                  <a:cubicBezTo>
                    <a:pt x="36305" y="37211"/>
                    <a:pt x="36999" y="36704"/>
                    <a:pt x="37600" y="36119"/>
                  </a:cubicBezTo>
                  <a:lnTo>
                    <a:pt x="37600" y="36119"/>
                  </a:lnTo>
                  <a:cubicBezTo>
                    <a:pt x="37453" y="36240"/>
                    <a:pt x="37302" y="36362"/>
                    <a:pt x="37148" y="36486"/>
                  </a:cubicBezTo>
                  <a:cubicBezTo>
                    <a:pt x="36251" y="37191"/>
                    <a:pt x="35268" y="37811"/>
                    <a:pt x="34391" y="38346"/>
                  </a:cubicBezTo>
                  <a:cubicBezTo>
                    <a:pt x="32425" y="39414"/>
                    <a:pt x="30458" y="40226"/>
                    <a:pt x="28321" y="40846"/>
                  </a:cubicBezTo>
                  <a:cubicBezTo>
                    <a:pt x="26269" y="41381"/>
                    <a:pt x="24132" y="41744"/>
                    <a:pt x="21994" y="41915"/>
                  </a:cubicBezTo>
                  <a:cubicBezTo>
                    <a:pt x="21650" y="41929"/>
                    <a:pt x="21305" y="41936"/>
                    <a:pt x="20960" y="41936"/>
                  </a:cubicBezTo>
                  <a:cubicBezTo>
                    <a:pt x="19168" y="41936"/>
                    <a:pt x="17375" y="41743"/>
                    <a:pt x="15582" y="41295"/>
                  </a:cubicBezTo>
                  <a:cubicBezTo>
                    <a:pt x="13445" y="40846"/>
                    <a:pt x="11414" y="39949"/>
                    <a:pt x="9533" y="38709"/>
                  </a:cubicBezTo>
                  <a:cubicBezTo>
                    <a:pt x="7759" y="37469"/>
                    <a:pt x="6156" y="35781"/>
                    <a:pt x="5002" y="33729"/>
                  </a:cubicBezTo>
                  <a:cubicBezTo>
                    <a:pt x="3933" y="31762"/>
                    <a:pt x="3292" y="29454"/>
                    <a:pt x="3399" y="27039"/>
                  </a:cubicBezTo>
                  <a:cubicBezTo>
                    <a:pt x="3484" y="25799"/>
                    <a:pt x="3826" y="24730"/>
                    <a:pt x="4104" y="23662"/>
                  </a:cubicBezTo>
                  <a:cubicBezTo>
                    <a:pt x="4361" y="22678"/>
                    <a:pt x="4553" y="21781"/>
                    <a:pt x="4638" y="20990"/>
                  </a:cubicBezTo>
                  <a:cubicBezTo>
                    <a:pt x="4638" y="21039"/>
                    <a:pt x="4667" y="21153"/>
                    <a:pt x="4708" y="21153"/>
                  </a:cubicBezTo>
                  <a:cubicBezTo>
                    <a:pt x="4738" y="21153"/>
                    <a:pt x="4773" y="21093"/>
                    <a:pt x="4809" y="20904"/>
                  </a:cubicBezTo>
                  <a:lnTo>
                    <a:pt x="4809" y="20904"/>
                  </a:lnTo>
                  <a:cubicBezTo>
                    <a:pt x="4724" y="21695"/>
                    <a:pt x="4553" y="22678"/>
                    <a:pt x="4275" y="23662"/>
                  </a:cubicBezTo>
                  <a:cubicBezTo>
                    <a:pt x="4019" y="24730"/>
                    <a:pt x="3741" y="25799"/>
                    <a:pt x="3655" y="26953"/>
                  </a:cubicBezTo>
                  <a:cubicBezTo>
                    <a:pt x="3484" y="29454"/>
                    <a:pt x="4190" y="31762"/>
                    <a:pt x="5258" y="33729"/>
                  </a:cubicBezTo>
                  <a:cubicBezTo>
                    <a:pt x="6413" y="35674"/>
                    <a:pt x="8016" y="37384"/>
                    <a:pt x="9896" y="38623"/>
                  </a:cubicBezTo>
                  <a:cubicBezTo>
                    <a:pt x="11756" y="39863"/>
                    <a:pt x="13808" y="40675"/>
                    <a:pt x="15945" y="41210"/>
                  </a:cubicBezTo>
                  <a:cubicBezTo>
                    <a:pt x="17557" y="41540"/>
                    <a:pt x="19194" y="41697"/>
                    <a:pt x="20827" y="41697"/>
                  </a:cubicBezTo>
                  <a:cubicBezTo>
                    <a:pt x="23525" y="41697"/>
                    <a:pt x="26214" y="41268"/>
                    <a:pt x="28770" y="40483"/>
                  </a:cubicBezTo>
                  <a:cubicBezTo>
                    <a:pt x="30822" y="39863"/>
                    <a:pt x="32874" y="39072"/>
                    <a:pt x="34733" y="37918"/>
                  </a:cubicBezTo>
                  <a:cubicBezTo>
                    <a:pt x="36614" y="36742"/>
                    <a:pt x="38474" y="35246"/>
                    <a:pt x="39820" y="33365"/>
                  </a:cubicBezTo>
                  <a:cubicBezTo>
                    <a:pt x="39906" y="33451"/>
                    <a:pt x="39991" y="33536"/>
                    <a:pt x="40077" y="33643"/>
                  </a:cubicBezTo>
                  <a:cubicBezTo>
                    <a:pt x="41060" y="32468"/>
                    <a:pt x="41765" y="31228"/>
                    <a:pt x="42406" y="29903"/>
                  </a:cubicBezTo>
                  <a:cubicBezTo>
                    <a:pt x="43112" y="28556"/>
                    <a:pt x="43561" y="27124"/>
                    <a:pt x="43903" y="25628"/>
                  </a:cubicBezTo>
                  <a:cubicBezTo>
                    <a:pt x="44181" y="24110"/>
                    <a:pt x="44352" y="22593"/>
                    <a:pt x="44095" y="20990"/>
                  </a:cubicBezTo>
                  <a:cubicBezTo>
                    <a:pt x="44020" y="19655"/>
                    <a:pt x="43664" y="18254"/>
                    <a:pt x="43026" y="16962"/>
                  </a:cubicBezTo>
                  <a:lnTo>
                    <a:pt x="43026" y="16962"/>
                  </a:lnTo>
                  <a:lnTo>
                    <a:pt x="43026" y="16886"/>
                  </a:lnTo>
                  <a:lnTo>
                    <a:pt x="43026" y="16715"/>
                  </a:lnTo>
                  <a:lnTo>
                    <a:pt x="42941" y="16181"/>
                  </a:lnTo>
                  <a:cubicBezTo>
                    <a:pt x="42941" y="15817"/>
                    <a:pt x="42834" y="15475"/>
                    <a:pt x="42748" y="15112"/>
                  </a:cubicBezTo>
                  <a:cubicBezTo>
                    <a:pt x="42406" y="13594"/>
                    <a:pt x="41680" y="12355"/>
                    <a:pt x="40889" y="11371"/>
                  </a:cubicBezTo>
                  <a:cubicBezTo>
                    <a:pt x="40077" y="10303"/>
                    <a:pt x="39200" y="9597"/>
                    <a:pt x="38303" y="9063"/>
                  </a:cubicBezTo>
                  <a:lnTo>
                    <a:pt x="38303" y="9063"/>
                  </a:lnTo>
                  <a:cubicBezTo>
                    <a:pt x="38922" y="9491"/>
                    <a:pt x="39457" y="10132"/>
                    <a:pt x="39991" y="10666"/>
                  </a:cubicBezTo>
                  <a:cubicBezTo>
                    <a:pt x="40526" y="11286"/>
                    <a:pt x="40974" y="11906"/>
                    <a:pt x="41338" y="12611"/>
                  </a:cubicBezTo>
                  <a:cubicBezTo>
                    <a:pt x="41680" y="13338"/>
                    <a:pt x="41958" y="14129"/>
                    <a:pt x="42214" y="14941"/>
                  </a:cubicBezTo>
                  <a:cubicBezTo>
                    <a:pt x="42300" y="15283"/>
                    <a:pt x="42406" y="15732"/>
                    <a:pt x="42406" y="16095"/>
                  </a:cubicBezTo>
                  <a:lnTo>
                    <a:pt x="42492" y="16715"/>
                  </a:lnTo>
                  <a:lnTo>
                    <a:pt x="42492" y="16886"/>
                  </a:lnTo>
                  <a:lnTo>
                    <a:pt x="42492" y="17078"/>
                  </a:lnTo>
                  <a:cubicBezTo>
                    <a:pt x="42492" y="17091"/>
                    <a:pt x="42492" y="17105"/>
                    <a:pt x="42492" y="17118"/>
                  </a:cubicBezTo>
                  <a:lnTo>
                    <a:pt x="42492" y="17118"/>
                  </a:lnTo>
                  <a:cubicBezTo>
                    <a:pt x="43341" y="18982"/>
                    <a:pt x="43726" y="21049"/>
                    <a:pt x="43646" y="23042"/>
                  </a:cubicBezTo>
                  <a:cubicBezTo>
                    <a:pt x="43561" y="25265"/>
                    <a:pt x="42941" y="27317"/>
                    <a:pt x="42043" y="29262"/>
                  </a:cubicBezTo>
                  <a:cubicBezTo>
                    <a:pt x="41145" y="31228"/>
                    <a:pt x="39906" y="33002"/>
                    <a:pt x="38474" y="34520"/>
                  </a:cubicBezTo>
                  <a:cubicBezTo>
                    <a:pt x="37903" y="35044"/>
                    <a:pt x="37321" y="35558"/>
                    <a:pt x="36712" y="36036"/>
                  </a:cubicBezTo>
                  <a:lnTo>
                    <a:pt x="36712" y="36036"/>
                  </a:lnTo>
                  <a:cubicBezTo>
                    <a:pt x="37471" y="35359"/>
                    <a:pt x="38246" y="34679"/>
                    <a:pt x="38922" y="33900"/>
                  </a:cubicBezTo>
                  <a:cubicBezTo>
                    <a:pt x="40355" y="32382"/>
                    <a:pt x="41423" y="30608"/>
                    <a:pt x="42214" y="28727"/>
                  </a:cubicBezTo>
                  <a:cubicBezTo>
                    <a:pt x="43026" y="26868"/>
                    <a:pt x="43475" y="24816"/>
                    <a:pt x="43561" y="22764"/>
                  </a:cubicBezTo>
                  <a:cubicBezTo>
                    <a:pt x="43561" y="20974"/>
                    <a:pt x="43219" y="19119"/>
                    <a:pt x="42479" y="17497"/>
                  </a:cubicBezTo>
                  <a:lnTo>
                    <a:pt x="42479" y="17497"/>
                  </a:lnTo>
                  <a:cubicBezTo>
                    <a:pt x="42468" y="17623"/>
                    <a:pt x="42447" y="17748"/>
                    <a:pt x="42406" y="17869"/>
                  </a:cubicBezTo>
                  <a:lnTo>
                    <a:pt x="42360" y="17368"/>
                  </a:lnTo>
                  <a:lnTo>
                    <a:pt x="42360" y="17368"/>
                  </a:lnTo>
                  <a:cubicBezTo>
                    <a:pt x="42368" y="17342"/>
                    <a:pt x="42375" y="17316"/>
                    <a:pt x="42382" y="17289"/>
                  </a:cubicBezTo>
                  <a:lnTo>
                    <a:pt x="42382" y="17289"/>
                  </a:lnTo>
                  <a:cubicBezTo>
                    <a:pt x="42370" y="17265"/>
                    <a:pt x="42358" y="17240"/>
                    <a:pt x="42346" y="17216"/>
                  </a:cubicBezTo>
                  <a:lnTo>
                    <a:pt x="42346" y="17216"/>
                  </a:lnTo>
                  <a:lnTo>
                    <a:pt x="42324" y="16973"/>
                  </a:lnTo>
                  <a:lnTo>
                    <a:pt x="42324" y="16973"/>
                  </a:lnTo>
                  <a:cubicBezTo>
                    <a:pt x="42406" y="16988"/>
                    <a:pt x="42406" y="17078"/>
                    <a:pt x="42406" y="17078"/>
                  </a:cubicBezTo>
                  <a:cubicBezTo>
                    <a:pt x="42406" y="17154"/>
                    <a:pt x="42397" y="17223"/>
                    <a:pt x="42382" y="17289"/>
                  </a:cubicBezTo>
                  <a:lnTo>
                    <a:pt x="42382" y="17289"/>
                  </a:lnTo>
                  <a:cubicBezTo>
                    <a:pt x="42415" y="17358"/>
                    <a:pt x="42447" y="17427"/>
                    <a:pt x="42479" y="17497"/>
                  </a:cubicBezTo>
                  <a:lnTo>
                    <a:pt x="42479" y="17497"/>
                  </a:lnTo>
                  <a:cubicBezTo>
                    <a:pt x="42491" y="17369"/>
                    <a:pt x="42492" y="17241"/>
                    <a:pt x="42492" y="17118"/>
                  </a:cubicBezTo>
                  <a:lnTo>
                    <a:pt x="42492" y="17118"/>
                  </a:lnTo>
                  <a:cubicBezTo>
                    <a:pt x="42430" y="16982"/>
                    <a:pt x="42366" y="16848"/>
                    <a:pt x="42300" y="16715"/>
                  </a:cubicBezTo>
                  <a:lnTo>
                    <a:pt x="42300" y="16715"/>
                  </a:lnTo>
                  <a:lnTo>
                    <a:pt x="42324" y="16973"/>
                  </a:lnTo>
                  <a:lnTo>
                    <a:pt x="42324" y="16973"/>
                  </a:lnTo>
                  <a:cubicBezTo>
                    <a:pt x="42316" y="16972"/>
                    <a:pt x="42308" y="16971"/>
                    <a:pt x="42300" y="16971"/>
                  </a:cubicBezTo>
                  <a:lnTo>
                    <a:pt x="42300" y="16886"/>
                  </a:lnTo>
                  <a:lnTo>
                    <a:pt x="42300" y="16715"/>
                  </a:lnTo>
                  <a:lnTo>
                    <a:pt x="42214" y="16181"/>
                  </a:lnTo>
                  <a:cubicBezTo>
                    <a:pt x="42214" y="15732"/>
                    <a:pt x="42129" y="15368"/>
                    <a:pt x="42043" y="14941"/>
                  </a:cubicBezTo>
                  <a:cubicBezTo>
                    <a:pt x="41765" y="14214"/>
                    <a:pt x="41509" y="13423"/>
                    <a:pt x="41145" y="12804"/>
                  </a:cubicBezTo>
                  <a:cubicBezTo>
                    <a:pt x="40803" y="12077"/>
                    <a:pt x="40269" y="11457"/>
                    <a:pt x="39820" y="10837"/>
                  </a:cubicBezTo>
                  <a:cubicBezTo>
                    <a:pt x="39286" y="10217"/>
                    <a:pt x="38751" y="9683"/>
                    <a:pt x="38132" y="9234"/>
                  </a:cubicBezTo>
                  <a:lnTo>
                    <a:pt x="37768" y="8956"/>
                  </a:lnTo>
                  <a:lnTo>
                    <a:pt x="37405" y="8700"/>
                  </a:lnTo>
                  <a:cubicBezTo>
                    <a:pt x="37148" y="8529"/>
                    <a:pt x="36871" y="8336"/>
                    <a:pt x="36700" y="8165"/>
                  </a:cubicBezTo>
                  <a:cubicBezTo>
                    <a:pt x="35887" y="7802"/>
                    <a:pt x="35268" y="7631"/>
                    <a:pt x="34648" y="7460"/>
                  </a:cubicBezTo>
                  <a:cubicBezTo>
                    <a:pt x="33963" y="7244"/>
                    <a:pt x="33369" y="7157"/>
                    <a:pt x="32981" y="7157"/>
                  </a:cubicBezTo>
                  <a:cubicBezTo>
                    <a:pt x="32714" y="7157"/>
                    <a:pt x="32545" y="7198"/>
                    <a:pt x="32510" y="7268"/>
                  </a:cubicBezTo>
                  <a:cubicBezTo>
                    <a:pt x="32510" y="7460"/>
                    <a:pt x="32681" y="7631"/>
                    <a:pt x="33130" y="7887"/>
                  </a:cubicBezTo>
                  <a:cubicBezTo>
                    <a:pt x="33493" y="8165"/>
                    <a:pt x="34199" y="8529"/>
                    <a:pt x="35097" y="9149"/>
                  </a:cubicBezTo>
                  <a:cubicBezTo>
                    <a:pt x="35631" y="9405"/>
                    <a:pt x="36336" y="9854"/>
                    <a:pt x="36871" y="10217"/>
                  </a:cubicBezTo>
                  <a:cubicBezTo>
                    <a:pt x="37148" y="10474"/>
                    <a:pt x="37405" y="10666"/>
                    <a:pt x="37597" y="10837"/>
                  </a:cubicBezTo>
                  <a:cubicBezTo>
                    <a:pt x="37768" y="10923"/>
                    <a:pt x="37854" y="11008"/>
                    <a:pt x="37854" y="11008"/>
                  </a:cubicBezTo>
                  <a:cubicBezTo>
                    <a:pt x="37978" y="11333"/>
                    <a:pt x="37877" y="11378"/>
                    <a:pt x="37707" y="11378"/>
                  </a:cubicBezTo>
                  <a:cubicBezTo>
                    <a:pt x="37642" y="11378"/>
                    <a:pt x="37567" y="11371"/>
                    <a:pt x="37490" y="11371"/>
                  </a:cubicBezTo>
                  <a:cubicBezTo>
                    <a:pt x="38303" y="12162"/>
                    <a:pt x="39093" y="13060"/>
                    <a:pt x="39542" y="14129"/>
                  </a:cubicBezTo>
                  <a:cubicBezTo>
                    <a:pt x="39628" y="14407"/>
                    <a:pt x="39820" y="14578"/>
                    <a:pt x="39906" y="14834"/>
                  </a:cubicBezTo>
                  <a:lnTo>
                    <a:pt x="39991" y="15283"/>
                  </a:lnTo>
                  <a:lnTo>
                    <a:pt x="40077" y="15475"/>
                  </a:lnTo>
                  <a:lnTo>
                    <a:pt x="40077" y="15732"/>
                  </a:lnTo>
                  <a:cubicBezTo>
                    <a:pt x="40162" y="16010"/>
                    <a:pt x="40269" y="16266"/>
                    <a:pt x="40269" y="16544"/>
                  </a:cubicBezTo>
                  <a:lnTo>
                    <a:pt x="40355" y="16971"/>
                  </a:lnTo>
                  <a:lnTo>
                    <a:pt x="40355" y="17078"/>
                  </a:lnTo>
                  <a:lnTo>
                    <a:pt x="40440" y="17164"/>
                  </a:lnTo>
                  <a:lnTo>
                    <a:pt x="40355" y="17698"/>
                  </a:lnTo>
                  <a:cubicBezTo>
                    <a:pt x="40889" y="18681"/>
                    <a:pt x="41231" y="19750"/>
                    <a:pt x="41423" y="20904"/>
                  </a:cubicBezTo>
                  <a:cubicBezTo>
                    <a:pt x="41423" y="21161"/>
                    <a:pt x="41423" y="21439"/>
                    <a:pt x="41509" y="21695"/>
                  </a:cubicBezTo>
                  <a:lnTo>
                    <a:pt x="41509" y="22144"/>
                  </a:lnTo>
                  <a:lnTo>
                    <a:pt x="41509" y="22507"/>
                  </a:lnTo>
                  <a:lnTo>
                    <a:pt x="41509" y="23384"/>
                  </a:lnTo>
                  <a:lnTo>
                    <a:pt x="41423" y="24196"/>
                  </a:lnTo>
                  <a:cubicBezTo>
                    <a:pt x="41231" y="25265"/>
                    <a:pt x="40974" y="26419"/>
                    <a:pt x="40526" y="27488"/>
                  </a:cubicBezTo>
                  <a:cubicBezTo>
                    <a:pt x="40889" y="26419"/>
                    <a:pt x="41145" y="25350"/>
                    <a:pt x="41338" y="24196"/>
                  </a:cubicBezTo>
                  <a:lnTo>
                    <a:pt x="41423" y="23384"/>
                  </a:lnTo>
                  <a:lnTo>
                    <a:pt x="41423" y="22593"/>
                  </a:lnTo>
                  <a:lnTo>
                    <a:pt x="41423" y="22144"/>
                  </a:lnTo>
                  <a:lnTo>
                    <a:pt x="41423" y="21695"/>
                  </a:lnTo>
                  <a:cubicBezTo>
                    <a:pt x="41338" y="21439"/>
                    <a:pt x="41338" y="21161"/>
                    <a:pt x="41338" y="20904"/>
                  </a:cubicBezTo>
                  <a:cubicBezTo>
                    <a:pt x="41145" y="19836"/>
                    <a:pt x="40803" y="18767"/>
                    <a:pt x="40269" y="17784"/>
                  </a:cubicBezTo>
                  <a:lnTo>
                    <a:pt x="40440" y="17164"/>
                  </a:lnTo>
                  <a:lnTo>
                    <a:pt x="39820" y="18040"/>
                  </a:lnTo>
                  <a:cubicBezTo>
                    <a:pt x="40355" y="19109"/>
                    <a:pt x="40803" y="20370"/>
                    <a:pt x="40889" y="21610"/>
                  </a:cubicBezTo>
                  <a:cubicBezTo>
                    <a:pt x="40974" y="22956"/>
                    <a:pt x="40889" y="24196"/>
                    <a:pt x="40611" y="25179"/>
                  </a:cubicBezTo>
                  <a:cubicBezTo>
                    <a:pt x="39991" y="27851"/>
                    <a:pt x="38474" y="30523"/>
                    <a:pt x="36529" y="32575"/>
                  </a:cubicBezTo>
                  <a:lnTo>
                    <a:pt x="35716" y="33365"/>
                  </a:lnTo>
                  <a:lnTo>
                    <a:pt x="34926" y="33985"/>
                  </a:lnTo>
                  <a:cubicBezTo>
                    <a:pt x="34284" y="34434"/>
                    <a:pt x="33664" y="34883"/>
                    <a:pt x="33045" y="35246"/>
                  </a:cubicBezTo>
                  <a:cubicBezTo>
                    <a:pt x="31719" y="35952"/>
                    <a:pt x="30373" y="36571"/>
                    <a:pt x="28941" y="37106"/>
                  </a:cubicBezTo>
                  <a:cubicBezTo>
                    <a:pt x="26296" y="38021"/>
                    <a:pt x="23485" y="38547"/>
                    <a:pt x="20679" y="38547"/>
                  </a:cubicBezTo>
                  <a:cubicBezTo>
                    <a:pt x="20469" y="38547"/>
                    <a:pt x="20259" y="38544"/>
                    <a:pt x="20049" y="38538"/>
                  </a:cubicBezTo>
                  <a:cubicBezTo>
                    <a:pt x="17100" y="38346"/>
                    <a:pt x="14257" y="37640"/>
                    <a:pt x="12034" y="36123"/>
                  </a:cubicBezTo>
                  <a:cubicBezTo>
                    <a:pt x="11222" y="35588"/>
                    <a:pt x="10516" y="34968"/>
                    <a:pt x="9811" y="34263"/>
                  </a:cubicBezTo>
                  <a:cubicBezTo>
                    <a:pt x="9170" y="33643"/>
                    <a:pt x="8550" y="32831"/>
                    <a:pt x="8101" y="32040"/>
                  </a:cubicBezTo>
                  <a:cubicBezTo>
                    <a:pt x="7674" y="31142"/>
                    <a:pt x="7396" y="30245"/>
                    <a:pt x="7139" y="29368"/>
                  </a:cubicBezTo>
                  <a:cubicBezTo>
                    <a:pt x="7032" y="28920"/>
                    <a:pt x="7032" y="28471"/>
                    <a:pt x="7032" y="28022"/>
                  </a:cubicBezTo>
                  <a:cubicBezTo>
                    <a:pt x="6947" y="27573"/>
                    <a:pt x="7032" y="27231"/>
                    <a:pt x="7032" y="26782"/>
                  </a:cubicBezTo>
                  <a:cubicBezTo>
                    <a:pt x="7225" y="25799"/>
                    <a:pt x="7481" y="24816"/>
                    <a:pt x="7759" y="23662"/>
                  </a:cubicBezTo>
                  <a:cubicBezTo>
                    <a:pt x="7930" y="23042"/>
                    <a:pt x="8101" y="22507"/>
                    <a:pt x="8101" y="21781"/>
                  </a:cubicBezTo>
                  <a:cubicBezTo>
                    <a:pt x="8208" y="21075"/>
                    <a:pt x="8293" y="20370"/>
                    <a:pt x="8208" y="19643"/>
                  </a:cubicBezTo>
                  <a:cubicBezTo>
                    <a:pt x="8101" y="18318"/>
                    <a:pt x="7567" y="16971"/>
                    <a:pt x="7139" y="15817"/>
                  </a:cubicBezTo>
                  <a:cubicBezTo>
                    <a:pt x="6605" y="14663"/>
                    <a:pt x="5964" y="13680"/>
                    <a:pt x="5429" y="12697"/>
                  </a:cubicBezTo>
                  <a:cubicBezTo>
                    <a:pt x="5087" y="12077"/>
                    <a:pt x="4724" y="11457"/>
                    <a:pt x="4467" y="10837"/>
                  </a:cubicBezTo>
                  <a:cubicBezTo>
                    <a:pt x="4190" y="10217"/>
                    <a:pt x="3933" y="9597"/>
                    <a:pt x="3826" y="8956"/>
                  </a:cubicBezTo>
                  <a:cubicBezTo>
                    <a:pt x="3655" y="8336"/>
                    <a:pt x="3655" y="7716"/>
                    <a:pt x="3655" y="7182"/>
                  </a:cubicBezTo>
                  <a:cubicBezTo>
                    <a:pt x="3741" y="6648"/>
                    <a:pt x="3933" y="6199"/>
                    <a:pt x="4190" y="5750"/>
                  </a:cubicBezTo>
                  <a:cubicBezTo>
                    <a:pt x="4275" y="5579"/>
                    <a:pt x="4361" y="5494"/>
                    <a:pt x="4467" y="5408"/>
                  </a:cubicBezTo>
                  <a:cubicBezTo>
                    <a:pt x="4553" y="5323"/>
                    <a:pt x="4638" y="5216"/>
                    <a:pt x="4724" y="5045"/>
                  </a:cubicBezTo>
                  <a:lnTo>
                    <a:pt x="5002" y="4788"/>
                  </a:lnTo>
                  <a:lnTo>
                    <a:pt x="5258" y="4510"/>
                  </a:lnTo>
                  <a:cubicBezTo>
                    <a:pt x="5707" y="4254"/>
                    <a:pt x="6242" y="3976"/>
                    <a:pt x="6776" y="3891"/>
                  </a:cubicBezTo>
                  <a:cubicBezTo>
                    <a:pt x="7032" y="3805"/>
                    <a:pt x="7396" y="3720"/>
                    <a:pt x="7674" y="3720"/>
                  </a:cubicBezTo>
                  <a:cubicBezTo>
                    <a:pt x="8016" y="3720"/>
                    <a:pt x="8293" y="3613"/>
                    <a:pt x="8635" y="3613"/>
                  </a:cubicBezTo>
                  <a:cubicBezTo>
                    <a:pt x="9277" y="3613"/>
                    <a:pt x="9982" y="3720"/>
                    <a:pt x="10687" y="3891"/>
                  </a:cubicBezTo>
                  <a:cubicBezTo>
                    <a:pt x="11414" y="3976"/>
                    <a:pt x="12119" y="4147"/>
                    <a:pt x="12825" y="4339"/>
                  </a:cubicBezTo>
                  <a:cubicBezTo>
                    <a:pt x="13445" y="4510"/>
                    <a:pt x="14257" y="4681"/>
                    <a:pt x="14962" y="4874"/>
                  </a:cubicBezTo>
                  <a:cubicBezTo>
                    <a:pt x="16394" y="5216"/>
                    <a:pt x="17826" y="5665"/>
                    <a:pt x="19237" y="5942"/>
                  </a:cubicBezTo>
                  <a:cubicBezTo>
                    <a:pt x="21994" y="6648"/>
                    <a:pt x="24666" y="7268"/>
                    <a:pt x="27081" y="7887"/>
                  </a:cubicBezTo>
                  <a:cubicBezTo>
                    <a:pt x="29219" y="8422"/>
                    <a:pt x="30651" y="8785"/>
                    <a:pt x="31442" y="8871"/>
                  </a:cubicBezTo>
                  <a:cubicBezTo>
                    <a:pt x="31633" y="8891"/>
                    <a:pt x="31789" y="8902"/>
                    <a:pt x="31912" y="8902"/>
                  </a:cubicBezTo>
                  <a:cubicBezTo>
                    <a:pt x="32309" y="8902"/>
                    <a:pt x="32359" y="8790"/>
                    <a:pt x="32147" y="8529"/>
                  </a:cubicBezTo>
                  <a:cubicBezTo>
                    <a:pt x="31442" y="7887"/>
                    <a:pt x="28684" y="6562"/>
                    <a:pt x="24324" y="5216"/>
                  </a:cubicBezTo>
                  <a:cubicBezTo>
                    <a:pt x="24409" y="5130"/>
                    <a:pt x="24409" y="5045"/>
                    <a:pt x="24409" y="4959"/>
                  </a:cubicBezTo>
                  <a:cubicBezTo>
                    <a:pt x="27848" y="5937"/>
                    <a:pt x="29239" y="6263"/>
                    <a:pt x="29810" y="6263"/>
                  </a:cubicBezTo>
                  <a:cubicBezTo>
                    <a:pt x="29963" y="6263"/>
                    <a:pt x="30058" y="6240"/>
                    <a:pt x="30116" y="6199"/>
                  </a:cubicBezTo>
                  <a:cubicBezTo>
                    <a:pt x="30287" y="6028"/>
                    <a:pt x="29582" y="5494"/>
                    <a:pt x="30202" y="5494"/>
                  </a:cubicBezTo>
                  <a:cubicBezTo>
                    <a:pt x="25842" y="4147"/>
                    <a:pt x="21460" y="2993"/>
                    <a:pt x="17185" y="1668"/>
                  </a:cubicBezTo>
                  <a:cubicBezTo>
                    <a:pt x="16651" y="1475"/>
                    <a:pt x="15860" y="1304"/>
                    <a:pt x="15048" y="1133"/>
                  </a:cubicBezTo>
                  <a:cubicBezTo>
                    <a:pt x="14171" y="855"/>
                    <a:pt x="13359" y="684"/>
                    <a:pt x="12739" y="513"/>
                  </a:cubicBezTo>
                  <a:cubicBezTo>
                    <a:pt x="11948" y="321"/>
                    <a:pt x="11051" y="150"/>
                    <a:pt x="10153" y="65"/>
                  </a:cubicBezTo>
                  <a:cubicBezTo>
                    <a:pt x="9661" y="22"/>
                    <a:pt x="9196" y="0"/>
                    <a:pt x="8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7" name="Google Shape;347;p7"/>
            <p:cNvSpPr/>
            <p:nvPr/>
          </p:nvSpPr>
          <p:spPr>
            <a:xfrm rot="-3727620">
              <a:off x="5891784" y="2278605"/>
              <a:ext cx="3542487" cy="3583965"/>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8" name="Google Shape;348;p7"/>
            <p:cNvSpPr/>
            <p:nvPr/>
          </p:nvSpPr>
          <p:spPr>
            <a:xfrm rot="-3727620">
              <a:off x="5815532" y="2210040"/>
              <a:ext cx="3687347" cy="3804525"/>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49" name="Google Shape;349;p7"/>
          <p:cNvSpPr/>
          <p:nvPr/>
        </p:nvSpPr>
        <p:spPr>
          <a:xfrm rot="-9159178">
            <a:off x="5191280" y="-247351"/>
            <a:ext cx="2065095" cy="2785700"/>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0" name="Google Shape;350;p7"/>
          <p:cNvSpPr/>
          <p:nvPr/>
        </p:nvSpPr>
        <p:spPr>
          <a:xfrm rot="-9159178">
            <a:off x="5173387" y="-330398"/>
            <a:ext cx="2149541" cy="2957134"/>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51" name="Google Shape;351;p7"/>
          <p:cNvSpPr/>
          <p:nvPr/>
        </p:nvSpPr>
        <p:spPr>
          <a:xfrm rot="3689314">
            <a:off x="3711617" y="614375"/>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52" name="Google Shape;352;p7"/>
          <p:cNvGrpSpPr/>
          <p:nvPr/>
        </p:nvGrpSpPr>
        <p:grpSpPr>
          <a:xfrm>
            <a:off x="4055115" y="1024699"/>
            <a:ext cx="505429" cy="549549"/>
            <a:chOff x="6741375" y="2285650"/>
            <a:chExt cx="603425" cy="492075"/>
          </a:xfrm>
        </p:grpSpPr>
        <p:sp>
          <p:nvSpPr>
            <p:cNvPr id="353" name="Google Shape;353;p7"/>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4" name="Google Shape;354;p7"/>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5" name="Google Shape;355;p7"/>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6" name="Google Shape;356;p7"/>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7" name="Google Shape;357;p7"/>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8" name="Google Shape;358;p7"/>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9" name="Google Shape;359;p7"/>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0" name="Google Shape;360;p7"/>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1" name="Google Shape;361;p7"/>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2" name="Google Shape;362;p7"/>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3" name="Google Shape;363;p7"/>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4" name="Google Shape;364;p7"/>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5" name="Google Shape;365;p7"/>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6" name="Google Shape;366;p7"/>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7" name="Google Shape;367;p7"/>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8" name="Google Shape;368;p7"/>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69" name="Google Shape;369;p7"/>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0" name="Google Shape;370;p7"/>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1" name="Google Shape;371;p7"/>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372" name="Google Shape;372;p7"/>
          <p:cNvGrpSpPr/>
          <p:nvPr/>
        </p:nvGrpSpPr>
        <p:grpSpPr>
          <a:xfrm rot="4510477">
            <a:off x="2111146" y="576949"/>
            <a:ext cx="775197" cy="565244"/>
            <a:chOff x="4221175" y="746750"/>
            <a:chExt cx="1040677" cy="1028328"/>
          </a:xfrm>
        </p:grpSpPr>
        <p:sp>
          <p:nvSpPr>
            <p:cNvPr id="373" name="Google Shape;373;p7"/>
            <p:cNvSpPr/>
            <p:nvPr/>
          </p:nvSpPr>
          <p:spPr>
            <a:xfrm>
              <a:off x="4729810" y="1732760"/>
              <a:ext cx="128635" cy="27587"/>
            </a:xfrm>
            <a:custGeom>
              <a:avLst/>
              <a:gdLst/>
              <a:ahLst/>
              <a:cxnLst/>
              <a:rect l="l" t="t" r="r" b="b"/>
              <a:pathLst>
                <a:path w="3292" h="706" extrusionOk="0">
                  <a:moveTo>
                    <a:pt x="342" y="0"/>
                  </a:moveTo>
                  <a:cubicBezTo>
                    <a:pt x="0" y="0"/>
                    <a:pt x="0" y="534"/>
                    <a:pt x="342" y="534"/>
                  </a:cubicBezTo>
                  <a:cubicBezTo>
                    <a:pt x="1240" y="620"/>
                    <a:pt x="2031" y="705"/>
                    <a:pt x="2928" y="705"/>
                  </a:cubicBezTo>
                  <a:cubicBezTo>
                    <a:pt x="3292" y="705"/>
                    <a:pt x="3292" y="171"/>
                    <a:pt x="2928" y="171"/>
                  </a:cubicBezTo>
                  <a:cubicBezTo>
                    <a:pt x="2031" y="171"/>
                    <a:pt x="1240" y="86"/>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4" name="Google Shape;374;p7"/>
            <p:cNvSpPr/>
            <p:nvPr/>
          </p:nvSpPr>
          <p:spPr>
            <a:xfrm>
              <a:off x="4493877" y="1746397"/>
              <a:ext cx="131566" cy="28681"/>
            </a:xfrm>
            <a:custGeom>
              <a:avLst/>
              <a:gdLst/>
              <a:ahLst/>
              <a:cxnLst/>
              <a:rect l="l" t="t" r="r" b="b"/>
              <a:pathLst>
                <a:path w="3367" h="734" extrusionOk="0">
                  <a:moveTo>
                    <a:pt x="349" y="0"/>
                  </a:moveTo>
                  <a:cubicBezTo>
                    <a:pt x="130" y="0"/>
                    <a:pt x="1" y="452"/>
                    <a:pt x="331" y="549"/>
                  </a:cubicBezTo>
                  <a:cubicBezTo>
                    <a:pt x="870" y="703"/>
                    <a:pt x="1401" y="733"/>
                    <a:pt x="1933" y="733"/>
                  </a:cubicBezTo>
                  <a:cubicBezTo>
                    <a:pt x="2288" y="733"/>
                    <a:pt x="2644" y="720"/>
                    <a:pt x="3003" y="720"/>
                  </a:cubicBezTo>
                  <a:cubicBezTo>
                    <a:pt x="3366" y="720"/>
                    <a:pt x="3366" y="185"/>
                    <a:pt x="3003" y="185"/>
                  </a:cubicBezTo>
                  <a:cubicBezTo>
                    <a:pt x="2644" y="185"/>
                    <a:pt x="2302" y="199"/>
                    <a:pt x="1963" y="199"/>
                  </a:cubicBezTo>
                  <a:cubicBezTo>
                    <a:pt x="1456" y="199"/>
                    <a:pt x="955" y="168"/>
                    <a:pt x="417" y="14"/>
                  </a:cubicBezTo>
                  <a:cubicBezTo>
                    <a:pt x="394" y="5"/>
                    <a:pt x="371"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5" name="Google Shape;375;p7"/>
            <p:cNvSpPr/>
            <p:nvPr/>
          </p:nvSpPr>
          <p:spPr>
            <a:xfrm>
              <a:off x="4951949" y="1673444"/>
              <a:ext cx="103471" cy="35480"/>
            </a:xfrm>
            <a:custGeom>
              <a:avLst/>
              <a:gdLst/>
              <a:ahLst/>
              <a:cxnLst/>
              <a:rect l="l" t="t" r="r" b="b"/>
              <a:pathLst>
                <a:path w="2648" h="908" extrusionOk="0">
                  <a:moveTo>
                    <a:pt x="535" y="0"/>
                  </a:moveTo>
                  <a:cubicBezTo>
                    <a:pt x="193" y="0"/>
                    <a:pt x="1" y="449"/>
                    <a:pt x="364" y="535"/>
                  </a:cubicBezTo>
                  <a:cubicBezTo>
                    <a:pt x="984" y="620"/>
                    <a:pt x="1604" y="813"/>
                    <a:pt x="2138" y="898"/>
                  </a:cubicBezTo>
                  <a:cubicBezTo>
                    <a:pt x="2165" y="904"/>
                    <a:pt x="2191" y="907"/>
                    <a:pt x="2215" y="907"/>
                  </a:cubicBezTo>
                  <a:cubicBezTo>
                    <a:pt x="2524" y="907"/>
                    <a:pt x="2647" y="443"/>
                    <a:pt x="2330" y="364"/>
                  </a:cubicBezTo>
                  <a:cubicBezTo>
                    <a:pt x="1689" y="278"/>
                    <a:pt x="1155" y="171"/>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6" name="Google Shape;376;p7"/>
            <p:cNvSpPr/>
            <p:nvPr/>
          </p:nvSpPr>
          <p:spPr>
            <a:xfrm>
              <a:off x="4649628" y="1624992"/>
              <a:ext cx="130628" cy="43139"/>
            </a:xfrm>
            <a:custGeom>
              <a:avLst/>
              <a:gdLst/>
              <a:ahLst/>
              <a:cxnLst/>
              <a:rect l="l" t="t" r="r" b="b"/>
              <a:pathLst>
                <a:path w="3343" h="1104" extrusionOk="0">
                  <a:moveTo>
                    <a:pt x="342" y="1"/>
                  </a:moveTo>
                  <a:cubicBezTo>
                    <a:pt x="0" y="1"/>
                    <a:pt x="0" y="535"/>
                    <a:pt x="342" y="535"/>
                  </a:cubicBezTo>
                  <a:cubicBezTo>
                    <a:pt x="1154" y="621"/>
                    <a:pt x="2052" y="706"/>
                    <a:pt x="2843" y="1070"/>
                  </a:cubicBezTo>
                  <a:cubicBezTo>
                    <a:pt x="2881" y="1093"/>
                    <a:pt x="2918" y="1103"/>
                    <a:pt x="2954" y="1103"/>
                  </a:cubicBezTo>
                  <a:cubicBezTo>
                    <a:pt x="3181" y="1103"/>
                    <a:pt x="3342" y="694"/>
                    <a:pt x="3121" y="621"/>
                  </a:cubicBezTo>
                  <a:cubicBezTo>
                    <a:pt x="2223" y="172"/>
                    <a:pt x="1240" y="86"/>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7" name="Google Shape;377;p7"/>
            <p:cNvSpPr/>
            <p:nvPr/>
          </p:nvSpPr>
          <p:spPr>
            <a:xfrm>
              <a:off x="4434366" y="1589551"/>
              <a:ext cx="114216" cy="29658"/>
            </a:xfrm>
            <a:custGeom>
              <a:avLst/>
              <a:gdLst/>
              <a:ahLst/>
              <a:cxnLst/>
              <a:rect l="l" t="t" r="r" b="b"/>
              <a:pathLst>
                <a:path w="2923" h="759" extrusionOk="0">
                  <a:moveTo>
                    <a:pt x="435" y="1"/>
                  </a:moveTo>
                  <a:cubicBezTo>
                    <a:pt x="140" y="1"/>
                    <a:pt x="0" y="465"/>
                    <a:pt x="337" y="544"/>
                  </a:cubicBezTo>
                  <a:cubicBezTo>
                    <a:pt x="847" y="668"/>
                    <a:pt x="1413" y="758"/>
                    <a:pt x="1986" y="758"/>
                  </a:cubicBezTo>
                  <a:cubicBezTo>
                    <a:pt x="2206" y="758"/>
                    <a:pt x="2426" y="745"/>
                    <a:pt x="2645" y="715"/>
                  </a:cubicBezTo>
                  <a:cubicBezTo>
                    <a:pt x="2923" y="715"/>
                    <a:pt x="2923" y="181"/>
                    <a:pt x="2645" y="181"/>
                  </a:cubicBezTo>
                  <a:cubicBezTo>
                    <a:pt x="2342" y="222"/>
                    <a:pt x="2052" y="247"/>
                    <a:pt x="1773" y="247"/>
                  </a:cubicBezTo>
                  <a:cubicBezTo>
                    <a:pt x="1324" y="247"/>
                    <a:pt x="903" y="182"/>
                    <a:pt x="508" y="10"/>
                  </a:cubicBezTo>
                  <a:cubicBezTo>
                    <a:pt x="483" y="4"/>
                    <a:pt x="458"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8" name="Google Shape;378;p7"/>
            <p:cNvSpPr/>
            <p:nvPr/>
          </p:nvSpPr>
          <p:spPr>
            <a:xfrm>
              <a:off x="4804091" y="1536527"/>
              <a:ext cx="224759" cy="64278"/>
            </a:xfrm>
            <a:custGeom>
              <a:avLst/>
              <a:gdLst/>
              <a:ahLst/>
              <a:cxnLst/>
              <a:rect l="l" t="t" r="r" b="b"/>
              <a:pathLst>
                <a:path w="5752" h="1645" extrusionOk="0">
                  <a:moveTo>
                    <a:pt x="262" y="0"/>
                  </a:moveTo>
                  <a:cubicBezTo>
                    <a:pt x="27" y="0"/>
                    <a:pt x="1" y="397"/>
                    <a:pt x="237" y="469"/>
                  </a:cubicBezTo>
                  <a:cubicBezTo>
                    <a:pt x="1925" y="1111"/>
                    <a:pt x="3614" y="1367"/>
                    <a:pt x="5302" y="1645"/>
                  </a:cubicBezTo>
                  <a:cubicBezTo>
                    <a:pt x="5666" y="1645"/>
                    <a:pt x="5751" y="1196"/>
                    <a:pt x="5473" y="1111"/>
                  </a:cubicBezTo>
                  <a:cubicBezTo>
                    <a:pt x="3785" y="833"/>
                    <a:pt x="2096" y="576"/>
                    <a:pt x="408" y="42"/>
                  </a:cubicBezTo>
                  <a:cubicBezTo>
                    <a:pt x="353" y="13"/>
                    <a:pt x="304"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79" name="Google Shape;379;p7"/>
            <p:cNvSpPr/>
            <p:nvPr/>
          </p:nvSpPr>
          <p:spPr>
            <a:xfrm>
              <a:off x="4600355" y="1478853"/>
              <a:ext cx="124180" cy="42201"/>
            </a:xfrm>
            <a:custGeom>
              <a:avLst/>
              <a:gdLst/>
              <a:ahLst/>
              <a:cxnLst/>
              <a:rect l="l" t="t" r="r" b="b"/>
              <a:pathLst>
                <a:path w="3178" h="1080" extrusionOk="0">
                  <a:moveTo>
                    <a:pt x="278" y="0"/>
                  </a:moveTo>
                  <a:cubicBezTo>
                    <a:pt x="0" y="0"/>
                    <a:pt x="0" y="535"/>
                    <a:pt x="278" y="535"/>
                  </a:cubicBezTo>
                  <a:cubicBezTo>
                    <a:pt x="1069" y="535"/>
                    <a:pt x="1881" y="706"/>
                    <a:pt x="2586" y="1069"/>
                  </a:cubicBezTo>
                  <a:cubicBezTo>
                    <a:pt x="2610" y="1076"/>
                    <a:pt x="2634" y="1080"/>
                    <a:pt x="2659" y="1080"/>
                  </a:cubicBezTo>
                  <a:cubicBezTo>
                    <a:pt x="2918" y="1080"/>
                    <a:pt x="3177" y="691"/>
                    <a:pt x="2864" y="535"/>
                  </a:cubicBezTo>
                  <a:cubicBezTo>
                    <a:pt x="2052" y="171"/>
                    <a:pt x="1176"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0" name="Google Shape;380;p7"/>
            <p:cNvSpPr/>
            <p:nvPr/>
          </p:nvSpPr>
          <p:spPr>
            <a:xfrm>
              <a:off x="4433428" y="1471311"/>
              <a:ext cx="93077" cy="28876"/>
            </a:xfrm>
            <a:custGeom>
              <a:avLst/>
              <a:gdLst/>
              <a:ahLst/>
              <a:cxnLst/>
              <a:rect l="l" t="t" r="r" b="b"/>
              <a:pathLst>
                <a:path w="2382" h="739" extrusionOk="0">
                  <a:moveTo>
                    <a:pt x="361" y="1"/>
                  </a:moveTo>
                  <a:cubicBezTo>
                    <a:pt x="30" y="98"/>
                    <a:pt x="0" y="549"/>
                    <a:pt x="271" y="549"/>
                  </a:cubicBezTo>
                  <a:cubicBezTo>
                    <a:pt x="298" y="549"/>
                    <a:pt x="328" y="545"/>
                    <a:pt x="361" y="535"/>
                  </a:cubicBezTo>
                  <a:cubicBezTo>
                    <a:pt x="895" y="535"/>
                    <a:pt x="1429" y="642"/>
                    <a:pt x="1878" y="728"/>
                  </a:cubicBezTo>
                  <a:cubicBezTo>
                    <a:pt x="1909" y="735"/>
                    <a:pt x="1939" y="738"/>
                    <a:pt x="1967" y="738"/>
                  </a:cubicBezTo>
                  <a:cubicBezTo>
                    <a:pt x="2267" y="738"/>
                    <a:pt x="2382" y="350"/>
                    <a:pt x="2049" y="193"/>
                  </a:cubicBezTo>
                  <a:cubicBezTo>
                    <a:pt x="1515" y="108"/>
                    <a:pt x="895"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1" name="Google Shape;381;p7"/>
            <p:cNvSpPr/>
            <p:nvPr/>
          </p:nvSpPr>
          <p:spPr>
            <a:xfrm>
              <a:off x="4974104" y="1454079"/>
              <a:ext cx="101087" cy="50524"/>
            </a:xfrm>
            <a:custGeom>
              <a:avLst/>
              <a:gdLst/>
              <a:ahLst/>
              <a:cxnLst/>
              <a:rect l="l" t="t" r="r" b="b"/>
              <a:pathLst>
                <a:path w="2587" h="1293" extrusionOk="0">
                  <a:moveTo>
                    <a:pt x="326" y="0"/>
                  </a:moveTo>
                  <a:cubicBezTo>
                    <a:pt x="42" y="0"/>
                    <a:pt x="1" y="452"/>
                    <a:pt x="331" y="549"/>
                  </a:cubicBezTo>
                  <a:cubicBezTo>
                    <a:pt x="866" y="720"/>
                    <a:pt x="1486" y="976"/>
                    <a:pt x="2020" y="1254"/>
                  </a:cubicBezTo>
                  <a:cubicBezTo>
                    <a:pt x="2076" y="1281"/>
                    <a:pt x="2130" y="1292"/>
                    <a:pt x="2180" y="1292"/>
                  </a:cubicBezTo>
                  <a:cubicBezTo>
                    <a:pt x="2449" y="1292"/>
                    <a:pt x="2587" y="950"/>
                    <a:pt x="2298" y="805"/>
                  </a:cubicBezTo>
                  <a:cubicBezTo>
                    <a:pt x="1763" y="442"/>
                    <a:pt x="1037" y="185"/>
                    <a:pt x="417" y="14"/>
                  </a:cubicBezTo>
                  <a:cubicBezTo>
                    <a:pt x="384" y="5"/>
                    <a:pt x="354"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2" name="Google Shape;382;p7"/>
            <p:cNvSpPr/>
            <p:nvPr/>
          </p:nvSpPr>
          <p:spPr>
            <a:xfrm>
              <a:off x="4781584" y="1401993"/>
              <a:ext cx="126837" cy="43139"/>
            </a:xfrm>
            <a:custGeom>
              <a:avLst/>
              <a:gdLst/>
              <a:ahLst/>
              <a:cxnLst/>
              <a:rect l="l" t="t" r="r" b="b"/>
              <a:pathLst>
                <a:path w="3246" h="1104" extrusionOk="0">
                  <a:moveTo>
                    <a:pt x="535" y="1"/>
                  </a:moveTo>
                  <a:cubicBezTo>
                    <a:pt x="171" y="1"/>
                    <a:pt x="0" y="535"/>
                    <a:pt x="364" y="535"/>
                  </a:cubicBezTo>
                  <a:cubicBezTo>
                    <a:pt x="1155" y="706"/>
                    <a:pt x="2052" y="813"/>
                    <a:pt x="2758" y="1070"/>
                  </a:cubicBezTo>
                  <a:cubicBezTo>
                    <a:pt x="2807" y="1093"/>
                    <a:pt x="2853" y="1103"/>
                    <a:pt x="2895" y="1103"/>
                  </a:cubicBezTo>
                  <a:cubicBezTo>
                    <a:pt x="3158" y="1103"/>
                    <a:pt x="3245" y="695"/>
                    <a:pt x="2950" y="621"/>
                  </a:cubicBezTo>
                  <a:cubicBezTo>
                    <a:pt x="2138" y="279"/>
                    <a:pt x="1347" y="172"/>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3" name="Google Shape;383;p7"/>
            <p:cNvSpPr/>
            <p:nvPr/>
          </p:nvSpPr>
          <p:spPr>
            <a:xfrm>
              <a:off x="4635405" y="1336035"/>
              <a:ext cx="75493" cy="43569"/>
            </a:xfrm>
            <a:custGeom>
              <a:avLst/>
              <a:gdLst/>
              <a:ahLst/>
              <a:cxnLst/>
              <a:rect l="l" t="t" r="r" b="b"/>
              <a:pathLst>
                <a:path w="1932" h="1115" extrusionOk="0">
                  <a:moveTo>
                    <a:pt x="364" y="0"/>
                  </a:moveTo>
                  <a:cubicBezTo>
                    <a:pt x="1" y="0"/>
                    <a:pt x="1" y="535"/>
                    <a:pt x="364" y="535"/>
                  </a:cubicBezTo>
                  <a:cubicBezTo>
                    <a:pt x="706" y="620"/>
                    <a:pt x="1070" y="706"/>
                    <a:pt x="1347" y="1069"/>
                  </a:cubicBezTo>
                  <a:cubicBezTo>
                    <a:pt x="1395" y="1101"/>
                    <a:pt x="1447" y="1115"/>
                    <a:pt x="1498" y="1115"/>
                  </a:cubicBezTo>
                  <a:cubicBezTo>
                    <a:pt x="1720" y="1115"/>
                    <a:pt x="1932" y="846"/>
                    <a:pt x="1775" y="620"/>
                  </a:cubicBezTo>
                  <a:cubicBezTo>
                    <a:pt x="1347" y="257"/>
                    <a:pt x="899" y="86"/>
                    <a:pt x="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4" name="Google Shape;384;p7"/>
            <p:cNvSpPr/>
            <p:nvPr/>
          </p:nvSpPr>
          <p:spPr>
            <a:xfrm>
              <a:off x="4492587" y="1276719"/>
              <a:ext cx="100071" cy="35480"/>
            </a:xfrm>
            <a:custGeom>
              <a:avLst/>
              <a:gdLst/>
              <a:ahLst/>
              <a:cxnLst/>
              <a:rect l="l" t="t" r="r" b="b"/>
              <a:pathLst>
                <a:path w="2561" h="908" extrusionOk="0">
                  <a:moveTo>
                    <a:pt x="364" y="1"/>
                  </a:moveTo>
                  <a:cubicBezTo>
                    <a:pt x="1" y="1"/>
                    <a:pt x="1" y="535"/>
                    <a:pt x="364" y="535"/>
                  </a:cubicBezTo>
                  <a:cubicBezTo>
                    <a:pt x="984" y="535"/>
                    <a:pt x="1518" y="621"/>
                    <a:pt x="2053" y="899"/>
                  </a:cubicBezTo>
                  <a:cubicBezTo>
                    <a:pt x="2080" y="905"/>
                    <a:pt x="2105" y="908"/>
                    <a:pt x="2130" y="908"/>
                  </a:cubicBezTo>
                  <a:cubicBezTo>
                    <a:pt x="2438" y="908"/>
                    <a:pt x="2560" y="443"/>
                    <a:pt x="2224" y="364"/>
                  </a:cubicBezTo>
                  <a:cubicBezTo>
                    <a:pt x="1604" y="86"/>
                    <a:pt x="984"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5" name="Google Shape;385;p7"/>
            <p:cNvSpPr/>
            <p:nvPr/>
          </p:nvSpPr>
          <p:spPr>
            <a:xfrm>
              <a:off x="4287211" y="1255854"/>
              <a:ext cx="93077" cy="28134"/>
            </a:xfrm>
            <a:custGeom>
              <a:avLst/>
              <a:gdLst/>
              <a:ahLst/>
              <a:cxnLst/>
              <a:rect l="l" t="t" r="r" b="b"/>
              <a:pathLst>
                <a:path w="2382" h="720" extrusionOk="0">
                  <a:moveTo>
                    <a:pt x="362" y="0"/>
                  </a:moveTo>
                  <a:cubicBezTo>
                    <a:pt x="26" y="80"/>
                    <a:pt x="1" y="544"/>
                    <a:pt x="288" y="544"/>
                  </a:cubicBezTo>
                  <a:cubicBezTo>
                    <a:pt x="311" y="544"/>
                    <a:pt x="336" y="541"/>
                    <a:pt x="362" y="535"/>
                  </a:cubicBezTo>
                  <a:cubicBezTo>
                    <a:pt x="897" y="535"/>
                    <a:pt x="1431" y="535"/>
                    <a:pt x="1880" y="706"/>
                  </a:cubicBezTo>
                  <a:cubicBezTo>
                    <a:pt x="1913" y="715"/>
                    <a:pt x="1944" y="720"/>
                    <a:pt x="1973" y="720"/>
                  </a:cubicBezTo>
                  <a:cubicBezTo>
                    <a:pt x="2270" y="720"/>
                    <a:pt x="2381" y="269"/>
                    <a:pt x="2051" y="171"/>
                  </a:cubicBezTo>
                  <a:cubicBezTo>
                    <a:pt x="1516" y="86"/>
                    <a:pt x="982"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6" name="Google Shape;386;p7"/>
            <p:cNvSpPr/>
            <p:nvPr/>
          </p:nvSpPr>
          <p:spPr>
            <a:xfrm>
              <a:off x="4296667" y="1327712"/>
              <a:ext cx="91592" cy="35910"/>
            </a:xfrm>
            <a:custGeom>
              <a:avLst/>
              <a:gdLst/>
              <a:ahLst/>
              <a:cxnLst/>
              <a:rect l="l" t="t" r="r" b="b"/>
              <a:pathLst>
                <a:path w="2344" h="919" extrusionOk="0">
                  <a:moveTo>
                    <a:pt x="334" y="1"/>
                  </a:moveTo>
                  <a:cubicBezTo>
                    <a:pt x="80" y="1"/>
                    <a:pt x="1" y="397"/>
                    <a:pt x="291" y="470"/>
                  </a:cubicBezTo>
                  <a:cubicBezTo>
                    <a:pt x="826" y="748"/>
                    <a:pt x="1467" y="833"/>
                    <a:pt x="2001" y="919"/>
                  </a:cubicBezTo>
                  <a:cubicBezTo>
                    <a:pt x="2343" y="919"/>
                    <a:pt x="2343" y="384"/>
                    <a:pt x="2001" y="384"/>
                  </a:cubicBezTo>
                  <a:cubicBezTo>
                    <a:pt x="1467" y="299"/>
                    <a:pt x="932" y="213"/>
                    <a:pt x="484" y="42"/>
                  </a:cubicBezTo>
                  <a:cubicBezTo>
                    <a:pt x="429" y="13"/>
                    <a:pt x="378"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7" name="Google Shape;387;p7"/>
            <p:cNvSpPr/>
            <p:nvPr/>
          </p:nvSpPr>
          <p:spPr>
            <a:xfrm>
              <a:off x="4915453" y="1313840"/>
              <a:ext cx="132777" cy="58613"/>
            </a:xfrm>
            <a:custGeom>
              <a:avLst/>
              <a:gdLst/>
              <a:ahLst/>
              <a:cxnLst/>
              <a:rect l="l" t="t" r="r" b="b"/>
              <a:pathLst>
                <a:path w="3398" h="1500" extrusionOk="0">
                  <a:moveTo>
                    <a:pt x="356" y="1"/>
                  </a:moveTo>
                  <a:cubicBezTo>
                    <a:pt x="102" y="1"/>
                    <a:pt x="1" y="420"/>
                    <a:pt x="315" y="568"/>
                  </a:cubicBezTo>
                  <a:cubicBezTo>
                    <a:pt x="1127" y="825"/>
                    <a:pt x="2003" y="1103"/>
                    <a:pt x="2901" y="1466"/>
                  </a:cubicBezTo>
                  <a:cubicBezTo>
                    <a:pt x="2936" y="1489"/>
                    <a:pt x="2971" y="1500"/>
                    <a:pt x="3006" y="1500"/>
                  </a:cubicBezTo>
                  <a:cubicBezTo>
                    <a:pt x="3223" y="1500"/>
                    <a:pt x="3398" y="1091"/>
                    <a:pt x="3158" y="1017"/>
                  </a:cubicBezTo>
                  <a:cubicBezTo>
                    <a:pt x="2281" y="654"/>
                    <a:pt x="1384" y="397"/>
                    <a:pt x="486" y="34"/>
                  </a:cubicBezTo>
                  <a:cubicBezTo>
                    <a:pt x="440" y="11"/>
                    <a:pt x="396" y="1"/>
                    <a:pt x="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8" name="Google Shape;388;p7"/>
            <p:cNvSpPr/>
            <p:nvPr/>
          </p:nvSpPr>
          <p:spPr>
            <a:xfrm>
              <a:off x="4654239" y="1224398"/>
              <a:ext cx="138247" cy="35715"/>
            </a:xfrm>
            <a:custGeom>
              <a:avLst/>
              <a:gdLst/>
              <a:ahLst/>
              <a:cxnLst/>
              <a:rect l="l" t="t" r="r" b="b"/>
              <a:pathLst>
                <a:path w="3538" h="914" extrusionOk="0">
                  <a:moveTo>
                    <a:pt x="409" y="1"/>
                  </a:moveTo>
                  <a:cubicBezTo>
                    <a:pt x="112" y="1"/>
                    <a:pt x="0" y="452"/>
                    <a:pt x="331" y="549"/>
                  </a:cubicBezTo>
                  <a:cubicBezTo>
                    <a:pt x="1123" y="760"/>
                    <a:pt x="1871" y="913"/>
                    <a:pt x="2706" y="913"/>
                  </a:cubicBezTo>
                  <a:cubicBezTo>
                    <a:pt x="2886" y="913"/>
                    <a:pt x="3070" y="906"/>
                    <a:pt x="3259" y="891"/>
                  </a:cubicBezTo>
                  <a:cubicBezTo>
                    <a:pt x="3537" y="891"/>
                    <a:pt x="3537" y="357"/>
                    <a:pt x="3259" y="357"/>
                  </a:cubicBezTo>
                  <a:cubicBezTo>
                    <a:pt x="3085" y="372"/>
                    <a:pt x="2914" y="379"/>
                    <a:pt x="2746" y="379"/>
                  </a:cubicBezTo>
                  <a:cubicBezTo>
                    <a:pt x="1965" y="379"/>
                    <a:pt x="1241" y="226"/>
                    <a:pt x="502" y="15"/>
                  </a:cubicBezTo>
                  <a:cubicBezTo>
                    <a:pt x="469" y="5"/>
                    <a:pt x="438"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9" name="Google Shape;389;p7"/>
            <p:cNvSpPr/>
            <p:nvPr/>
          </p:nvSpPr>
          <p:spPr>
            <a:xfrm>
              <a:off x="4794244" y="1174383"/>
              <a:ext cx="91787" cy="37278"/>
            </a:xfrm>
            <a:custGeom>
              <a:avLst/>
              <a:gdLst/>
              <a:ahLst/>
              <a:cxnLst/>
              <a:rect l="l" t="t" r="r" b="b"/>
              <a:pathLst>
                <a:path w="2349" h="954" extrusionOk="0">
                  <a:moveTo>
                    <a:pt x="434" y="0"/>
                  </a:moveTo>
                  <a:cubicBezTo>
                    <a:pt x="152" y="0"/>
                    <a:pt x="0" y="420"/>
                    <a:pt x="296" y="568"/>
                  </a:cubicBezTo>
                  <a:cubicBezTo>
                    <a:pt x="737" y="797"/>
                    <a:pt x="1177" y="953"/>
                    <a:pt x="1666" y="953"/>
                  </a:cubicBezTo>
                  <a:cubicBezTo>
                    <a:pt x="1770" y="953"/>
                    <a:pt x="1876" y="946"/>
                    <a:pt x="1985" y="931"/>
                  </a:cubicBezTo>
                  <a:cubicBezTo>
                    <a:pt x="2348" y="931"/>
                    <a:pt x="2348" y="397"/>
                    <a:pt x="1985" y="397"/>
                  </a:cubicBezTo>
                  <a:cubicBezTo>
                    <a:pt x="1891" y="412"/>
                    <a:pt x="1800" y="419"/>
                    <a:pt x="1712" y="419"/>
                  </a:cubicBezTo>
                  <a:cubicBezTo>
                    <a:pt x="1300" y="419"/>
                    <a:pt x="944" y="263"/>
                    <a:pt x="574" y="34"/>
                  </a:cubicBezTo>
                  <a:cubicBezTo>
                    <a:pt x="525" y="10"/>
                    <a:pt x="47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0" name="Google Shape;390;p7"/>
            <p:cNvSpPr/>
            <p:nvPr/>
          </p:nvSpPr>
          <p:spPr>
            <a:xfrm>
              <a:off x="4596995" y="1053720"/>
              <a:ext cx="180019" cy="42357"/>
            </a:xfrm>
            <a:custGeom>
              <a:avLst/>
              <a:gdLst/>
              <a:ahLst/>
              <a:cxnLst/>
              <a:rect l="l" t="t" r="r" b="b"/>
              <a:pathLst>
                <a:path w="4607" h="1084" extrusionOk="0">
                  <a:moveTo>
                    <a:pt x="364" y="1"/>
                  </a:moveTo>
                  <a:cubicBezTo>
                    <a:pt x="1" y="1"/>
                    <a:pt x="1" y="535"/>
                    <a:pt x="364" y="535"/>
                  </a:cubicBezTo>
                  <a:cubicBezTo>
                    <a:pt x="1604" y="535"/>
                    <a:pt x="2865" y="813"/>
                    <a:pt x="4105" y="1070"/>
                  </a:cubicBezTo>
                  <a:cubicBezTo>
                    <a:pt x="4137" y="1079"/>
                    <a:pt x="4168" y="1084"/>
                    <a:pt x="4198" y="1084"/>
                  </a:cubicBezTo>
                  <a:cubicBezTo>
                    <a:pt x="4494" y="1084"/>
                    <a:pt x="4606" y="633"/>
                    <a:pt x="4276" y="535"/>
                  </a:cubicBezTo>
                  <a:cubicBezTo>
                    <a:pt x="2950" y="279"/>
                    <a:pt x="1689"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1" name="Google Shape;391;p7"/>
            <p:cNvSpPr/>
            <p:nvPr/>
          </p:nvSpPr>
          <p:spPr>
            <a:xfrm>
              <a:off x="4500168" y="1151094"/>
              <a:ext cx="128596" cy="35480"/>
            </a:xfrm>
            <a:custGeom>
              <a:avLst/>
              <a:gdLst/>
              <a:ahLst/>
              <a:cxnLst/>
              <a:rect l="l" t="t" r="r" b="b"/>
              <a:pathLst>
                <a:path w="3291" h="908" extrusionOk="0">
                  <a:moveTo>
                    <a:pt x="203" y="0"/>
                  </a:moveTo>
                  <a:cubicBezTo>
                    <a:pt x="1" y="0"/>
                    <a:pt x="18" y="465"/>
                    <a:pt x="256" y="544"/>
                  </a:cubicBezTo>
                  <a:cubicBezTo>
                    <a:pt x="1153" y="630"/>
                    <a:pt x="2030" y="822"/>
                    <a:pt x="2928" y="907"/>
                  </a:cubicBezTo>
                  <a:cubicBezTo>
                    <a:pt x="3291" y="907"/>
                    <a:pt x="3291" y="373"/>
                    <a:pt x="2928" y="373"/>
                  </a:cubicBezTo>
                  <a:cubicBezTo>
                    <a:pt x="2030" y="288"/>
                    <a:pt x="1153" y="95"/>
                    <a:pt x="256" y="10"/>
                  </a:cubicBezTo>
                  <a:cubicBezTo>
                    <a:pt x="237" y="3"/>
                    <a:pt x="219" y="0"/>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2" name="Google Shape;392;p7"/>
            <p:cNvSpPr/>
            <p:nvPr/>
          </p:nvSpPr>
          <p:spPr>
            <a:xfrm>
              <a:off x="4353951" y="1088809"/>
              <a:ext cx="107808" cy="31768"/>
            </a:xfrm>
            <a:custGeom>
              <a:avLst/>
              <a:gdLst/>
              <a:ahLst/>
              <a:cxnLst/>
              <a:rect l="l" t="t" r="r" b="b"/>
              <a:pathLst>
                <a:path w="2759" h="813" extrusionOk="0">
                  <a:moveTo>
                    <a:pt x="2395" y="1"/>
                  </a:moveTo>
                  <a:cubicBezTo>
                    <a:pt x="1689" y="86"/>
                    <a:pt x="963" y="172"/>
                    <a:pt x="343" y="279"/>
                  </a:cubicBezTo>
                  <a:cubicBezTo>
                    <a:pt x="1" y="364"/>
                    <a:pt x="172" y="813"/>
                    <a:pt x="428" y="813"/>
                  </a:cubicBezTo>
                  <a:cubicBezTo>
                    <a:pt x="1155" y="706"/>
                    <a:pt x="1775" y="621"/>
                    <a:pt x="2395" y="535"/>
                  </a:cubicBezTo>
                  <a:cubicBezTo>
                    <a:pt x="2758" y="535"/>
                    <a:pt x="2758" y="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3" name="Google Shape;393;p7"/>
            <p:cNvSpPr/>
            <p:nvPr/>
          </p:nvSpPr>
          <p:spPr>
            <a:xfrm>
              <a:off x="4221175" y="1043717"/>
              <a:ext cx="91084" cy="24266"/>
            </a:xfrm>
            <a:custGeom>
              <a:avLst/>
              <a:gdLst/>
              <a:ahLst/>
              <a:cxnLst/>
              <a:rect l="l" t="t" r="r" b="b"/>
              <a:pathLst>
                <a:path w="2331" h="621" extrusionOk="0">
                  <a:moveTo>
                    <a:pt x="1967" y="0"/>
                  </a:moveTo>
                  <a:cubicBezTo>
                    <a:pt x="1432" y="86"/>
                    <a:pt x="898" y="86"/>
                    <a:pt x="364" y="86"/>
                  </a:cubicBezTo>
                  <a:cubicBezTo>
                    <a:pt x="0" y="86"/>
                    <a:pt x="0" y="620"/>
                    <a:pt x="364" y="620"/>
                  </a:cubicBezTo>
                  <a:cubicBezTo>
                    <a:pt x="898" y="620"/>
                    <a:pt x="1432" y="620"/>
                    <a:pt x="1967" y="535"/>
                  </a:cubicBezTo>
                  <a:cubicBezTo>
                    <a:pt x="2330" y="535"/>
                    <a:pt x="2330" y="0"/>
                    <a:pt x="1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4" name="Google Shape;394;p7"/>
            <p:cNvSpPr/>
            <p:nvPr/>
          </p:nvSpPr>
          <p:spPr>
            <a:xfrm>
              <a:off x="4378177" y="1008628"/>
              <a:ext cx="104447" cy="24266"/>
            </a:xfrm>
            <a:custGeom>
              <a:avLst/>
              <a:gdLst/>
              <a:ahLst/>
              <a:cxnLst/>
              <a:rect l="l" t="t" r="r" b="b"/>
              <a:pathLst>
                <a:path w="2673" h="621" extrusionOk="0">
                  <a:moveTo>
                    <a:pt x="2309" y="1"/>
                  </a:moveTo>
                  <a:cubicBezTo>
                    <a:pt x="1689" y="86"/>
                    <a:pt x="984" y="86"/>
                    <a:pt x="343" y="86"/>
                  </a:cubicBezTo>
                  <a:cubicBezTo>
                    <a:pt x="1" y="86"/>
                    <a:pt x="1" y="621"/>
                    <a:pt x="343" y="621"/>
                  </a:cubicBezTo>
                  <a:cubicBezTo>
                    <a:pt x="984" y="621"/>
                    <a:pt x="1689" y="621"/>
                    <a:pt x="2309" y="535"/>
                  </a:cubicBezTo>
                  <a:cubicBezTo>
                    <a:pt x="2672" y="535"/>
                    <a:pt x="2672" y="1"/>
                    <a:pt x="2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5" name="Google Shape;395;p7"/>
            <p:cNvSpPr/>
            <p:nvPr/>
          </p:nvSpPr>
          <p:spPr>
            <a:xfrm>
              <a:off x="4525098" y="928447"/>
              <a:ext cx="96164" cy="32159"/>
            </a:xfrm>
            <a:custGeom>
              <a:avLst/>
              <a:gdLst/>
              <a:ahLst/>
              <a:cxnLst/>
              <a:rect l="l" t="t" r="r" b="b"/>
              <a:pathLst>
                <a:path w="2461" h="823" extrusionOk="0">
                  <a:moveTo>
                    <a:pt x="2119" y="1"/>
                  </a:moveTo>
                  <a:cubicBezTo>
                    <a:pt x="1499" y="1"/>
                    <a:pt x="857" y="108"/>
                    <a:pt x="238" y="279"/>
                  </a:cubicBezTo>
                  <a:cubicBezTo>
                    <a:pt x="0" y="358"/>
                    <a:pt x="56" y="822"/>
                    <a:pt x="354" y="822"/>
                  </a:cubicBezTo>
                  <a:cubicBezTo>
                    <a:pt x="378" y="822"/>
                    <a:pt x="403" y="819"/>
                    <a:pt x="430" y="813"/>
                  </a:cubicBezTo>
                  <a:cubicBezTo>
                    <a:pt x="964" y="642"/>
                    <a:pt x="1584" y="535"/>
                    <a:pt x="2119" y="535"/>
                  </a:cubicBezTo>
                  <a:cubicBezTo>
                    <a:pt x="2461" y="535"/>
                    <a:pt x="2461" y="1"/>
                    <a:pt x="2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6" name="Google Shape;396;p7"/>
            <p:cNvSpPr/>
            <p:nvPr/>
          </p:nvSpPr>
          <p:spPr>
            <a:xfrm>
              <a:off x="4280451" y="876673"/>
              <a:ext cx="160403" cy="24266"/>
            </a:xfrm>
            <a:custGeom>
              <a:avLst/>
              <a:gdLst/>
              <a:ahLst/>
              <a:cxnLst/>
              <a:rect l="l" t="t" r="r" b="b"/>
              <a:pathLst>
                <a:path w="4105" h="621" extrusionOk="0">
                  <a:moveTo>
                    <a:pt x="3741" y="1"/>
                  </a:moveTo>
                  <a:cubicBezTo>
                    <a:pt x="2587" y="86"/>
                    <a:pt x="1518" y="86"/>
                    <a:pt x="364" y="86"/>
                  </a:cubicBezTo>
                  <a:cubicBezTo>
                    <a:pt x="1" y="86"/>
                    <a:pt x="1" y="620"/>
                    <a:pt x="364" y="620"/>
                  </a:cubicBezTo>
                  <a:cubicBezTo>
                    <a:pt x="1518" y="620"/>
                    <a:pt x="2587" y="620"/>
                    <a:pt x="3741" y="535"/>
                  </a:cubicBezTo>
                  <a:cubicBezTo>
                    <a:pt x="4105" y="535"/>
                    <a:pt x="4105" y="1"/>
                    <a:pt x="3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7" name="Google Shape;397;p7"/>
            <p:cNvSpPr/>
            <p:nvPr/>
          </p:nvSpPr>
          <p:spPr>
            <a:xfrm>
              <a:off x="4473011" y="806808"/>
              <a:ext cx="106479" cy="34816"/>
            </a:xfrm>
            <a:custGeom>
              <a:avLst/>
              <a:gdLst/>
              <a:ahLst/>
              <a:cxnLst/>
              <a:rect l="l" t="t" r="r" b="b"/>
              <a:pathLst>
                <a:path w="2725" h="891" extrusionOk="0">
                  <a:moveTo>
                    <a:pt x="413" y="1"/>
                  </a:moveTo>
                  <a:cubicBezTo>
                    <a:pt x="130" y="1"/>
                    <a:pt x="0" y="452"/>
                    <a:pt x="331" y="549"/>
                  </a:cubicBezTo>
                  <a:cubicBezTo>
                    <a:pt x="1036" y="720"/>
                    <a:pt x="1763" y="805"/>
                    <a:pt x="2383" y="891"/>
                  </a:cubicBezTo>
                  <a:cubicBezTo>
                    <a:pt x="2725" y="891"/>
                    <a:pt x="2725" y="357"/>
                    <a:pt x="2383" y="357"/>
                  </a:cubicBezTo>
                  <a:cubicBezTo>
                    <a:pt x="1763" y="271"/>
                    <a:pt x="1122" y="186"/>
                    <a:pt x="502" y="15"/>
                  </a:cubicBezTo>
                  <a:cubicBezTo>
                    <a:pt x="471" y="5"/>
                    <a:pt x="442"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8" name="Google Shape;398;p7"/>
            <p:cNvSpPr/>
            <p:nvPr/>
          </p:nvSpPr>
          <p:spPr>
            <a:xfrm>
              <a:off x="4261500" y="746750"/>
              <a:ext cx="99172" cy="30205"/>
            </a:xfrm>
            <a:custGeom>
              <a:avLst/>
              <a:gdLst/>
              <a:ahLst/>
              <a:cxnLst/>
              <a:rect l="l" t="t" r="r" b="b"/>
              <a:pathLst>
                <a:path w="2538" h="773" extrusionOk="0">
                  <a:moveTo>
                    <a:pt x="1676" y="0"/>
                  </a:moveTo>
                  <a:cubicBezTo>
                    <a:pt x="1222" y="0"/>
                    <a:pt x="769" y="80"/>
                    <a:pt x="315" y="205"/>
                  </a:cubicBezTo>
                  <a:cubicBezTo>
                    <a:pt x="1" y="353"/>
                    <a:pt x="86" y="773"/>
                    <a:pt x="295" y="773"/>
                  </a:cubicBezTo>
                  <a:cubicBezTo>
                    <a:pt x="327" y="773"/>
                    <a:pt x="363" y="762"/>
                    <a:pt x="400" y="739"/>
                  </a:cubicBezTo>
                  <a:cubicBezTo>
                    <a:pt x="854" y="614"/>
                    <a:pt x="1262" y="535"/>
                    <a:pt x="1691" y="535"/>
                  </a:cubicBezTo>
                  <a:cubicBezTo>
                    <a:pt x="1848" y="535"/>
                    <a:pt x="2008" y="545"/>
                    <a:pt x="2174" y="568"/>
                  </a:cubicBezTo>
                  <a:cubicBezTo>
                    <a:pt x="2538" y="568"/>
                    <a:pt x="2538" y="34"/>
                    <a:pt x="2174" y="34"/>
                  </a:cubicBezTo>
                  <a:cubicBezTo>
                    <a:pt x="2008" y="11"/>
                    <a:pt x="1842" y="0"/>
                    <a:pt x="1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9" name="Google Shape;399;p7"/>
            <p:cNvSpPr/>
            <p:nvPr/>
          </p:nvSpPr>
          <p:spPr>
            <a:xfrm>
              <a:off x="5093634" y="1612644"/>
              <a:ext cx="168218" cy="42983"/>
            </a:xfrm>
            <a:custGeom>
              <a:avLst/>
              <a:gdLst/>
              <a:ahLst/>
              <a:cxnLst/>
              <a:rect l="l" t="t" r="r" b="b"/>
              <a:pathLst>
                <a:path w="4305" h="1100" extrusionOk="0">
                  <a:moveTo>
                    <a:pt x="404" y="1"/>
                  </a:moveTo>
                  <a:cubicBezTo>
                    <a:pt x="136" y="1"/>
                    <a:pt x="1" y="343"/>
                    <a:pt x="308" y="488"/>
                  </a:cubicBezTo>
                  <a:cubicBezTo>
                    <a:pt x="1068" y="929"/>
                    <a:pt x="1959" y="1099"/>
                    <a:pt x="2856" y="1099"/>
                  </a:cubicBezTo>
                  <a:cubicBezTo>
                    <a:pt x="3219" y="1099"/>
                    <a:pt x="3584" y="1071"/>
                    <a:pt x="3941" y="1022"/>
                  </a:cubicBezTo>
                  <a:cubicBezTo>
                    <a:pt x="4304" y="937"/>
                    <a:pt x="4133" y="488"/>
                    <a:pt x="3770" y="488"/>
                  </a:cubicBezTo>
                  <a:cubicBezTo>
                    <a:pt x="3450" y="539"/>
                    <a:pt x="3114" y="567"/>
                    <a:pt x="2777" y="567"/>
                  </a:cubicBezTo>
                  <a:cubicBezTo>
                    <a:pt x="1989" y="567"/>
                    <a:pt x="1193" y="413"/>
                    <a:pt x="564" y="39"/>
                  </a:cubicBezTo>
                  <a:cubicBezTo>
                    <a:pt x="508" y="12"/>
                    <a:pt x="454"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00" name="Google Shape;400;p7"/>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402" name="Google Shape;402;p7"/>
          <p:cNvSpPr txBox="1">
            <a:spLocks noGrp="1"/>
          </p:cNvSpPr>
          <p:nvPr>
            <p:ph type="subTitle" idx="2"/>
          </p:nvPr>
        </p:nvSpPr>
        <p:spPr>
          <a:xfrm>
            <a:off x="866419" y="3385097"/>
            <a:ext cx="1285425" cy="6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200" b="1">
                <a:solidFill>
                  <a:schemeClr val="dk1"/>
                </a:solidFill>
                <a:latin typeface="微軟正黑體" panose="020B0604030504040204" pitchFamily="34" charset="-120"/>
                <a:ea typeface="微軟正黑體" panose="020B0604030504040204" pitchFamily="34" charset="-120"/>
                <a:cs typeface="微軟正黑體" panose="020B0604030504040204" pitchFamily="34" charset="-120"/>
                <a:sym typeface="Josefin Sans"/>
              </a:defRPr>
            </a:lvl1pPr>
            <a:lvl2pPr lvl="1"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2pPr>
            <a:lvl3pPr lvl="2"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3pPr>
            <a:lvl4pPr lvl="3"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4pPr>
            <a:lvl5pPr lvl="4"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5pPr>
            <a:lvl6pPr lvl="5"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6pPr>
            <a:lvl7pPr lvl="6"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7pPr>
            <a:lvl8pPr lvl="7"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8pPr>
            <a:lvl9pPr lvl="8" algn="ctr" rtl="0">
              <a:lnSpc>
                <a:spcPct val="100000"/>
              </a:lnSpc>
              <a:spcBef>
                <a:spcPts val="1200"/>
              </a:spcBef>
              <a:spcAft>
                <a:spcPts val="1200"/>
              </a:spcAft>
              <a:buNone/>
              <a:defRPr b="1">
                <a:solidFill>
                  <a:schemeClr val="dk1"/>
                </a:solidFill>
                <a:latin typeface="Josefin Sans"/>
                <a:ea typeface="Josefin Sans"/>
                <a:cs typeface="Josefin Sans"/>
                <a:sym typeface="Josefin Sans"/>
              </a:defRPr>
            </a:lvl9pPr>
          </a:lstStyle>
          <a:p>
            <a:endParaRPr/>
          </a:p>
        </p:txBody>
      </p:sp>
      <p:sp>
        <p:nvSpPr>
          <p:cNvPr id="403" name="Google Shape;403;p7"/>
          <p:cNvSpPr txBox="1">
            <a:spLocks noGrp="1"/>
          </p:cNvSpPr>
          <p:nvPr>
            <p:ph type="subTitle" idx="3"/>
          </p:nvPr>
        </p:nvSpPr>
        <p:spPr>
          <a:xfrm>
            <a:off x="863736" y="3691250"/>
            <a:ext cx="1285425" cy="5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微軟正黑體" panose="020B0604030504040204" pitchFamily="34" charset="-120"/>
                <a:ea typeface="微軟正黑體" panose="020B0604030504040204" pitchFamily="34" charset="-120"/>
              </a:defRPr>
            </a:lvl1pPr>
            <a:lvl2pPr lvl="1" algn="ctr" rtl="0">
              <a:lnSpc>
                <a:spcPct val="100000"/>
              </a:lnSpc>
              <a:spcBef>
                <a:spcPts val="1200"/>
              </a:spcBef>
              <a:spcAft>
                <a:spcPts val="0"/>
              </a:spcAft>
              <a:buNone/>
              <a:defRPr>
                <a:solidFill>
                  <a:schemeClr val="dk1"/>
                </a:solidFill>
              </a:defRPr>
            </a:lvl2pPr>
            <a:lvl3pPr lvl="2" algn="ctr" rtl="0">
              <a:lnSpc>
                <a:spcPct val="100000"/>
              </a:lnSpc>
              <a:spcBef>
                <a:spcPts val="1200"/>
              </a:spcBef>
              <a:spcAft>
                <a:spcPts val="0"/>
              </a:spcAft>
              <a:buNone/>
              <a:defRPr>
                <a:solidFill>
                  <a:schemeClr val="dk1"/>
                </a:solidFill>
              </a:defRPr>
            </a:lvl3pPr>
            <a:lvl4pPr lvl="3" algn="ctr" rtl="0">
              <a:lnSpc>
                <a:spcPct val="100000"/>
              </a:lnSpc>
              <a:spcBef>
                <a:spcPts val="1200"/>
              </a:spcBef>
              <a:spcAft>
                <a:spcPts val="0"/>
              </a:spcAft>
              <a:buNone/>
              <a:defRPr>
                <a:solidFill>
                  <a:schemeClr val="dk1"/>
                </a:solidFill>
              </a:defRPr>
            </a:lvl4pPr>
            <a:lvl5pPr lvl="4" algn="ctr" rtl="0">
              <a:lnSpc>
                <a:spcPct val="100000"/>
              </a:lnSpc>
              <a:spcBef>
                <a:spcPts val="1200"/>
              </a:spcBef>
              <a:spcAft>
                <a:spcPts val="0"/>
              </a:spcAft>
              <a:buNone/>
              <a:defRPr>
                <a:solidFill>
                  <a:schemeClr val="dk1"/>
                </a:solidFill>
              </a:defRPr>
            </a:lvl5pPr>
            <a:lvl6pPr lvl="5" algn="ctr" rtl="0">
              <a:lnSpc>
                <a:spcPct val="100000"/>
              </a:lnSpc>
              <a:spcBef>
                <a:spcPts val="1200"/>
              </a:spcBef>
              <a:spcAft>
                <a:spcPts val="0"/>
              </a:spcAft>
              <a:buNone/>
              <a:defRPr>
                <a:solidFill>
                  <a:schemeClr val="dk1"/>
                </a:solidFill>
              </a:defRPr>
            </a:lvl6pPr>
            <a:lvl7pPr lvl="6" algn="ctr" rtl="0">
              <a:lnSpc>
                <a:spcPct val="100000"/>
              </a:lnSpc>
              <a:spcBef>
                <a:spcPts val="1200"/>
              </a:spcBef>
              <a:spcAft>
                <a:spcPts val="0"/>
              </a:spcAft>
              <a:buNone/>
              <a:defRPr>
                <a:solidFill>
                  <a:schemeClr val="dk1"/>
                </a:solidFill>
              </a:defRPr>
            </a:lvl7pPr>
            <a:lvl8pPr lvl="7" algn="ctr" rtl="0">
              <a:lnSpc>
                <a:spcPct val="100000"/>
              </a:lnSpc>
              <a:spcBef>
                <a:spcPts val="1200"/>
              </a:spcBef>
              <a:spcAft>
                <a:spcPts val="0"/>
              </a:spcAft>
              <a:buNone/>
              <a:defRPr>
                <a:solidFill>
                  <a:schemeClr val="dk1"/>
                </a:solidFill>
              </a:defRPr>
            </a:lvl8pPr>
            <a:lvl9pPr lvl="8" algn="ctr" rtl="0">
              <a:lnSpc>
                <a:spcPct val="100000"/>
              </a:lnSpc>
              <a:spcBef>
                <a:spcPts val="1200"/>
              </a:spcBef>
              <a:spcAft>
                <a:spcPts val="1200"/>
              </a:spcAft>
              <a:buNone/>
              <a:defRPr>
                <a:solidFill>
                  <a:schemeClr val="dk1"/>
                </a:solidFill>
              </a:defRPr>
            </a:lvl9pPr>
          </a:lstStyle>
          <a:p>
            <a:endParaRPr/>
          </a:p>
        </p:txBody>
      </p:sp>
      <p:sp>
        <p:nvSpPr>
          <p:cNvPr id="404" name="Google Shape;404;p7"/>
          <p:cNvSpPr txBox="1">
            <a:spLocks noGrp="1"/>
          </p:cNvSpPr>
          <p:nvPr>
            <p:ph type="subTitle" idx="4"/>
          </p:nvPr>
        </p:nvSpPr>
        <p:spPr>
          <a:xfrm>
            <a:off x="2795185" y="3385097"/>
            <a:ext cx="1285425" cy="6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200" b="1">
                <a:solidFill>
                  <a:schemeClr val="dk1"/>
                </a:solidFill>
                <a:latin typeface="微軟正黑體" panose="020B0604030504040204" pitchFamily="34" charset="-120"/>
                <a:ea typeface="微軟正黑體" panose="020B0604030504040204" pitchFamily="34" charset="-120"/>
                <a:cs typeface="微軟正黑體" panose="020B0604030504040204" pitchFamily="34" charset="-120"/>
                <a:sym typeface="Josefin Sans"/>
              </a:defRPr>
            </a:lvl1pPr>
            <a:lvl2pPr lvl="1"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2pPr>
            <a:lvl3pPr lvl="2"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3pPr>
            <a:lvl4pPr lvl="3"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4pPr>
            <a:lvl5pPr lvl="4"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5pPr>
            <a:lvl6pPr lvl="5"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6pPr>
            <a:lvl7pPr lvl="6"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7pPr>
            <a:lvl8pPr lvl="7"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8pPr>
            <a:lvl9pPr lvl="8" algn="ctr" rtl="0">
              <a:lnSpc>
                <a:spcPct val="100000"/>
              </a:lnSpc>
              <a:spcBef>
                <a:spcPts val="1200"/>
              </a:spcBef>
              <a:spcAft>
                <a:spcPts val="1200"/>
              </a:spcAft>
              <a:buNone/>
              <a:defRPr b="1">
                <a:solidFill>
                  <a:schemeClr val="dk1"/>
                </a:solidFill>
                <a:latin typeface="Josefin Sans"/>
                <a:ea typeface="Josefin Sans"/>
                <a:cs typeface="Josefin Sans"/>
                <a:sym typeface="Josefin Sans"/>
              </a:defRPr>
            </a:lvl9pPr>
          </a:lstStyle>
          <a:p>
            <a:endParaRPr/>
          </a:p>
        </p:txBody>
      </p:sp>
      <p:sp>
        <p:nvSpPr>
          <p:cNvPr id="405" name="Google Shape;405;p7"/>
          <p:cNvSpPr txBox="1">
            <a:spLocks noGrp="1"/>
          </p:cNvSpPr>
          <p:nvPr>
            <p:ph type="subTitle" idx="5"/>
          </p:nvPr>
        </p:nvSpPr>
        <p:spPr>
          <a:xfrm>
            <a:off x="2792501" y="3691250"/>
            <a:ext cx="1285425" cy="5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微軟正黑體" panose="020B0604030504040204" pitchFamily="34" charset="-120"/>
                <a:ea typeface="微軟正黑體" panose="020B0604030504040204" pitchFamily="34" charset="-120"/>
              </a:defRPr>
            </a:lvl1pPr>
            <a:lvl2pPr lvl="1" algn="ctr" rtl="0">
              <a:lnSpc>
                <a:spcPct val="100000"/>
              </a:lnSpc>
              <a:spcBef>
                <a:spcPts val="1200"/>
              </a:spcBef>
              <a:spcAft>
                <a:spcPts val="0"/>
              </a:spcAft>
              <a:buNone/>
              <a:defRPr>
                <a:solidFill>
                  <a:schemeClr val="dk1"/>
                </a:solidFill>
              </a:defRPr>
            </a:lvl2pPr>
            <a:lvl3pPr lvl="2" algn="ctr" rtl="0">
              <a:lnSpc>
                <a:spcPct val="100000"/>
              </a:lnSpc>
              <a:spcBef>
                <a:spcPts val="1200"/>
              </a:spcBef>
              <a:spcAft>
                <a:spcPts val="0"/>
              </a:spcAft>
              <a:buNone/>
              <a:defRPr>
                <a:solidFill>
                  <a:schemeClr val="dk1"/>
                </a:solidFill>
              </a:defRPr>
            </a:lvl3pPr>
            <a:lvl4pPr lvl="3" algn="ctr" rtl="0">
              <a:lnSpc>
                <a:spcPct val="100000"/>
              </a:lnSpc>
              <a:spcBef>
                <a:spcPts val="1200"/>
              </a:spcBef>
              <a:spcAft>
                <a:spcPts val="0"/>
              </a:spcAft>
              <a:buNone/>
              <a:defRPr>
                <a:solidFill>
                  <a:schemeClr val="dk1"/>
                </a:solidFill>
              </a:defRPr>
            </a:lvl4pPr>
            <a:lvl5pPr lvl="4" algn="ctr" rtl="0">
              <a:lnSpc>
                <a:spcPct val="100000"/>
              </a:lnSpc>
              <a:spcBef>
                <a:spcPts val="1200"/>
              </a:spcBef>
              <a:spcAft>
                <a:spcPts val="0"/>
              </a:spcAft>
              <a:buNone/>
              <a:defRPr>
                <a:solidFill>
                  <a:schemeClr val="dk1"/>
                </a:solidFill>
              </a:defRPr>
            </a:lvl5pPr>
            <a:lvl6pPr lvl="5" algn="ctr" rtl="0">
              <a:lnSpc>
                <a:spcPct val="100000"/>
              </a:lnSpc>
              <a:spcBef>
                <a:spcPts val="1200"/>
              </a:spcBef>
              <a:spcAft>
                <a:spcPts val="0"/>
              </a:spcAft>
              <a:buNone/>
              <a:defRPr>
                <a:solidFill>
                  <a:schemeClr val="dk1"/>
                </a:solidFill>
              </a:defRPr>
            </a:lvl6pPr>
            <a:lvl7pPr lvl="6" algn="ctr" rtl="0">
              <a:lnSpc>
                <a:spcPct val="100000"/>
              </a:lnSpc>
              <a:spcBef>
                <a:spcPts val="1200"/>
              </a:spcBef>
              <a:spcAft>
                <a:spcPts val="0"/>
              </a:spcAft>
              <a:buNone/>
              <a:defRPr>
                <a:solidFill>
                  <a:schemeClr val="dk1"/>
                </a:solidFill>
              </a:defRPr>
            </a:lvl7pPr>
            <a:lvl8pPr lvl="7" algn="ctr" rtl="0">
              <a:lnSpc>
                <a:spcPct val="100000"/>
              </a:lnSpc>
              <a:spcBef>
                <a:spcPts val="1200"/>
              </a:spcBef>
              <a:spcAft>
                <a:spcPts val="0"/>
              </a:spcAft>
              <a:buNone/>
              <a:defRPr>
                <a:solidFill>
                  <a:schemeClr val="dk1"/>
                </a:solidFill>
              </a:defRPr>
            </a:lvl8pPr>
            <a:lvl9pPr lvl="8" algn="ctr" rtl="0">
              <a:lnSpc>
                <a:spcPct val="100000"/>
              </a:lnSpc>
              <a:spcBef>
                <a:spcPts val="1200"/>
              </a:spcBef>
              <a:spcAft>
                <a:spcPts val="1200"/>
              </a:spcAft>
              <a:buNone/>
              <a:defRPr>
                <a:solidFill>
                  <a:schemeClr val="dk1"/>
                </a:solidFill>
              </a:defRPr>
            </a:lvl9pPr>
          </a:lstStyle>
          <a:p>
            <a:endParaRPr/>
          </a:p>
        </p:txBody>
      </p:sp>
      <p:sp>
        <p:nvSpPr>
          <p:cNvPr id="406" name="Google Shape;406;p7"/>
          <p:cNvSpPr txBox="1">
            <a:spLocks noGrp="1"/>
          </p:cNvSpPr>
          <p:nvPr>
            <p:ph type="subTitle" idx="6"/>
          </p:nvPr>
        </p:nvSpPr>
        <p:spPr>
          <a:xfrm>
            <a:off x="4723950" y="3385097"/>
            <a:ext cx="1285425" cy="6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200" b="1">
                <a:solidFill>
                  <a:schemeClr val="dk1"/>
                </a:solidFill>
                <a:latin typeface="微軟正黑體" panose="020B0604030504040204" pitchFamily="34" charset="-120"/>
                <a:ea typeface="微軟正黑體" panose="020B0604030504040204" pitchFamily="34" charset="-120"/>
                <a:cs typeface="微軟正黑體" panose="020B0604030504040204" pitchFamily="34" charset="-120"/>
                <a:sym typeface="Josefin Sans"/>
              </a:defRPr>
            </a:lvl1pPr>
            <a:lvl2pPr lvl="1"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2pPr>
            <a:lvl3pPr lvl="2"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3pPr>
            <a:lvl4pPr lvl="3"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4pPr>
            <a:lvl5pPr lvl="4"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5pPr>
            <a:lvl6pPr lvl="5"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6pPr>
            <a:lvl7pPr lvl="6"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7pPr>
            <a:lvl8pPr lvl="7" algn="ctr" rtl="0">
              <a:lnSpc>
                <a:spcPct val="100000"/>
              </a:lnSpc>
              <a:spcBef>
                <a:spcPts val="1200"/>
              </a:spcBef>
              <a:spcAft>
                <a:spcPts val="0"/>
              </a:spcAft>
              <a:buNone/>
              <a:defRPr b="1">
                <a:solidFill>
                  <a:schemeClr val="dk1"/>
                </a:solidFill>
                <a:latin typeface="Josefin Sans"/>
                <a:ea typeface="Josefin Sans"/>
                <a:cs typeface="Josefin Sans"/>
                <a:sym typeface="Josefin Sans"/>
              </a:defRPr>
            </a:lvl8pPr>
            <a:lvl9pPr lvl="8" algn="ctr" rtl="0">
              <a:lnSpc>
                <a:spcPct val="100000"/>
              </a:lnSpc>
              <a:spcBef>
                <a:spcPts val="1200"/>
              </a:spcBef>
              <a:spcAft>
                <a:spcPts val="1200"/>
              </a:spcAft>
              <a:buNone/>
              <a:defRPr b="1">
                <a:solidFill>
                  <a:schemeClr val="dk1"/>
                </a:solidFill>
                <a:latin typeface="Josefin Sans"/>
                <a:ea typeface="Josefin Sans"/>
                <a:cs typeface="Josefin Sans"/>
                <a:sym typeface="Josefin Sans"/>
              </a:defRPr>
            </a:lvl9pPr>
          </a:lstStyle>
          <a:p>
            <a:endParaRPr/>
          </a:p>
        </p:txBody>
      </p:sp>
      <p:sp>
        <p:nvSpPr>
          <p:cNvPr id="407" name="Google Shape;407;p7"/>
          <p:cNvSpPr txBox="1">
            <a:spLocks noGrp="1"/>
          </p:cNvSpPr>
          <p:nvPr>
            <p:ph type="subTitle" idx="7"/>
          </p:nvPr>
        </p:nvSpPr>
        <p:spPr>
          <a:xfrm>
            <a:off x="4721267" y="3691250"/>
            <a:ext cx="1285425" cy="5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微軟正黑體" panose="020B0604030504040204" pitchFamily="34" charset="-120"/>
                <a:ea typeface="微軟正黑體" panose="020B0604030504040204" pitchFamily="34" charset="-120"/>
              </a:defRPr>
            </a:lvl1pPr>
            <a:lvl2pPr lvl="1" algn="ctr" rtl="0">
              <a:lnSpc>
                <a:spcPct val="100000"/>
              </a:lnSpc>
              <a:spcBef>
                <a:spcPts val="1200"/>
              </a:spcBef>
              <a:spcAft>
                <a:spcPts val="0"/>
              </a:spcAft>
              <a:buNone/>
              <a:defRPr>
                <a:solidFill>
                  <a:schemeClr val="dk1"/>
                </a:solidFill>
              </a:defRPr>
            </a:lvl2pPr>
            <a:lvl3pPr lvl="2" algn="ctr" rtl="0">
              <a:lnSpc>
                <a:spcPct val="100000"/>
              </a:lnSpc>
              <a:spcBef>
                <a:spcPts val="1200"/>
              </a:spcBef>
              <a:spcAft>
                <a:spcPts val="0"/>
              </a:spcAft>
              <a:buNone/>
              <a:defRPr>
                <a:solidFill>
                  <a:schemeClr val="dk1"/>
                </a:solidFill>
              </a:defRPr>
            </a:lvl3pPr>
            <a:lvl4pPr lvl="3" algn="ctr" rtl="0">
              <a:lnSpc>
                <a:spcPct val="100000"/>
              </a:lnSpc>
              <a:spcBef>
                <a:spcPts val="1200"/>
              </a:spcBef>
              <a:spcAft>
                <a:spcPts val="0"/>
              </a:spcAft>
              <a:buNone/>
              <a:defRPr>
                <a:solidFill>
                  <a:schemeClr val="dk1"/>
                </a:solidFill>
              </a:defRPr>
            </a:lvl4pPr>
            <a:lvl5pPr lvl="4" algn="ctr" rtl="0">
              <a:lnSpc>
                <a:spcPct val="100000"/>
              </a:lnSpc>
              <a:spcBef>
                <a:spcPts val="1200"/>
              </a:spcBef>
              <a:spcAft>
                <a:spcPts val="0"/>
              </a:spcAft>
              <a:buNone/>
              <a:defRPr>
                <a:solidFill>
                  <a:schemeClr val="dk1"/>
                </a:solidFill>
              </a:defRPr>
            </a:lvl5pPr>
            <a:lvl6pPr lvl="5" algn="ctr" rtl="0">
              <a:lnSpc>
                <a:spcPct val="100000"/>
              </a:lnSpc>
              <a:spcBef>
                <a:spcPts val="1200"/>
              </a:spcBef>
              <a:spcAft>
                <a:spcPts val="0"/>
              </a:spcAft>
              <a:buNone/>
              <a:defRPr>
                <a:solidFill>
                  <a:schemeClr val="dk1"/>
                </a:solidFill>
              </a:defRPr>
            </a:lvl6pPr>
            <a:lvl7pPr lvl="6" algn="ctr" rtl="0">
              <a:lnSpc>
                <a:spcPct val="100000"/>
              </a:lnSpc>
              <a:spcBef>
                <a:spcPts val="1200"/>
              </a:spcBef>
              <a:spcAft>
                <a:spcPts val="0"/>
              </a:spcAft>
              <a:buNone/>
              <a:defRPr>
                <a:solidFill>
                  <a:schemeClr val="dk1"/>
                </a:solidFill>
              </a:defRPr>
            </a:lvl7pPr>
            <a:lvl8pPr lvl="7" algn="ctr" rtl="0">
              <a:lnSpc>
                <a:spcPct val="100000"/>
              </a:lnSpc>
              <a:spcBef>
                <a:spcPts val="1200"/>
              </a:spcBef>
              <a:spcAft>
                <a:spcPts val="0"/>
              </a:spcAft>
              <a:buNone/>
              <a:defRPr>
                <a:solidFill>
                  <a:schemeClr val="dk1"/>
                </a:solidFill>
              </a:defRPr>
            </a:lvl8pPr>
            <a:lvl9pPr lvl="8" algn="ctr" rtl="0">
              <a:lnSpc>
                <a:spcPct val="100000"/>
              </a:lnSpc>
              <a:spcBef>
                <a:spcPts val="1200"/>
              </a:spcBef>
              <a:spcAft>
                <a:spcPts val="1200"/>
              </a:spcAft>
              <a:buNone/>
              <a:defRPr>
                <a:solidFill>
                  <a:schemeClr val="dk1"/>
                </a:solidFill>
              </a:defRPr>
            </a:lvl9pPr>
          </a:lstStyle>
          <a:p>
            <a:endParaRPr/>
          </a:p>
        </p:txBody>
      </p:sp>
      <p:sp>
        <p:nvSpPr>
          <p:cNvPr id="408" name="Google Shape;408;p7"/>
          <p:cNvSpPr txBox="1">
            <a:spLocks noGrp="1"/>
          </p:cNvSpPr>
          <p:nvPr>
            <p:ph type="ctrTitle"/>
          </p:nvPr>
        </p:nvSpPr>
        <p:spPr>
          <a:xfrm>
            <a:off x="1443734" y="499000"/>
            <a:ext cx="3970552"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solidFill>
                  <a:schemeClr val="dk1"/>
                </a:solidFill>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a:p>
        </p:txBody>
      </p:sp>
      <p:sp>
        <p:nvSpPr>
          <p:cNvPr id="409" name="Google Shape;409;p7"/>
          <p:cNvSpPr/>
          <p:nvPr/>
        </p:nvSpPr>
        <p:spPr>
          <a:xfrm rot="-296897">
            <a:off x="-13971" y="-8938"/>
            <a:ext cx="875134" cy="996645"/>
          </a:xfrm>
          <a:custGeom>
            <a:avLst/>
            <a:gdLst/>
            <a:ahLst/>
            <a:cxnLst/>
            <a:rect l="l" t="t" r="r" b="b"/>
            <a:pathLst>
              <a:path w="51747" h="44199" extrusionOk="0">
                <a:moveTo>
                  <a:pt x="9277" y="1"/>
                </a:moveTo>
                <a:lnTo>
                  <a:pt x="9277" y="1"/>
                </a:lnTo>
                <a:cubicBezTo>
                  <a:pt x="9277" y="1"/>
                  <a:pt x="12825" y="7653"/>
                  <a:pt x="10516" y="12548"/>
                </a:cubicBezTo>
                <a:cubicBezTo>
                  <a:pt x="8828" y="16032"/>
                  <a:pt x="5985" y="14599"/>
                  <a:pt x="5173" y="19152"/>
                </a:cubicBezTo>
                <a:cubicBezTo>
                  <a:pt x="4587" y="22605"/>
                  <a:pt x="1693" y="22701"/>
                  <a:pt x="1375" y="22701"/>
                </a:cubicBezTo>
                <a:cubicBezTo>
                  <a:pt x="1357" y="22701"/>
                  <a:pt x="1347" y="22700"/>
                  <a:pt x="1347" y="22700"/>
                </a:cubicBezTo>
                <a:lnTo>
                  <a:pt x="0" y="43903"/>
                </a:lnTo>
                <a:cubicBezTo>
                  <a:pt x="0" y="43903"/>
                  <a:pt x="3243" y="44199"/>
                  <a:pt x="6816" y="44199"/>
                </a:cubicBezTo>
                <a:cubicBezTo>
                  <a:pt x="9166" y="44199"/>
                  <a:pt x="11659" y="44071"/>
                  <a:pt x="13466" y="43647"/>
                </a:cubicBezTo>
                <a:cubicBezTo>
                  <a:pt x="22806" y="41232"/>
                  <a:pt x="19515" y="34905"/>
                  <a:pt x="30202" y="32682"/>
                </a:cubicBezTo>
                <a:cubicBezTo>
                  <a:pt x="41872" y="30374"/>
                  <a:pt x="45078" y="25201"/>
                  <a:pt x="45698" y="13894"/>
                </a:cubicBezTo>
                <a:cubicBezTo>
                  <a:pt x="46232" y="2587"/>
                  <a:pt x="51747" y="2587"/>
                  <a:pt x="51747" y="2587"/>
                </a:cubicBezTo>
                <a:lnTo>
                  <a:pt x="9277" y="1"/>
                </a:lnTo>
                <a:close/>
              </a:path>
            </a:pathLst>
          </a:custGeom>
          <a:solidFill>
            <a:srgbClr val="FF8E8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10" name="Google Shape;410;p7"/>
          <p:cNvSpPr/>
          <p:nvPr/>
        </p:nvSpPr>
        <p:spPr>
          <a:xfrm rot="-296897">
            <a:off x="-34909" y="-33566"/>
            <a:ext cx="926478" cy="1046366"/>
          </a:xfrm>
          <a:custGeom>
            <a:avLst/>
            <a:gdLst/>
            <a:ahLst/>
            <a:cxnLst/>
            <a:rect l="l" t="t" r="r" b="b"/>
            <a:pathLst>
              <a:path w="54783" h="46404" extrusionOk="0">
                <a:moveTo>
                  <a:pt x="10688" y="449"/>
                </a:moveTo>
                <a:lnTo>
                  <a:pt x="11842" y="535"/>
                </a:lnTo>
                <a:lnTo>
                  <a:pt x="10773" y="535"/>
                </a:lnTo>
                <a:lnTo>
                  <a:pt x="10153" y="449"/>
                </a:lnTo>
                <a:close/>
                <a:moveTo>
                  <a:pt x="11842" y="535"/>
                </a:moveTo>
                <a:lnTo>
                  <a:pt x="12686" y="620"/>
                </a:lnTo>
                <a:lnTo>
                  <a:pt x="12686" y="620"/>
                </a:lnTo>
                <a:cubicBezTo>
                  <a:pt x="12398" y="599"/>
                  <a:pt x="12109" y="577"/>
                  <a:pt x="11842" y="535"/>
                </a:cubicBezTo>
                <a:close/>
                <a:moveTo>
                  <a:pt x="12291" y="2223"/>
                </a:moveTo>
                <a:lnTo>
                  <a:pt x="13188" y="2309"/>
                </a:lnTo>
                <a:lnTo>
                  <a:pt x="13188" y="2309"/>
                </a:lnTo>
                <a:lnTo>
                  <a:pt x="12569" y="2223"/>
                </a:lnTo>
                <a:close/>
                <a:moveTo>
                  <a:pt x="11720" y="2154"/>
                </a:moveTo>
                <a:cubicBezTo>
                  <a:pt x="11761" y="2261"/>
                  <a:pt x="11801" y="2369"/>
                  <a:pt x="11842" y="2501"/>
                </a:cubicBezTo>
                <a:lnTo>
                  <a:pt x="11883" y="2664"/>
                </a:lnTo>
                <a:lnTo>
                  <a:pt x="11883" y="2664"/>
                </a:lnTo>
                <a:cubicBezTo>
                  <a:pt x="11808" y="2434"/>
                  <a:pt x="11764" y="2288"/>
                  <a:pt x="11720" y="2154"/>
                </a:cubicBezTo>
                <a:close/>
                <a:moveTo>
                  <a:pt x="9626" y="465"/>
                </a:moveTo>
                <a:lnTo>
                  <a:pt x="9626" y="465"/>
                </a:lnTo>
                <a:cubicBezTo>
                  <a:pt x="9987" y="1251"/>
                  <a:pt x="10327" y="2057"/>
                  <a:pt x="10688" y="2843"/>
                </a:cubicBezTo>
                <a:lnTo>
                  <a:pt x="10688" y="3035"/>
                </a:lnTo>
                <a:lnTo>
                  <a:pt x="10602" y="2843"/>
                </a:lnTo>
                <a:cubicBezTo>
                  <a:pt x="10326" y="2057"/>
                  <a:pt x="9987" y="1251"/>
                  <a:pt x="9626" y="465"/>
                </a:cubicBezTo>
                <a:close/>
                <a:moveTo>
                  <a:pt x="12291" y="2501"/>
                </a:moveTo>
                <a:lnTo>
                  <a:pt x="12376" y="2758"/>
                </a:lnTo>
                <a:lnTo>
                  <a:pt x="12462" y="3121"/>
                </a:lnTo>
                <a:lnTo>
                  <a:pt x="12376" y="2672"/>
                </a:lnTo>
                <a:lnTo>
                  <a:pt x="12291" y="2501"/>
                </a:lnTo>
                <a:close/>
                <a:moveTo>
                  <a:pt x="10688" y="3035"/>
                </a:moveTo>
                <a:lnTo>
                  <a:pt x="10688" y="3035"/>
                </a:lnTo>
                <a:cubicBezTo>
                  <a:pt x="10742" y="3090"/>
                  <a:pt x="10762" y="3144"/>
                  <a:pt x="10769" y="3198"/>
                </a:cubicBezTo>
                <a:lnTo>
                  <a:pt x="10769" y="3198"/>
                </a:lnTo>
                <a:lnTo>
                  <a:pt x="10688" y="3035"/>
                </a:lnTo>
                <a:close/>
                <a:moveTo>
                  <a:pt x="12462" y="3121"/>
                </a:moveTo>
                <a:cubicBezTo>
                  <a:pt x="12569" y="3463"/>
                  <a:pt x="12654" y="3741"/>
                  <a:pt x="12740" y="3997"/>
                </a:cubicBezTo>
                <a:cubicBezTo>
                  <a:pt x="12654" y="3655"/>
                  <a:pt x="12569" y="3377"/>
                  <a:pt x="12462" y="3121"/>
                </a:cubicBezTo>
                <a:close/>
                <a:moveTo>
                  <a:pt x="10799" y="3340"/>
                </a:moveTo>
                <a:lnTo>
                  <a:pt x="10966" y="3655"/>
                </a:lnTo>
                <a:cubicBezTo>
                  <a:pt x="11051" y="3912"/>
                  <a:pt x="11051" y="4190"/>
                  <a:pt x="11137" y="4446"/>
                </a:cubicBezTo>
                <a:cubicBezTo>
                  <a:pt x="11051" y="4190"/>
                  <a:pt x="10966" y="3912"/>
                  <a:pt x="10859" y="3655"/>
                </a:cubicBezTo>
                <a:lnTo>
                  <a:pt x="10799" y="3340"/>
                </a:lnTo>
                <a:close/>
                <a:moveTo>
                  <a:pt x="11137" y="4446"/>
                </a:moveTo>
                <a:cubicBezTo>
                  <a:pt x="11401" y="5225"/>
                  <a:pt x="11564" y="6005"/>
                  <a:pt x="11699" y="6784"/>
                </a:cubicBezTo>
                <a:lnTo>
                  <a:pt x="11699" y="6784"/>
                </a:lnTo>
                <a:cubicBezTo>
                  <a:pt x="11536" y="5980"/>
                  <a:pt x="11330" y="5189"/>
                  <a:pt x="11137" y="4446"/>
                </a:cubicBezTo>
                <a:close/>
                <a:moveTo>
                  <a:pt x="12740" y="3997"/>
                </a:moveTo>
                <a:cubicBezTo>
                  <a:pt x="13103" y="5173"/>
                  <a:pt x="13274" y="6327"/>
                  <a:pt x="13445" y="7481"/>
                </a:cubicBezTo>
                <a:cubicBezTo>
                  <a:pt x="13553" y="8132"/>
                  <a:pt x="13601" y="8809"/>
                  <a:pt x="13602" y="9487"/>
                </a:cubicBezTo>
                <a:lnTo>
                  <a:pt x="13602" y="9487"/>
                </a:lnTo>
                <a:cubicBezTo>
                  <a:pt x="13604" y="8769"/>
                  <a:pt x="13557" y="8068"/>
                  <a:pt x="13445" y="7396"/>
                </a:cubicBezTo>
                <a:cubicBezTo>
                  <a:pt x="13274" y="6242"/>
                  <a:pt x="13103" y="5066"/>
                  <a:pt x="12740" y="3997"/>
                </a:cubicBezTo>
                <a:close/>
                <a:moveTo>
                  <a:pt x="13602" y="9487"/>
                </a:moveTo>
                <a:cubicBezTo>
                  <a:pt x="13601" y="10001"/>
                  <a:pt x="13575" y="10524"/>
                  <a:pt x="13530" y="11051"/>
                </a:cubicBezTo>
                <a:cubicBezTo>
                  <a:pt x="13577" y="10537"/>
                  <a:pt x="13603" y="10012"/>
                  <a:pt x="13602" y="9487"/>
                </a:cubicBezTo>
                <a:close/>
                <a:moveTo>
                  <a:pt x="13530" y="11051"/>
                </a:moveTo>
                <a:cubicBezTo>
                  <a:pt x="13445" y="11307"/>
                  <a:pt x="13445" y="11671"/>
                  <a:pt x="13359" y="11927"/>
                </a:cubicBezTo>
                <a:lnTo>
                  <a:pt x="13311" y="12183"/>
                </a:lnTo>
                <a:lnTo>
                  <a:pt x="13359" y="12012"/>
                </a:lnTo>
                <a:cubicBezTo>
                  <a:pt x="13445" y="11671"/>
                  <a:pt x="13445" y="11393"/>
                  <a:pt x="13530" y="11051"/>
                </a:cubicBezTo>
                <a:close/>
                <a:moveTo>
                  <a:pt x="13311" y="12183"/>
                </a:moveTo>
                <a:lnTo>
                  <a:pt x="13103" y="12910"/>
                </a:lnTo>
                <a:cubicBezTo>
                  <a:pt x="12941" y="13433"/>
                  <a:pt x="12733" y="13895"/>
                  <a:pt x="12505" y="14399"/>
                </a:cubicBezTo>
                <a:lnTo>
                  <a:pt x="12505" y="14399"/>
                </a:lnTo>
                <a:cubicBezTo>
                  <a:pt x="12801" y="13913"/>
                  <a:pt x="13020" y="13369"/>
                  <a:pt x="13188" y="12825"/>
                </a:cubicBezTo>
                <a:lnTo>
                  <a:pt x="13311" y="12183"/>
                </a:lnTo>
                <a:close/>
                <a:moveTo>
                  <a:pt x="12505" y="14399"/>
                </a:moveTo>
                <a:lnTo>
                  <a:pt x="12505" y="14399"/>
                </a:lnTo>
                <a:cubicBezTo>
                  <a:pt x="12464" y="14467"/>
                  <a:pt x="12421" y="14533"/>
                  <a:pt x="12376" y="14599"/>
                </a:cubicBezTo>
                <a:cubicBezTo>
                  <a:pt x="12307" y="14743"/>
                  <a:pt x="12224" y="14893"/>
                  <a:pt x="12129" y="15045"/>
                </a:cubicBezTo>
                <a:lnTo>
                  <a:pt x="12129" y="15045"/>
                </a:lnTo>
                <a:cubicBezTo>
                  <a:pt x="12216" y="14925"/>
                  <a:pt x="12299" y="14805"/>
                  <a:pt x="12376" y="14684"/>
                </a:cubicBezTo>
                <a:cubicBezTo>
                  <a:pt x="12420" y="14587"/>
                  <a:pt x="12463" y="14492"/>
                  <a:pt x="12505" y="14399"/>
                </a:cubicBezTo>
                <a:close/>
                <a:moveTo>
                  <a:pt x="12129" y="15045"/>
                </a:moveTo>
                <a:lnTo>
                  <a:pt x="12129" y="15045"/>
                </a:lnTo>
                <a:cubicBezTo>
                  <a:pt x="11827" y="15455"/>
                  <a:pt x="11465" y="15854"/>
                  <a:pt x="11051" y="16202"/>
                </a:cubicBezTo>
                <a:cubicBezTo>
                  <a:pt x="10951" y="16301"/>
                  <a:pt x="10844" y="16392"/>
                  <a:pt x="10731" y="16477"/>
                </a:cubicBezTo>
                <a:lnTo>
                  <a:pt x="10731" y="16477"/>
                </a:lnTo>
                <a:cubicBezTo>
                  <a:pt x="10865" y="16386"/>
                  <a:pt x="11001" y="16294"/>
                  <a:pt x="11137" y="16202"/>
                </a:cubicBezTo>
                <a:cubicBezTo>
                  <a:pt x="11527" y="15874"/>
                  <a:pt x="11871" y="15455"/>
                  <a:pt x="12129" y="15045"/>
                </a:cubicBezTo>
                <a:close/>
                <a:moveTo>
                  <a:pt x="10731" y="16477"/>
                </a:moveTo>
                <a:lnTo>
                  <a:pt x="10731" y="16477"/>
                </a:lnTo>
                <a:cubicBezTo>
                  <a:pt x="10600" y="16565"/>
                  <a:pt x="10469" y="16652"/>
                  <a:pt x="10342" y="16736"/>
                </a:cubicBezTo>
                <a:lnTo>
                  <a:pt x="10342" y="16736"/>
                </a:lnTo>
                <a:cubicBezTo>
                  <a:pt x="10474" y="16656"/>
                  <a:pt x="10605" y="16571"/>
                  <a:pt x="10731" y="16477"/>
                </a:cubicBezTo>
                <a:close/>
                <a:moveTo>
                  <a:pt x="11853" y="7717"/>
                </a:moveTo>
                <a:cubicBezTo>
                  <a:pt x="12034" y="8767"/>
                  <a:pt x="12030" y="9895"/>
                  <a:pt x="11842" y="10858"/>
                </a:cubicBezTo>
                <a:cubicBezTo>
                  <a:pt x="11842" y="11136"/>
                  <a:pt x="11842" y="11393"/>
                  <a:pt x="11756" y="11671"/>
                </a:cubicBezTo>
                <a:lnTo>
                  <a:pt x="11585" y="12461"/>
                </a:lnTo>
                <a:lnTo>
                  <a:pt x="11308" y="13188"/>
                </a:lnTo>
                <a:lnTo>
                  <a:pt x="11222" y="13359"/>
                </a:lnTo>
                <a:lnTo>
                  <a:pt x="11137" y="13530"/>
                </a:lnTo>
                <a:lnTo>
                  <a:pt x="10966" y="13808"/>
                </a:lnTo>
                <a:cubicBezTo>
                  <a:pt x="10688" y="14257"/>
                  <a:pt x="10324" y="14599"/>
                  <a:pt x="9982" y="14962"/>
                </a:cubicBezTo>
                <a:cubicBezTo>
                  <a:pt x="9619" y="15219"/>
                  <a:pt x="9170" y="15496"/>
                  <a:pt x="8636" y="15860"/>
                </a:cubicBezTo>
                <a:cubicBezTo>
                  <a:pt x="8187" y="16116"/>
                  <a:pt x="7653" y="16480"/>
                  <a:pt x="7225" y="16929"/>
                </a:cubicBezTo>
                <a:cubicBezTo>
                  <a:pt x="6851" y="17285"/>
                  <a:pt x="6537" y="17789"/>
                  <a:pt x="6294" y="18256"/>
                </a:cubicBezTo>
                <a:lnTo>
                  <a:pt x="6294" y="18256"/>
                </a:lnTo>
                <a:cubicBezTo>
                  <a:pt x="6481" y="17708"/>
                  <a:pt x="6825" y="17229"/>
                  <a:pt x="7311" y="16822"/>
                </a:cubicBezTo>
                <a:cubicBezTo>
                  <a:pt x="7759" y="16394"/>
                  <a:pt x="8294" y="16031"/>
                  <a:pt x="8721" y="15753"/>
                </a:cubicBezTo>
                <a:cubicBezTo>
                  <a:pt x="9704" y="15219"/>
                  <a:pt x="10431" y="14599"/>
                  <a:pt x="10966" y="13722"/>
                </a:cubicBezTo>
                <a:cubicBezTo>
                  <a:pt x="11500" y="12825"/>
                  <a:pt x="11756" y="11842"/>
                  <a:pt x="11842" y="10773"/>
                </a:cubicBezTo>
                <a:cubicBezTo>
                  <a:pt x="11923" y="9836"/>
                  <a:pt x="11927" y="8743"/>
                  <a:pt x="11853" y="7717"/>
                </a:cubicBezTo>
                <a:close/>
                <a:moveTo>
                  <a:pt x="10342" y="16736"/>
                </a:moveTo>
                <a:cubicBezTo>
                  <a:pt x="10058" y="16907"/>
                  <a:pt x="9772" y="17049"/>
                  <a:pt x="9533" y="17185"/>
                </a:cubicBezTo>
                <a:cubicBezTo>
                  <a:pt x="9085" y="17548"/>
                  <a:pt x="8721" y="17719"/>
                  <a:pt x="8379" y="18083"/>
                </a:cubicBezTo>
                <a:cubicBezTo>
                  <a:pt x="8101" y="18339"/>
                  <a:pt x="7930" y="18703"/>
                  <a:pt x="7759" y="19151"/>
                </a:cubicBezTo>
                <a:cubicBezTo>
                  <a:pt x="7930" y="18703"/>
                  <a:pt x="8187" y="18339"/>
                  <a:pt x="8465" y="18083"/>
                </a:cubicBezTo>
                <a:cubicBezTo>
                  <a:pt x="8721" y="17719"/>
                  <a:pt x="9170" y="17548"/>
                  <a:pt x="9619" y="17185"/>
                </a:cubicBezTo>
                <a:cubicBezTo>
                  <a:pt x="9842" y="17057"/>
                  <a:pt x="10087" y="16903"/>
                  <a:pt x="10342" y="16736"/>
                </a:cubicBezTo>
                <a:close/>
                <a:moveTo>
                  <a:pt x="6100" y="18680"/>
                </a:moveTo>
                <a:cubicBezTo>
                  <a:pt x="6019" y="18916"/>
                  <a:pt x="5949" y="19198"/>
                  <a:pt x="5878" y="19408"/>
                </a:cubicBezTo>
                <a:lnTo>
                  <a:pt x="5707" y="20220"/>
                </a:lnTo>
                <a:lnTo>
                  <a:pt x="5878" y="19322"/>
                </a:lnTo>
                <a:cubicBezTo>
                  <a:pt x="5939" y="19139"/>
                  <a:pt x="6000" y="18902"/>
                  <a:pt x="6100" y="18680"/>
                </a:cubicBezTo>
                <a:close/>
                <a:moveTo>
                  <a:pt x="5707" y="20220"/>
                </a:moveTo>
                <a:cubicBezTo>
                  <a:pt x="5622" y="20754"/>
                  <a:pt x="5430" y="21203"/>
                  <a:pt x="5173" y="21545"/>
                </a:cubicBezTo>
                <a:cubicBezTo>
                  <a:pt x="5430" y="21096"/>
                  <a:pt x="5622" y="20669"/>
                  <a:pt x="5707" y="20220"/>
                </a:cubicBezTo>
                <a:close/>
                <a:moveTo>
                  <a:pt x="11963" y="2911"/>
                </a:moveTo>
                <a:lnTo>
                  <a:pt x="12120" y="3206"/>
                </a:lnTo>
                <a:cubicBezTo>
                  <a:pt x="12205" y="3463"/>
                  <a:pt x="12291" y="3741"/>
                  <a:pt x="12376" y="4104"/>
                </a:cubicBezTo>
                <a:cubicBezTo>
                  <a:pt x="12654" y="5173"/>
                  <a:pt x="12911" y="6327"/>
                  <a:pt x="13103" y="7396"/>
                </a:cubicBezTo>
                <a:cubicBezTo>
                  <a:pt x="13274" y="8550"/>
                  <a:pt x="13274" y="9790"/>
                  <a:pt x="13188" y="10944"/>
                </a:cubicBezTo>
                <a:cubicBezTo>
                  <a:pt x="13103" y="12119"/>
                  <a:pt x="12654" y="13359"/>
                  <a:pt x="12120" y="14428"/>
                </a:cubicBezTo>
                <a:cubicBezTo>
                  <a:pt x="11756" y="14962"/>
                  <a:pt x="11393" y="15411"/>
                  <a:pt x="10859" y="15860"/>
                </a:cubicBezTo>
                <a:cubicBezTo>
                  <a:pt x="10431" y="16287"/>
                  <a:pt x="9897" y="16565"/>
                  <a:pt x="9448" y="16822"/>
                </a:cubicBezTo>
                <a:cubicBezTo>
                  <a:pt x="8914" y="17185"/>
                  <a:pt x="8550" y="17463"/>
                  <a:pt x="8187" y="17719"/>
                </a:cubicBezTo>
                <a:cubicBezTo>
                  <a:pt x="7845" y="18083"/>
                  <a:pt x="7567" y="18532"/>
                  <a:pt x="7396" y="18959"/>
                </a:cubicBezTo>
                <a:cubicBezTo>
                  <a:pt x="7311" y="19151"/>
                  <a:pt x="7225" y="19408"/>
                  <a:pt x="7225" y="19686"/>
                </a:cubicBezTo>
                <a:lnTo>
                  <a:pt x="7033" y="20477"/>
                </a:lnTo>
                <a:cubicBezTo>
                  <a:pt x="6865" y="21001"/>
                  <a:pt x="6697" y="21608"/>
                  <a:pt x="6348" y="22135"/>
                </a:cubicBezTo>
                <a:lnTo>
                  <a:pt x="6348" y="22135"/>
                </a:lnTo>
                <a:cubicBezTo>
                  <a:pt x="6482" y="21910"/>
                  <a:pt x="6594" y="21685"/>
                  <a:pt x="6691" y="21460"/>
                </a:cubicBezTo>
                <a:lnTo>
                  <a:pt x="6776" y="21011"/>
                </a:lnTo>
                <a:lnTo>
                  <a:pt x="6862" y="20669"/>
                </a:lnTo>
                <a:lnTo>
                  <a:pt x="7033" y="20028"/>
                </a:lnTo>
                <a:cubicBezTo>
                  <a:pt x="7225" y="19151"/>
                  <a:pt x="7482" y="18425"/>
                  <a:pt x="8016" y="17805"/>
                </a:cubicBezTo>
                <a:cubicBezTo>
                  <a:pt x="8550" y="17271"/>
                  <a:pt x="9362" y="16929"/>
                  <a:pt x="10153" y="16287"/>
                </a:cubicBezTo>
                <a:cubicBezTo>
                  <a:pt x="10966" y="15860"/>
                  <a:pt x="11671" y="15048"/>
                  <a:pt x="12120" y="14150"/>
                </a:cubicBezTo>
                <a:cubicBezTo>
                  <a:pt x="12205" y="14064"/>
                  <a:pt x="12291" y="13979"/>
                  <a:pt x="12291" y="13808"/>
                </a:cubicBezTo>
                <a:lnTo>
                  <a:pt x="12462" y="13530"/>
                </a:lnTo>
                <a:lnTo>
                  <a:pt x="12740" y="12825"/>
                </a:lnTo>
                <a:lnTo>
                  <a:pt x="12911" y="12119"/>
                </a:lnTo>
                <a:lnTo>
                  <a:pt x="12996" y="11756"/>
                </a:lnTo>
                <a:lnTo>
                  <a:pt x="12996" y="11393"/>
                </a:lnTo>
                <a:cubicBezTo>
                  <a:pt x="13274" y="9533"/>
                  <a:pt x="13188" y="7738"/>
                  <a:pt x="12825" y="6049"/>
                </a:cubicBezTo>
                <a:cubicBezTo>
                  <a:pt x="12654" y="5066"/>
                  <a:pt x="12376" y="4275"/>
                  <a:pt x="12120" y="3377"/>
                </a:cubicBezTo>
                <a:cubicBezTo>
                  <a:pt x="12058" y="3196"/>
                  <a:pt x="12007" y="3042"/>
                  <a:pt x="11963" y="2911"/>
                </a:cubicBezTo>
                <a:close/>
                <a:moveTo>
                  <a:pt x="7759" y="19151"/>
                </a:moveTo>
                <a:cubicBezTo>
                  <a:pt x="7653" y="19322"/>
                  <a:pt x="7567" y="19600"/>
                  <a:pt x="7482" y="19771"/>
                </a:cubicBezTo>
                <a:lnTo>
                  <a:pt x="7311" y="20562"/>
                </a:lnTo>
                <a:cubicBezTo>
                  <a:pt x="7225" y="21203"/>
                  <a:pt x="7033" y="21823"/>
                  <a:pt x="6691" y="22443"/>
                </a:cubicBezTo>
                <a:cubicBezTo>
                  <a:pt x="7033" y="21823"/>
                  <a:pt x="7311" y="21203"/>
                  <a:pt x="7396" y="20477"/>
                </a:cubicBezTo>
                <a:lnTo>
                  <a:pt x="7567" y="19771"/>
                </a:lnTo>
                <a:cubicBezTo>
                  <a:pt x="7653" y="19600"/>
                  <a:pt x="7759" y="19322"/>
                  <a:pt x="7759" y="19151"/>
                </a:cubicBezTo>
                <a:close/>
                <a:moveTo>
                  <a:pt x="6322" y="22178"/>
                </a:moveTo>
                <a:lnTo>
                  <a:pt x="6322" y="22178"/>
                </a:lnTo>
                <a:cubicBezTo>
                  <a:pt x="6063" y="22768"/>
                  <a:pt x="5676" y="23177"/>
                  <a:pt x="5110" y="23522"/>
                </a:cubicBezTo>
                <a:lnTo>
                  <a:pt x="5110" y="23522"/>
                </a:lnTo>
                <a:cubicBezTo>
                  <a:pt x="5417" y="23303"/>
                  <a:pt x="5696" y="23049"/>
                  <a:pt x="5878" y="22806"/>
                </a:cubicBezTo>
                <a:cubicBezTo>
                  <a:pt x="6048" y="22597"/>
                  <a:pt x="6194" y="22387"/>
                  <a:pt x="6322" y="22178"/>
                </a:cubicBezTo>
                <a:close/>
                <a:moveTo>
                  <a:pt x="6691" y="22443"/>
                </a:moveTo>
                <a:cubicBezTo>
                  <a:pt x="6327" y="22977"/>
                  <a:pt x="5793" y="23512"/>
                  <a:pt x="5259" y="23961"/>
                </a:cubicBezTo>
                <a:cubicBezTo>
                  <a:pt x="5878" y="23597"/>
                  <a:pt x="6327" y="23063"/>
                  <a:pt x="6691" y="22443"/>
                </a:cubicBezTo>
                <a:close/>
                <a:moveTo>
                  <a:pt x="4720" y="23770"/>
                </a:moveTo>
                <a:lnTo>
                  <a:pt x="4720" y="23770"/>
                </a:lnTo>
                <a:cubicBezTo>
                  <a:pt x="4565" y="23870"/>
                  <a:pt x="4408" y="23962"/>
                  <a:pt x="4256" y="24022"/>
                </a:cubicBezTo>
                <a:lnTo>
                  <a:pt x="4256" y="24022"/>
                </a:lnTo>
                <a:cubicBezTo>
                  <a:pt x="4402" y="23939"/>
                  <a:pt x="4538" y="23841"/>
                  <a:pt x="4720" y="23770"/>
                </a:cubicBezTo>
                <a:close/>
                <a:moveTo>
                  <a:pt x="4009" y="24132"/>
                </a:moveTo>
                <a:cubicBezTo>
                  <a:pt x="3898" y="24181"/>
                  <a:pt x="3797" y="24217"/>
                  <a:pt x="3741" y="24217"/>
                </a:cubicBezTo>
                <a:lnTo>
                  <a:pt x="3570" y="24303"/>
                </a:lnTo>
                <a:lnTo>
                  <a:pt x="3121" y="24303"/>
                </a:lnTo>
                <a:cubicBezTo>
                  <a:pt x="3207" y="24303"/>
                  <a:pt x="3292" y="24303"/>
                  <a:pt x="3378" y="24217"/>
                </a:cubicBezTo>
                <a:lnTo>
                  <a:pt x="3656" y="24217"/>
                </a:lnTo>
                <a:cubicBezTo>
                  <a:pt x="3740" y="24217"/>
                  <a:pt x="3824" y="24134"/>
                  <a:pt x="4009" y="24132"/>
                </a:cubicBezTo>
                <a:close/>
                <a:moveTo>
                  <a:pt x="5259" y="23961"/>
                </a:moveTo>
                <a:lnTo>
                  <a:pt x="5259" y="23961"/>
                </a:lnTo>
                <a:cubicBezTo>
                  <a:pt x="4895" y="24132"/>
                  <a:pt x="4639" y="24303"/>
                  <a:pt x="4275" y="24409"/>
                </a:cubicBezTo>
                <a:cubicBezTo>
                  <a:pt x="4190" y="24495"/>
                  <a:pt x="4019" y="24495"/>
                  <a:pt x="3827" y="24580"/>
                </a:cubicBezTo>
                <a:lnTo>
                  <a:pt x="3656" y="24666"/>
                </a:lnTo>
                <a:lnTo>
                  <a:pt x="3827" y="24666"/>
                </a:lnTo>
                <a:cubicBezTo>
                  <a:pt x="4019" y="24580"/>
                  <a:pt x="4190" y="24495"/>
                  <a:pt x="4361" y="24495"/>
                </a:cubicBezTo>
                <a:cubicBezTo>
                  <a:pt x="4639" y="24303"/>
                  <a:pt x="4981" y="24132"/>
                  <a:pt x="5259" y="23961"/>
                </a:cubicBezTo>
                <a:close/>
                <a:moveTo>
                  <a:pt x="1775" y="23961"/>
                </a:moveTo>
                <a:cubicBezTo>
                  <a:pt x="1775" y="24217"/>
                  <a:pt x="1775" y="24580"/>
                  <a:pt x="1689" y="24837"/>
                </a:cubicBezTo>
                <a:lnTo>
                  <a:pt x="1775" y="23961"/>
                </a:lnTo>
                <a:close/>
                <a:moveTo>
                  <a:pt x="3485" y="24666"/>
                </a:moveTo>
                <a:lnTo>
                  <a:pt x="3485" y="24751"/>
                </a:lnTo>
                <a:cubicBezTo>
                  <a:pt x="3207" y="29924"/>
                  <a:pt x="2843" y="35096"/>
                  <a:pt x="2501" y="40248"/>
                </a:cubicBezTo>
                <a:cubicBezTo>
                  <a:pt x="2416" y="41509"/>
                  <a:pt x="2309" y="42748"/>
                  <a:pt x="2309" y="43903"/>
                </a:cubicBezTo>
                <a:lnTo>
                  <a:pt x="2416" y="43368"/>
                </a:lnTo>
                <a:lnTo>
                  <a:pt x="2501" y="41316"/>
                </a:lnTo>
                <a:cubicBezTo>
                  <a:pt x="2843" y="35802"/>
                  <a:pt x="3207" y="30287"/>
                  <a:pt x="3570" y="24751"/>
                </a:cubicBezTo>
                <a:lnTo>
                  <a:pt x="3570" y="24666"/>
                </a:lnTo>
                <a:close/>
                <a:moveTo>
                  <a:pt x="8999" y="0"/>
                </a:moveTo>
                <a:cubicBezTo>
                  <a:pt x="9448" y="983"/>
                  <a:pt x="9897" y="1967"/>
                  <a:pt x="10239" y="2929"/>
                </a:cubicBezTo>
                <a:lnTo>
                  <a:pt x="10431" y="3377"/>
                </a:lnTo>
                <a:lnTo>
                  <a:pt x="10517" y="3741"/>
                </a:lnTo>
                <a:cubicBezTo>
                  <a:pt x="10602" y="3997"/>
                  <a:pt x="10688" y="4275"/>
                  <a:pt x="10773" y="4532"/>
                </a:cubicBezTo>
                <a:cubicBezTo>
                  <a:pt x="11051" y="5515"/>
                  <a:pt x="11308" y="6583"/>
                  <a:pt x="11393" y="7652"/>
                </a:cubicBezTo>
                <a:cubicBezTo>
                  <a:pt x="11585" y="8721"/>
                  <a:pt x="11585" y="9790"/>
                  <a:pt x="11500" y="10773"/>
                </a:cubicBezTo>
                <a:cubicBezTo>
                  <a:pt x="11500" y="11051"/>
                  <a:pt x="11393" y="11307"/>
                  <a:pt x="11393" y="11478"/>
                </a:cubicBezTo>
                <a:lnTo>
                  <a:pt x="11222" y="12290"/>
                </a:lnTo>
                <a:cubicBezTo>
                  <a:pt x="11051" y="12739"/>
                  <a:pt x="10859" y="13188"/>
                  <a:pt x="10602" y="13530"/>
                </a:cubicBezTo>
                <a:cubicBezTo>
                  <a:pt x="10153" y="14428"/>
                  <a:pt x="9533" y="14877"/>
                  <a:pt x="8550" y="15496"/>
                </a:cubicBezTo>
                <a:cubicBezTo>
                  <a:pt x="8016" y="15753"/>
                  <a:pt x="7482" y="16116"/>
                  <a:pt x="6947" y="16651"/>
                </a:cubicBezTo>
                <a:cubicBezTo>
                  <a:pt x="6498" y="17100"/>
                  <a:pt x="6156" y="17719"/>
                  <a:pt x="5878" y="18339"/>
                </a:cubicBezTo>
                <a:cubicBezTo>
                  <a:pt x="5707" y="18617"/>
                  <a:pt x="5622" y="18959"/>
                  <a:pt x="5515" y="19237"/>
                </a:cubicBezTo>
                <a:lnTo>
                  <a:pt x="5344" y="20135"/>
                </a:lnTo>
                <a:cubicBezTo>
                  <a:pt x="5259" y="20562"/>
                  <a:pt x="5088" y="21011"/>
                  <a:pt x="4895" y="21374"/>
                </a:cubicBezTo>
                <a:cubicBezTo>
                  <a:pt x="4724" y="21738"/>
                  <a:pt x="4361" y="21994"/>
                  <a:pt x="4104" y="22272"/>
                </a:cubicBezTo>
                <a:cubicBezTo>
                  <a:pt x="3912" y="22358"/>
                  <a:pt x="3741" y="22443"/>
                  <a:pt x="3570" y="22529"/>
                </a:cubicBezTo>
                <a:cubicBezTo>
                  <a:pt x="3485" y="22529"/>
                  <a:pt x="3378" y="22614"/>
                  <a:pt x="3207" y="22614"/>
                </a:cubicBezTo>
                <a:lnTo>
                  <a:pt x="3036" y="22614"/>
                </a:lnTo>
                <a:cubicBezTo>
                  <a:pt x="2950" y="22700"/>
                  <a:pt x="2758" y="22700"/>
                  <a:pt x="2672" y="22700"/>
                </a:cubicBezTo>
                <a:cubicBezTo>
                  <a:pt x="2416" y="22892"/>
                  <a:pt x="2224" y="23063"/>
                  <a:pt x="2053" y="23234"/>
                </a:cubicBezTo>
                <a:lnTo>
                  <a:pt x="1967" y="23234"/>
                </a:lnTo>
                <a:lnTo>
                  <a:pt x="1882" y="23341"/>
                </a:lnTo>
                <a:lnTo>
                  <a:pt x="1775" y="23512"/>
                </a:lnTo>
                <a:lnTo>
                  <a:pt x="1518" y="23768"/>
                </a:lnTo>
                <a:cubicBezTo>
                  <a:pt x="1347" y="26547"/>
                  <a:pt x="1155" y="29219"/>
                  <a:pt x="898" y="31890"/>
                </a:cubicBezTo>
                <a:cubicBezTo>
                  <a:pt x="706" y="34733"/>
                  <a:pt x="535" y="37661"/>
                  <a:pt x="364" y="40525"/>
                </a:cubicBezTo>
                <a:lnTo>
                  <a:pt x="172" y="42748"/>
                </a:lnTo>
                <a:lnTo>
                  <a:pt x="86" y="43903"/>
                </a:lnTo>
                <a:lnTo>
                  <a:pt x="86" y="44971"/>
                </a:lnTo>
                <a:lnTo>
                  <a:pt x="1" y="45506"/>
                </a:lnTo>
                <a:lnTo>
                  <a:pt x="1" y="45784"/>
                </a:lnTo>
                <a:lnTo>
                  <a:pt x="1" y="45955"/>
                </a:lnTo>
                <a:lnTo>
                  <a:pt x="1" y="46040"/>
                </a:lnTo>
                <a:lnTo>
                  <a:pt x="86" y="46040"/>
                </a:lnTo>
                <a:cubicBezTo>
                  <a:pt x="813" y="46125"/>
                  <a:pt x="1518" y="46125"/>
                  <a:pt x="2224" y="46211"/>
                </a:cubicBezTo>
                <a:lnTo>
                  <a:pt x="3378" y="46318"/>
                </a:lnTo>
                <a:cubicBezTo>
                  <a:pt x="4104" y="46318"/>
                  <a:pt x="4810" y="46403"/>
                  <a:pt x="5622" y="46403"/>
                </a:cubicBezTo>
                <a:lnTo>
                  <a:pt x="10068" y="46403"/>
                </a:lnTo>
                <a:cubicBezTo>
                  <a:pt x="11500" y="46318"/>
                  <a:pt x="12996" y="46211"/>
                  <a:pt x="14599" y="45869"/>
                </a:cubicBezTo>
                <a:cubicBezTo>
                  <a:pt x="14962" y="45784"/>
                  <a:pt x="15326" y="45677"/>
                  <a:pt x="15668" y="45591"/>
                </a:cubicBezTo>
                <a:cubicBezTo>
                  <a:pt x="16031" y="45420"/>
                  <a:pt x="16480" y="45335"/>
                  <a:pt x="16843" y="45249"/>
                </a:cubicBezTo>
                <a:lnTo>
                  <a:pt x="17912" y="44800"/>
                </a:lnTo>
                <a:cubicBezTo>
                  <a:pt x="17998" y="44715"/>
                  <a:pt x="18083" y="44715"/>
                  <a:pt x="18169" y="44608"/>
                </a:cubicBezTo>
                <a:lnTo>
                  <a:pt x="18446" y="44522"/>
                </a:lnTo>
                <a:lnTo>
                  <a:pt x="18981" y="44180"/>
                </a:lnTo>
                <a:cubicBezTo>
                  <a:pt x="19152" y="44074"/>
                  <a:pt x="19323" y="43988"/>
                  <a:pt x="19515" y="43903"/>
                </a:cubicBezTo>
                <a:lnTo>
                  <a:pt x="19943" y="43539"/>
                </a:lnTo>
                <a:lnTo>
                  <a:pt x="20477" y="43197"/>
                </a:lnTo>
                <a:cubicBezTo>
                  <a:pt x="20584" y="43005"/>
                  <a:pt x="20755" y="42919"/>
                  <a:pt x="20926" y="42748"/>
                </a:cubicBezTo>
                <a:lnTo>
                  <a:pt x="21375" y="42385"/>
                </a:lnTo>
                <a:cubicBezTo>
                  <a:pt x="21460" y="42214"/>
                  <a:pt x="21653" y="42129"/>
                  <a:pt x="21738" y="41936"/>
                </a:cubicBezTo>
                <a:lnTo>
                  <a:pt x="22187" y="41509"/>
                </a:lnTo>
                <a:lnTo>
                  <a:pt x="22529" y="41060"/>
                </a:lnTo>
                <a:cubicBezTo>
                  <a:pt x="22892" y="40696"/>
                  <a:pt x="23149" y="40248"/>
                  <a:pt x="23427" y="39906"/>
                </a:cubicBezTo>
                <a:cubicBezTo>
                  <a:pt x="23790" y="39457"/>
                  <a:pt x="24046" y="39093"/>
                  <a:pt x="24410" y="38730"/>
                </a:cubicBezTo>
                <a:cubicBezTo>
                  <a:pt x="24666" y="38388"/>
                  <a:pt x="25030" y="38025"/>
                  <a:pt x="25393" y="37768"/>
                </a:cubicBezTo>
                <a:cubicBezTo>
                  <a:pt x="25479" y="37576"/>
                  <a:pt x="25650" y="37490"/>
                  <a:pt x="25821" y="37319"/>
                </a:cubicBezTo>
                <a:cubicBezTo>
                  <a:pt x="26013" y="37127"/>
                  <a:pt x="26184" y="37042"/>
                  <a:pt x="26462" y="36871"/>
                </a:cubicBezTo>
                <a:cubicBezTo>
                  <a:pt x="27958" y="35887"/>
                  <a:pt x="29753" y="35267"/>
                  <a:pt x="31698" y="34819"/>
                </a:cubicBezTo>
                <a:cubicBezTo>
                  <a:pt x="33750" y="34370"/>
                  <a:pt x="35802" y="33835"/>
                  <a:pt x="37769" y="33045"/>
                </a:cubicBezTo>
                <a:cubicBezTo>
                  <a:pt x="39714" y="32232"/>
                  <a:pt x="41595" y="31078"/>
                  <a:pt x="43198" y="29561"/>
                </a:cubicBezTo>
                <a:cubicBezTo>
                  <a:pt x="44715" y="28043"/>
                  <a:pt x="45784" y="26098"/>
                  <a:pt x="46489" y="24132"/>
                </a:cubicBezTo>
                <a:cubicBezTo>
                  <a:pt x="47195" y="22165"/>
                  <a:pt x="47558" y="20220"/>
                  <a:pt x="47729" y="18339"/>
                </a:cubicBezTo>
                <a:cubicBezTo>
                  <a:pt x="47836" y="17890"/>
                  <a:pt x="47836" y="17356"/>
                  <a:pt x="47921" y="16929"/>
                </a:cubicBezTo>
                <a:cubicBezTo>
                  <a:pt x="47921" y="16480"/>
                  <a:pt x="48007" y="15945"/>
                  <a:pt x="48007" y="15496"/>
                </a:cubicBezTo>
                <a:cubicBezTo>
                  <a:pt x="48007" y="15048"/>
                  <a:pt x="48092" y="14599"/>
                  <a:pt x="48092" y="14150"/>
                </a:cubicBezTo>
                <a:cubicBezTo>
                  <a:pt x="48092" y="13808"/>
                  <a:pt x="48178" y="13359"/>
                  <a:pt x="48178" y="12910"/>
                </a:cubicBezTo>
                <a:cubicBezTo>
                  <a:pt x="48370" y="11222"/>
                  <a:pt x="48712" y="9619"/>
                  <a:pt x="49332" y="8272"/>
                </a:cubicBezTo>
                <a:cubicBezTo>
                  <a:pt x="49781" y="7032"/>
                  <a:pt x="50401" y="6135"/>
                  <a:pt x="51042" y="5600"/>
                </a:cubicBezTo>
                <a:cubicBezTo>
                  <a:pt x="51576" y="4980"/>
                  <a:pt x="52111" y="4724"/>
                  <a:pt x="52538" y="4638"/>
                </a:cubicBezTo>
                <a:cubicBezTo>
                  <a:pt x="52730" y="4532"/>
                  <a:pt x="52901" y="4446"/>
                  <a:pt x="52987" y="4446"/>
                </a:cubicBezTo>
                <a:lnTo>
                  <a:pt x="53072" y="4361"/>
                </a:lnTo>
                <a:lnTo>
                  <a:pt x="53265" y="4361"/>
                </a:lnTo>
                <a:cubicBezTo>
                  <a:pt x="53350" y="4275"/>
                  <a:pt x="53265" y="4275"/>
                  <a:pt x="52987" y="4190"/>
                </a:cubicBezTo>
                <a:lnTo>
                  <a:pt x="52196" y="4190"/>
                </a:lnTo>
                <a:cubicBezTo>
                  <a:pt x="52111" y="4275"/>
                  <a:pt x="51918" y="4275"/>
                  <a:pt x="51833" y="4361"/>
                </a:cubicBezTo>
                <a:cubicBezTo>
                  <a:pt x="51298" y="4532"/>
                  <a:pt x="50593" y="4895"/>
                  <a:pt x="49973" y="5515"/>
                </a:cubicBezTo>
                <a:cubicBezTo>
                  <a:pt x="49332" y="6242"/>
                  <a:pt x="48712" y="7032"/>
                  <a:pt x="48263" y="8187"/>
                </a:cubicBezTo>
                <a:cubicBezTo>
                  <a:pt x="47729" y="9255"/>
                  <a:pt x="47387" y="10602"/>
                  <a:pt x="47109" y="12012"/>
                </a:cubicBezTo>
                <a:lnTo>
                  <a:pt x="46938" y="12012"/>
                </a:lnTo>
                <a:cubicBezTo>
                  <a:pt x="47387" y="9084"/>
                  <a:pt x="48178" y="7396"/>
                  <a:pt x="48798" y="6412"/>
                </a:cubicBezTo>
                <a:cubicBezTo>
                  <a:pt x="48905" y="6135"/>
                  <a:pt x="49076" y="5964"/>
                  <a:pt x="49161" y="5793"/>
                </a:cubicBezTo>
                <a:cubicBezTo>
                  <a:pt x="49246" y="5600"/>
                  <a:pt x="49332" y="5429"/>
                  <a:pt x="49439" y="5344"/>
                </a:cubicBezTo>
                <a:cubicBezTo>
                  <a:pt x="49610" y="5173"/>
                  <a:pt x="49695" y="4980"/>
                  <a:pt x="49695" y="4980"/>
                </a:cubicBezTo>
                <a:cubicBezTo>
                  <a:pt x="49695" y="4938"/>
                  <a:pt x="49668" y="4922"/>
                  <a:pt x="49625" y="4922"/>
                </a:cubicBezTo>
                <a:cubicBezTo>
                  <a:pt x="49494" y="4922"/>
                  <a:pt x="49216" y="5072"/>
                  <a:pt x="49121" y="5072"/>
                </a:cubicBezTo>
                <a:cubicBezTo>
                  <a:pt x="49059" y="5072"/>
                  <a:pt x="49073" y="5011"/>
                  <a:pt x="49246" y="4809"/>
                </a:cubicBezTo>
                <a:lnTo>
                  <a:pt x="49246" y="4809"/>
                </a:lnTo>
                <a:cubicBezTo>
                  <a:pt x="48092" y="6049"/>
                  <a:pt x="47472" y="7481"/>
                  <a:pt x="47024" y="8913"/>
                </a:cubicBezTo>
                <a:cubicBezTo>
                  <a:pt x="46938" y="9170"/>
                  <a:pt x="46853" y="9341"/>
                  <a:pt x="46853" y="9533"/>
                </a:cubicBezTo>
                <a:lnTo>
                  <a:pt x="46660" y="10067"/>
                </a:lnTo>
                <a:cubicBezTo>
                  <a:pt x="46575" y="10409"/>
                  <a:pt x="46489" y="10773"/>
                  <a:pt x="46404" y="11136"/>
                </a:cubicBezTo>
                <a:lnTo>
                  <a:pt x="46233" y="12290"/>
                </a:lnTo>
                <a:lnTo>
                  <a:pt x="46126" y="12825"/>
                </a:lnTo>
                <a:lnTo>
                  <a:pt x="46126" y="13359"/>
                </a:lnTo>
                <a:cubicBezTo>
                  <a:pt x="46040" y="14150"/>
                  <a:pt x="45955" y="14877"/>
                  <a:pt x="45955" y="15582"/>
                </a:cubicBezTo>
                <a:cubicBezTo>
                  <a:pt x="45869" y="16287"/>
                  <a:pt x="45784" y="17014"/>
                  <a:pt x="45698" y="17719"/>
                </a:cubicBezTo>
                <a:lnTo>
                  <a:pt x="45592" y="18788"/>
                </a:lnTo>
                <a:lnTo>
                  <a:pt x="45335" y="19857"/>
                </a:lnTo>
                <a:cubicBezTo>
                  <a:pt x="45250" y="20477"/>
                  <a:pt x="45057" y="21203"/>
                  <a:pt x="44886" y="21823"/>
                </a:cubicBezTo>
                <a:cubicBezTo>
                  <a:pt x="44715" y="22529"/>
                  <a:pt x="44437" y="23512"/>
                  <a:pt x="43988" y="24409"/>
                </a:cubicBezTo>
                <a:cubicBezTo>
                  <a:pt x="43903" y="24580"/>
                  <a:pt x="43903" y="24666"/>
                  <a:pt x="43817" y="24751"/>
                </a:cubicBezTo>
                <a:cubicBezTo>
                  <a:pt x="43817" y="24944"/>
                  <a:pt x="43732" y="25029"/>
                  <a:pt x="43646" y="25115"/>
                </a:cubicBezTo>
                <a:cubicBezTo>
                  <a:pt x="43561" y="25286"/>
                  <a:pt x="43454" y="25564"/>
                  <a:pt x="43369" y="25735"/>
                </a:cubicBezTo>
                <a:cubicBezTo>
                  <a:pt x="43198" y="25906"/>
                  <a:pt x="43112" y="26098"/>
                  <a:pt x="43027" y="26269"/>
                </a:cubicBezTo>
                <a:cubicBezTo>
                  <a:pt x="42834" y="26440"/>
                  <a:pt x="42749" y="26632"/>
                  <a:pt x="42663" y="26718"/>
                </a:cubicBezTo>
                <a:cubicBezTo>
                  <a:pt x="41060" y="28941"/>
                  <a:pt x="38752" y="30458"/>
                  <a:pt x="36080" y="31356"/>
                </a:cubicBezTo>
                <a:lnTo>
                  <a:pt x="35097" y="31698"/>
                </a:lnTo>
                <a:lnTo>
                  <a:pt x="34114" y="31976"/>
                </a:lnTo>
                <a:cubicBezTo>
                  <a:pt x="33750" y="32147"/>
                  <a:pt x="33408" y="32232"/>
                  <a:pt x="33130" y="32318"/>
                </a:cubicBezTo>
                <a:lnTo>
                  <a:pt x="32062" y="32510"/>
                </a:lnTo>
                <a:lnTo>
                  <a:pt x="30993" y="32767"/>
                </a:lnTo>
                <a:lnTo>
                  <a:pt x="29924" y="33045"/>
                </a:lnTo>
                <a:lnTo>
                  <a:pt x="29390" y="33216"/>
                </a:lnTo>
                <a:cubicBezTo>
                  <a:pt x="29219" y="33216"/>
                  <a:pt x="29027" y="33301"/>
                  <a:pt x="28770" y="33387"/>
                </a:cubicBezTo>
                <a:lnTo>
                  <a:pt x="27701" y="33750"/>
                </a:lnTo>
                <a:cubicBezTo>
                  <a:pt x="26269" y="34370"/>
                  <a:pt x="24944" y="35182"/>
                  <a:pt x="23790" y="36251"/>
                </a:cubicBezTo>
                <a:cubicBezTo>
                  <a:pt x="22614" y="37319"/>
                  <a:pt x="21738" y="38559"/>
                  <a:pt x="20840" y="39628"/>
                </a:cubicBezTo>
                <a:cubicBezTo>
                  <a:pt x="19943" y="40696"/>
                  <a:pt x="19066" y="41594"/>
                  <a:pt x="17998" y="42214"/>
                </a:cubicBezTo>
                <a:cubicBezTo>
                  <a:pt x="16843" y="42919"/>
                  <a:pt x="15582" y="43283"/>
                  <a:pt x="14257" y="43646"/>
                </a:cubicBezTo>
                <a:cubicBezTo>
                  <a:pt x="12996" y="43988"/>
                  <a:pt x="11585" y="44074"/>
                  <a:pt x="10239" y="44180"/>
                </a:cubicBezTo>
                <a:lnTo>
                  <a:pt x="6049" y="44180"/>
                </a:lnTo>
                <a:cubicBezTo>
                  <a:pt x="5344" y="44180"/>
                  <a:pt x="4639" y="44074"/>
                  <a:pt x="3912" y="44074"/>
                </a:cubicBezTo>
                <a:lnTo>
                  <a:pt x="2843" y="43988"/>
                </a:lnTo>
                <a:lnTo>
                  <a:pt x="2309" y="43988"/>
                </a:lnTo>
                <a:cubicBezTo>
                  <a:pt x="2309" y="43988"/>
                  <a:pt x="2224" y="44074"/>
                  <a:pt x="2309" y="44074"/>
                </a:cubicBezTo>
                <a:lnTo>
                  <a:pt x="2587" y="44074"/>
                </a:lnTo>
                <a:cubicBezTo>
                  <a:pt x="3292" y="44074"/>
                  <a:pt x="3912" y="44180"/>
                  <a:pt x="4639" y="44180"/>
                </a:cubicBezTo>
                <a:cubicBezTo>
                  <a:pt x="5964" y="44266"/>
                  <a:pt x="7311" y="44266"/>
                  <a:pt x="8636" y="44266"/>
                </a:cubicBezTo>
                <a:cubicBezTo>
                  <a:pt x="9982" y="44266"/>
                  <a:pt x="11308" y="44180"/>
                  <a:pt x="12654" y="43988"/>
                </a:cubicBezTo>
                <a:lnTo>
                  <a:pt x="12654" y="43988"/>
                </a:lnTo>
                <a:cubicBezTo>
                  <a:pt x="12519" y="44048"/>
                  <a:pt x="12269" y="44118"/>
                  <a:pt x="12374" y="44118"/>
                </a:cubicBezTo>
                <a:cubicBezTo>
                  <a:pt x="12388" y="44118"/>
                  <a:pt x="12409" y="44117"/>
                  <a:pt x="12436" y="44114"/>
                </a:cubicBezTo>
                <a:lnTo>
                  <a:pt x="12436" y="44114"/>
                </a:lnTo>
                <a:cubicBezTo>
                  <a:pt x="10788" y="44327"/>
                  <a:pt x="9074" y="44398"/>
                  <a:pt x="7361" y="44398"/>
                </a:cubicBezTo>
                <a:cubicBezTo>
                  <a:pt x="6479" y="44398"/>
                  <a:pt x="5597" y="44379"/>
                  <a:pt x="4724" y="44351"/>
                </a:cubicBezTo>
                <a:cubicBezTo>
                  <a:pt x="4019" y="44351"/>
                  <a:pt x="3378" y="44266"/>
                  <a:pt x="2672" y="44266"/>
                </a:cubicBezTo>
                <a:lnTo>
                  <a:pt x="2224" y="44180"/>
                </a:lnTo>
                <a:lnTo>
                  <a:pt x="2138" y="44180"/>
                </a:lnTo>
                <a:lnTo>
                  <a:pt x="2138" y="43988"/>
                </a:lnTo>
                <a:cubicBezTo>
                  <a:pt x="2224" y="42748"/>
                  <a:pt x="2224" y="41594"/>
                  <a:pt x="2309" y="40333"/>
                </a:cubicBezTo>
                <a:cubicBezTo>
                  <a:pt x="2672" y="35096"/>
                  <a:pt x="3036" y="29838"/>
                  <a:pt x="3378" y="24666"/>
                </a:cubicBezTo>
                <a:lnTo>
                  <a:pt x="3378" y="24580"/>
                </a:lnTo>
                <a:cubicBezTo>
                  <a:pt x="3485" y="24580"/>
                  <a:pt x="3485" y="24495"/>
                  <a:pt x="3570" y="24495"/>
                </a:cubicBezTo>
                <a:lnTo>
                  <a:pt x="3741" y="24495"/>
                </a:lnTo>
                <a:cubicBezTo>
                  <a:pt x="3912" y="24409"/>
                  <a:pt x="4104" y="24409"/>
                  <a:pt x="4275" y="24303"/>
                </a:cubicBezTo>
                <a:cubicBezTo>
                  <a:pt x="4553" y="24132"/>
                  <a:pt x="4895" y="24046"/>
                  <a:pt x="5173" y="23875"/>
                </a:cubicBezTo>
                <a:cubicBezTo>
                  <a:pt x="5707" y="23426"/>
                  <a:pt x="6242" y="22977"/>
                  <a:pt x="6584" y="22358"/>
                </a:cubicBezTo>
                <a:cubicBezTo>
                  <a:pt x="6862" y="21738"/>
                  <a:pt x="7118" y="21096"/>
                  <a:pt x="7225" y="20477"/>
                </a:cubicBezTo>
                <a:lnTo>
                  <a:pt x="7396" y="19771"/>
                </a:lnTo>
                <a:cubicBezTo>
                  <a:pt x="7482" y="19493"/>
                  <a:pt x="7567" y="19322"/>
                  <a:pt x="7653" y="19066"/>
                </a:cubicBezTo>
                <a:cubicBezTo>
                  <a:pt x="7845" y="18617"/>
                  <a:pt x="8016" y="18254"/>
                  <a:pt x="8379" y="17997"/>
                </a:cubicBezTo>
                <a:cubicBezTo>
                  <a:pt x="8636" y="17634"/>
                  <a:pt x="8999" y="17463"/>
                  <a:pt x="9533" y="17100"/>
                </a:cubicBezTo>
                <a:cubicBezTo>
                  <a:pt x="9982" y="16822"/>
                  <a:pt x="10517" y="16565"/>
                  <a:pt x="11051" y="16116"/>
                </a:cubicBezTo>
                <a:cubicBezTo>
                  <a:pt x="11500" y="15667"/>
                  <a:pt x="11927" y="15133"/>
                  <a:pt x="12291" y="14599"/>
                </a:cubicBezTo>
                <a:cubicBezTo>
                  <a:pt x="12569" y="14064"/>
                  <a:pt x="12825" y="13445"/>
                  <a:pt x="12996" y="12910"/>
                </a:cubicBezTo>
                <a:lnTo>
                  <a:pt x="13274" y="11927"/>
                </a:lnTo>
                <a:cubicBezTo>
                  <a:pt x="13359" y="11671"/>
                  <a:pt x="13359" y="11393"/>
                  <a:pt x="13359" y="11051"/>
                </a:cubicBezTo>
                <a:cubicBezTo>
                  <a:pt x="13530" y="9875"/>
                  <a:pt x="13530" y="8635"/>
                  <a:pt x="13359" y="7481"/>
                </a:cubicBezTo>
                <a:cubicBezTo>
                  <a:pt x="13188" y="6327"/>
                  <a:pt x="12911" y="5173"/>
                  <a:pt x="12569" y="3997"/>
                </a:cubicBezTo>
                <a:cubicBezTo>
                  <a:pt x="12569" y="3741"/>
                  <a:pt x="12462" y="3463"/>
                  <a:pt x="12376" y="3206"/>
                </a:cubicBezTo>
                <a:lnTo>
                  <a:pt x="12205" y="2758"/>
                </a:lnTo>
                <a:lnTo>
                  <a:pt x="12120" y="2587"/>
                </a:lnTo>
                <a:lnTo>
                  <a:pt x="12120" y="2394"/>
                </a:lnTo>
                <a:cubicBezTo>
                  <a:pt x="12034" y="2309"/>
                  <a:pt x="12034" y="2138"/>
                  <a:pt x="11927" y="2052"/>
                </a:cubicBezTo>
                <a:lnTo>
                  <a:pt x="12291" y="2052"/>
                </a:lnTo>
                <a:cubicBezTo>
                  <a:pt x="12911" y="2138"/>
                  <a:pt x="13530" y="2138"/>
                  <a:pt x="14065" y="2138"/>
                </a:cubicBezTo>
                <a:lnTo>
                  <a:pt x="14065" y="2309"/>
                </a:lnTo>
                <a:cubicBezTo>
                  <a:pt x="21738" y="2843"/>
                  <a:pt x="29475" y="3377"/>
                  <a:pt x="37320" y="3912"/>
                </a:cubicBezTo>
                <a:cubicBezTo>
                  <a:pt x="40526" y="4104"/>
                  <a:pt x="43369" y="4190"/>
                  <a:pt x="45698" y="4190"/>
                </a:cubicBezTo>
                <a:cubicBezTo>
                  <a:pt x="39992" y="3741"/>
                  <a:pt x="34199" y="3377"/>
                  <a:pt x="28321" y="2929"/>
                </a:cubicBezTo>
                <a:cubicBezTo>
                  <a:pt x="25393" y="2758"/>
                  <a:pt x="22443" y="2587"/>
                  <a:pt x="19408" y="2309"/>
                </a:cubicBezTo>
                <a:cubicBezTo>
                  <a:pt x="17912" y="2223"/>
                  <a:pt x="16480" y="2138"/>
                  <a:pt x="14962" y="2052"/>
                </a:cubicBezTo>
                <a:cubicBezTo>
                  <a:pt x="14172" y="1967"/>
                  <a:pt x="13445" y="1967"/>
                  <a:pt x="12740" y="1860"/>
                </a:cubicBezTo>
                <a:lnTo>
                  <a:pt x="12034" y="1860"/>
                </a:lnTo>
                <a:lnTo>
                  <a:pt x="11884" y="1793"/>
                </a:lnTo>
                <a:lnTo>
                  <a:pt x="11884" y="1793"/>
                </a:lnTo>
                <a:cubicBezTo>
                  <a:pt x="17570" y="2150"/>
                  <a:pt x="23073" y="2507"/>
                  <a:pt x="28492" y="2843"/>
                </a:cubicBezTo>
                <a:cubicBezTo>
                  <a:pt x="34285" y="3292"/>
                  <a:pt x="40077" y="3655"/>
                  <a:pt x="45784" y="4104"/>
                </a:cubicBezTo>
                <a:cubicBezTo>
                  <a:pt x="46489" y="4104"/>
                  <a:pt x="47195" y="4190"/>
                  <a:pt x="47921" y="4275"/>
                </a:cubicBezTo>
                <a:lnTo>
                  <a:pt x="50401" y="4275"/>
                </a:lnTo>
                <a:cubicBezTo>
                  <a:pt x="53350" y="4190"/>
                  <a:pt x="54782" y="3912"/>
                  <a:pt x="48990" y="3292"/>
                </a:cubicBezTo>
                <a:cubicBezTo>
                  <a:pt x="47558" y="3206"/>
                  <a:pt x="44630" y="3035"/>
                  <a:pt x="44630" y="3035"/>
                </a:cubicBezTo>
                <a:cubicBezTo>
                  <a:pt x="44095" y="2929"/>
                  <a:pt x="44437" y="2843"/>
                  <a:pt x="44801" y="2758"/>
                </a:cubicBezTo>
                <a:cubicBezTo>
                  <a:pt x="35354" y="2138"/>
                  <a:pt x="26014" y="1518"/>
                  <a:pt x="16653" y="898"/>
                </a:cubicBezTo>
                <a:lnTo>
                  <a:pt x="16653" y="898"/>
                </a:lnTo>
                <a:cubicBezTo>
                  <a:pt x="26014" y="1518"/>
                  <a:pt x="35546" y="2052"/>
                  <a:pt x="45057" y="2672"/>
                </a:cubicBezTo>
                <a:cubicBezTo>
                  <a:pt x="45421" y="2587"/>
                  <a:pt x="45335" y="2501"/>
                  <a:pt x="43283" y="2309"/>
                </a:cubicBezTo>
                <a:cubicBezTo>
                  <a:pt x="40355" y="1967"/>
                  <a:pt x="30202" y="1518"/>
                  <a:pt x="24410" y="1069"/>
                </a:cubicBezTo>
                <a:cubicBezTo>
                  <a:pt x="22080" y="898"/>
                  <a:pt x="19857" y="706"/>
                  <a:pt x="17549" y="535"/>
                </a:cubicBezTo>
                <a:cubicBezTo>
                  <a:pt x="16395" y="535"/>
                  <a:pt x="15240" y="449"/>
                  <a:pt x="14065" y="364"/>
                </a:cubicBezTo>
                <a:cubicBezTo>
                  <a:pt x="13445" y="257"/>
                  <a:pt x="12825" y="257"/>
                  <a:pt x="12205" y="171"/>
                </a:cubicBezTo>
                <a:cubicBezTo>
                  <a:pt x="11137" y="171"/>
                  <a:pt x="10068" y="86"/>
                  <a:pt x="8999" y="0"/>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71" name="投影片編號版面配置區 2">
            <a:extLst>
              <a:ext uri="{FF2B5EF4-FFF2-40B4-BE49-F238E27FC236}">
                <a16:creationId xmlns:a16="http://schemas.microsoft.com/office/drawing/2014/main" id="{B0E4747D-CD97-429A-AD83-4B4114B617A7}"/>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1557687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CUSTOM_16">
    <p:spTree>
      <p:nvGrpSpPr>
        <p:cNvPr id="1" name="Shape 110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ding slide">
  <p:cSld name="Ending slide">
    <p:spTree>
      <p:nvGrpSpPr>
        <p:cNvPr id="1" name="Shape 1022"/>
        <p:cNvGrpSpPr/>
        <p:nvPr/>
      </p:nvGrpSpPr>
      <p:grpSpPr>
        <a:xfrm>
          <a:off x="0" y="0"/>
          <a:ext cx="0" cy="0"/>
          <a:chOff x="0" y="0"/>
          <a:chExt cx="0" cy="0"/>
        </a:xfrm>
      </p:grpSpPr>
      <p:sp>
        <p:nvSpPr>
          <p:cNvPr id="1023" name="Google Shape;1023;p25"/>
          <p:cNvSpPr/>
          <p:nvPr/>
        </p:nvSpPr>
        <p:spPr>
          <a:xfrm>
            <a:off x="5516867" y="9122"/>
            <a:ext cx="132"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24" name="Google Shape;1024;p25"/>
          <p:cNvSpPr/>
          <p:nvPr/>
        </p:nvSpPr>
        <p:spPr>
          <a:xfrm>
            <a:off x="5516867" y="9122"/>
            <a:ext cx="132"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25" name="Google Shape;1025;p25"/>
          <p:cNvSpPr/>
          <p:nvPr/>
        </p:nvSpPr>
        <p:spPr>
          <a:xfrm rot="-626089" flipH="1">
            <a:off x="3646686" y="834029"/>
            <a:ext cx="2650732" cy="2398941"/>
          </a:xfrm>
          <a:custGeom>
            <a:avLst/>
            <a:gdLst/>
            <a:ahLst/>
            <a:cxnLst/>
            <a:rect l="l" t="t" r="r" b="b"/>
            <a:pathLst>
              <a:path w="64839" h="44010" extrusionOk="0">
                <a:moveTo>
                  <a:pt x="17319" y="2607"/>
                </a:moveTo>
                <a:cubicBezTo>
                  <a:pt x="17419" y="2607"/>
                  <a:pt x="17419" y="2733"/>
                  <a:pt x="17419" y="2733"/>
                </a:cubicBezTo>
                <a:cubicBezTo>
                  <a:pt x="17319" y="2733"/>
                  <a:pt x="17319" y="2833"/>
                  <a:pt x="17219" y="2833"/>
                </a:cubicBezTo>
                <a:lnTo>
                  <a:pt x="17219" y="2733"/>
                </a:lnTo>
                <a:lnTo>
                  <a:pt x="17319" y="2607"/>
                </a:lnTo>
                <a:close/>
                <a:moveTo>
                  <a:pt x="16292" y="3460"/>
                </a:moveTo>
                <a:cubicBezTo>
                  <a:pt x="16492" y="3460"/>
                  <a:pt x="16693" y="3560"/>
                  <a:pt x="16918" y="3560"/>
                </a:cubicBezTo>
                <a:lnTo>
                  <a:pt x="16918" y="3760"/>
                </a:lnTo>
                <a:cubicBezTo>
                  <a:pt x="16693" y="3760"/>
                  <a:pt x="16492" y="3760"/>
                  <a:pt x="16292" y="3660"/>
                </a:cubicBezTo>
                <a:lnTo>
                  <a:pt x="16292" y="3460"/>
                </a:lnTo>
                <a:close/>
                <a:moveTo>
                  <a:pt x="31430" y="3760"/>
                </a:moveTo>
                <a:lnTo>
                  <a:pt x="31430" y="3861"/>
                </a:lnTo>
                <a:lnTo>
                  <a:pt x="31204" y="3861"/>
                </a:lnTo>
                <a:lnTo>
                  <a:pt x="31204" y="3760"/>
                </a:lnTo>
                <a:close/>
                <a:moveTo>
                  <a:pt x="24938" y="14638"/>
                </a:moveTo>
                <a:cubicBezTo>
                  <a:pt x="25264" y="14738"/>
                  <a:pt x="25690" y="14738"/>
                  <a:pt x="26091" y="14838"/>
                </a:cubicBezTo>
                <a:cubicBezTo>
                  <a:pt x="25991" y="14938"/>
                  <a:pt x="25991" y="14938"/>
                  <a:pt x="25991" y="15039"/>
                </a:cubicBezTo>
                <a:cubicBezTo>
                  <a:pt x="25690" y="14938"/>
                  <a:pt x="25264" y="14838"/>
                  <a:pt x="24938" y="14638"/>
                </a:cubicBezTo>
                <a:close/>
                <a:moveTo>
                  <a:pt x="23685" y="15364"/>
                </a:moveTo>
                <a:cubicBezTo>
                  <a:pt x="23810" y="15465"/>
                  <a:pt x="23911" y="15465"/>
                  <a:pt x="24111" y="15565"/>
                </a:cubicBezTo>
                <a:cubicBezTo>
                  <a:pt x="24111" y="15565"/>
                  <a:pt x="24111" y="15665"/>
                  <a:pt x="24011" y="15665"/>
                </a:cubicBezTo>
                <a:cubicBezTo>
                  <a:pt x="23911" y="15665"/>
                  <a:pt x="23810" y="15665"/>
                  <a:pt x="23585" y="15565"/>
                </a:cubicBezTo>
                <a:cubicBezTo>
                  <a:pt x="23585" y="15565"/>
                  <a:pt x="23585" y="15465"/>
                  <a:pt x="23685" y="15364"/>
                </a:cubicBezTo>
                <a:close/>
                <a:moveTo>
                  <a:pt x="28397" y="16618"/>
                </a:moveTo>
                <a:cubicBezTo>
                  <a:pt x="28497" y="16618"/>
                  <a:pt x="28698" y="16718"/>
                  <a:pt x="28823" y="16718"/>
                </a:cubicBezTo>
                <a:lnTo>
                  <a:pt x="28823" y="16918"/>
                </a:lnTo>
                <a:cubicBezTo>
                  <a:pt x="28497" y="16918"/>
                  <a:pt x="28297" y="16918"/>
                  <a:pt x="27670" y="16818"/>
                </a:cubicBezTo>
                <a:cubicBezTo>
                  <a:pt x="28071" y="16718"/>
                  <a:pt x="28196" y="16618"/>
                  <a:pt x="28397" y="16618"/>
                </a:cubicBezTo>
                <a:close/>
                <a:moveTo>
                  <a:pt x="1254" y="17244"/>
                </a:moveTo>
                <a:cubicBezTo>
                  <a:pt x="1254" y="17445"/>
                  <a:pt x="1254" y="17645"/>
                  <a:pt x="1129" y="17871"/>
                </a:cubicBezTo>
                <a:cubicBezTo>
                  <a:pt x="1173" y="17871"/>
                  <a:pt x="1215" y="17883"/>
                  <a:pt x="1254" y="17900"/>
                </a:cubicBezTo>
                <a:lnTo>
                  <a:pt x="1254" y="17900"/>
                </a:lnTo>
                <a:lnTo>
                  <a:pt x="1254" y="17244"/>
                </a:lnTo>
                <a:close/>
                <a:moveTo>
                  <a:pt x="52338" y="26549"/>
                </a:moveTo>
                <a:cubicBezTo>
                  <a:pt x="52967" y="26549"/>
                  <a:pt x="53662" y="26708"/>
                  <a:pt x="54287" y="27044"/>
                </a:cubicBezTo>
                <a:lnTo>
                  <a:pt x="52633" y="27044"/>
                </a:lnTo>
                <a:cubicBezTo>
                  <a:pt x="52352" y="27325"/>
                  <a:pt x="52013" y="27456"/>
                  <a:pt x="51645" y="27456"/>
                </a:cubicBezTo>
                <a:cubicBezTo>
                  <a:pt x="51323" y="27456"/>
                  <a:pt x="50978" y="27356"/>
                  <a:pt x="50628" y="27169"/>
                </a:cubicBezTo>
                <a:cubicBezTo>
                  <a:pt x="50965" y="26764"/>
                  <a:pt x="51606" y="26549"/>
                  <a:pt x="52338" y="26549"/>
                </a:cubicBezTo>
                <a:close/>
                <a:moveTo>
                  <a:pt x="35490" y="27996"/>
                </a:moveTo>
                <a:lnTo>
                  <a:pt x="35490" y="28197"/>
                </a:lnTo>
                <a:cubicBezTo>
                  <a:pt x="35289" y="28297"/>
                  <a:pt x="35089" y="28297"/>
                  <a:pt x="34863" y="28422"/>
                </a:cubicBezTo>
                <a:lnTo>
                  <a:pt x="34863" y="28197"/>
                </a:lnTo>
                <a:cubicBezTo>
                  <a:pt x="35089" y="28096"/>
                  <a:pt x="35289" y="28096"/>
                  <a:pt x="35490" y="27996"/>
                </a:cubicBezTo>
                <a:close/>
                <a:moveTo>
                  <a:pt x="15765" y="1"/>
                </a:moveTo>
                <a:cubicBezTo>
                  <a:pt x="15540" y="1"/>
                  <a:pt x="15239" y="327"/>
                  <a:pt x="14813" y="527"/>
                </a:cubicBezTo>
                <a:cubicBezTo>
                  <a:pt x="15966" y="1054"/>
                  <a:pt x="16793" y="1354"/>
                  <a:pt x="17645" y="1680"/>
                </a:cubicBezTo>
                <a:lnTo>
                  <a:pt x="17645" y="1881"/>
                </a:lnTo>
                <a:cubicBezTo>
                  <a:pt x="17018" y="1981"/>
                  <a:pt x="16392" y="1981"/>
                  <a:pt x="15765" y="2106"/>
                </a:cubicBezTo>
                <a:cubicBezTo>
                  <a:pt x="15439" y="1881"/>
                  <a:pt x="15139" y="1680"/>
                  <a:pt x="14813" y="1580"/>
                </a:cubicBezTo>
                <a:cubicBezTo>
                  <a:pt x="14412" y="1881"/>
                  <a:pt x="14086" y="2106"/>
                  <a:pt x="13785" y="2307"/>
                </a:cubicBezTo>
                <a:cubicBezTo>
                  <a:pt x="13359" y="2094"/>
                  <a:pt x="12965" y="1937"/>
                  <a:pt x="12585" y="1937"/>
                </a:cubicBezTo>
                <a:cubicBezTo>
                  <a:pt x="12231" y="1937"/>
                  <a:pt x="11891" y="2074"/>
                  <a:pt x="11551" y="2429"/>
                </a:cubicBezTo>
                <a:lnTo>
                  <a:pt x="11551" y="2429"/>
                </a:lnTo>
                <a:cubicBezTo>
                  <a:pt x="11527" y="2422"/>
                  <a:pt x="11504" y="2415"/>
                  <a:pt x="11480" y="2407"/>
                </a:cubicBezTo>
                <a:lnTo>
                  <a:pt x="11480" y="2507"/>
                </a:lnTo>
                <a:cubicBezTo>
                  <a:pt x="11503" y="2480"/>
                  <a:pt x="11527" y="2454"/>
                  <a:pt x="11551" y="2429"/>
                </a:cubicBezTo>
                <a:lnTo>
                  <a:pt x="11551" y="2429"/>
                </a:lnTo>
                <a:cubicBezTo>
                  <a:pt x="11819" y="2508"/>
                  <a:pt x="12056" y="2515"/>
                  <a:pt x="12632" y="2607"/>
                </a:cubicBezTo>
                <a:cubicBezTo>
                  <a:pt x="9600" y="4287"/>
                  <a:pt x="6467" y="5440"/>
                  <a:pt x="4587" y="8372"/>
                </a:cubicBezTo>
                <a:cubicBezTo>
                  <a:pt x="4788" y="8472"/>
                  <a:pt x="5013" y="8572"/>
                  <a:pt x="5114" y="8572"/>
                </a:cubicBezTo>
                <a:cubicBezTo>
                  <a:pt x="5150" y="8572"/>
                  <a:pt x="5187" y="8569"/>
                  <a:pt x="5224" y="8563"/>
                </a:cubicBezTo>
                <a:lnTo>
                  <a:pt x="5224" y="8563"/>
                </a:lnTo>
                <a:cubicBezTo>
                  <a:pt x="5220" y="8566"/>
                  <a:pt x="5217" y="8569"/>
                  <a:pt x="5214" y="8572"/>
                </a:cubicBezTo>
                <a:cubicBezTo>
                  <a:pt x="5013" y="9099"/>
                  <a:pt x="4788" y="9625"/>
                  <a:pt x="4587" y="10026"/>
                </a:cubicBezTo>
                <a:cubicBezTo>
                  <a:pt x="4161" y="10452"/>
                  <a:pt x="3860" y="10878"/>
                  <a:pt x="3535" y="11379"/>
                </a:cubicBezTo>
                <a:cubicBezTo>
                  <a:pt x="3635" y="11705"/>
                  <a:pt x="3860" y="12006"/>
                  <a:pt x="3961" y="12131"/>
                </a:cubicBezTo>
                <a:cubicBezTo>
                  <a:pt x="3860" y="13059"/>
                  <a:pt x="3760" y="13886"/>
                  <a:pt x="3635" y="14738"/>
                </a:cubicBezTo>
                <a:cubicBezTo>
                  <a:pt x="3234" y="14938"/>
                  <a:pt x="2808" y="15264"/>
                  <a:pt x="2507" y="15565"/>
                </a:cubicBezTo>
                <a:cubicBezTo>
                  <a:pt x="2507" y="15765"/>
                  <a:pt x="2607" y="15891"/>
                  <a:pt x="2607" y="15891"/>
                </a:cubicBezTo>
                <a:cubicBezTo>
                  <a:pt x="2081" y="16392"/>
                  <a:pt x="1655" y="16818"/>
                  <a:pt x="1254" y="17244"/>
                </a:cubicBezTo>
                <a:cubicBezTo>
                  <a:pt x="1755" y="17019"/>
                  <a:pt x="2282" y="16818"/>
                  <a:pt x="2908" y="16618"/>
                </a:cubicBezTo>
                <a:cubicBezTo>
                  <a:pt x="2908" y="16718"/>
                  <a:pt x="2908" y="16718"/>
                  <a:pt x="3008" y="16818"/>
                </a:cubicBezTo>
                <a:cubicBezTo>
                  <a:pt x="2507" y="17244"/>
                  <a:pt x="1981" y="17645"/>
                  <a:pt x="1454" y="17971"/>
                </a:cubicBezTo>
                <a:cubicBezTo>
                  <a:pt x="1390" y="17971"/>
                  <a:pt x="1325" y="17929"/>
                  <a:pt x="1254" y="17900"/>
                </a:cubicBezTo>
                <a:lnTo>
                  <a:pt x="1254" y="17900"/>
                </a:lnTo>
                <a:lnTo>
                  <a:pt x="1254" y="19224"/>
                </a:lnTo>
                <a:cubicBezTo>
                  <a:pt x="1028" y="19224"/>
                  <a:pt x="728" y="19324"/>
                  <a:pt x="201" y="19425"/>
                </a:cubicBezTo>
                <a:cubicBezTo>
                  <a:pt x="502" y="21204"/>
                  <a:pt x="1" y="22983"/>
                  <a:pt x="1028" y="24663"/>
                </a:cubicBezTo>
                <a:cubicBezTo>
                  <a:pt x="1755" y="25790"/>
                  <a:pt x="2607" y="27044"/>
                  <a:pt x="2181" y="28522"/>
                </a:cubicBezTo>
                <a:cubicBezTo>
                  <a:pt x="2708" y="29149"/>
                  <a:pt x="3234" y="29775"/>
                  <a:pt x="3535" y="30402"/>
                </a:cubicBezTo>
                <a:cubicBezTo>
                  <a:pt x="3961" y="31555"/>
                  <a:pt x="4788" y="31956"/>
                  <a:pt x="5840" y="32382"/>
                </a:cubicBezTo>
                <a:cubicBezTo>
                  <a:pt x="6367" y="32583"/>
                  <a:pt x="6993" y="33009"/>
                  <a:pt x="7520" y="33309"/>
                </a:cubicBezTo>
                <a:cubicBezTo>
                  <a:pt x="7520" y="33435"/>
                  <a:pt x="7520" y="33535"/>
                  <a:pt x="7394" y="33535"/>
                </a:cubicBezTo>
                <a:cubicBezTo>
                  <a:pt x="10527" y="34562"/>
                  <a:pt x="13560" y="35615"/>
                  <a:pt x="16693" y="36567"/>
                </a:cubicBezTo>
                <a:cubicBezTo>
                  <a:pt x="17319" y="36768"/>
                  <a:pt x="18046" y="36968"/>
                  <a:pt x="18798" y="37194"/>
                </a:cubicBezTo>
                <a:cubicBezTo>
                  <a:pt x="19625" y="37595"/>
                  <a:pt x="20552" y="38121"/>
                  <a:pt x="21505" y="38447"/>
                </a:cubicBezTo>
                <a:cubicBezTo>
                  <a:pt x="23685" y="39174"/>
                  <a:pt x="25891" y="39700"/>
                  <a:pt x="28196" y="40327"/>
                </a:cubicBezTo>
                <a:cubicBezTo>
                  <a:pt x="28481" y="40422"/>
                  <a:pt x="28877" y="40427"/>
                  <a:pt x="28835" y="40955"/>
                </a:cubicBezTo>
                <a:lnTo>
                  <a:pt x="28835" y="40955"/>
                </a:lnTo>
                <a:cubicBezTo>
                  <a:pt x="28831" y="40955"/>
                  <a:pt x="28827" y="40954"/>
                  <a:pt x="28823" y="40953"/>
                </a:cubicBezTo>
                <a:lnTo>
                  <a:pt x="28823" y="41054"/>
                </a:lnTo>
                <a:cubicBezTo>
                  <a:pt x="28829" y="41019"/>
                  <a:pt x="28832" y="40986"/>
                  <a:pt x="28835" y="40955"/>
                </a:cubicBezTo>
                <a:lnTo>
                  <a:pt x="28835" y="40955"/>
                </a:lnTo>
                <a:cubicBezTo>
                  <a:pt x="29456" y="41054"/>
                  <a:pt x="29955" y="41054"/>
                  <a:pt x="30577" y="41154"/>
                </a:cubicBezTo>
                <a:cubicBezTo>
                  <a:pt x="32156" y="41981"/>
                  <a:pt x="33209" y="42307"/>
                  <a:pt x="35289" y="42307"/>
                </a:cubicBezTo>
                <a:cubicBezTo>
                  <a:pt x="35916" y="42307"/>
                  <a:pt x="36442" y="42507"/>
                  <a:pt x="36643" y="43234"/>
                </a:cubicBezTo>
                <a:lnTo>
                  <a:pt x="36643" y="43134"/>
                </a:lnTo>
                <a:cubicBezTo>
                  <a:pt x="37069" y="43134"/>
                  <a:pt x="37470" y="43234"/>
                  <a:pt x="37896" y="43234"/>
                </a:cubicBezTo>
                <a:cubicBezTo>
                  <a:pt x="38222" y="43134"/>
                  <a:pt x="38623" y="42933"/>
                  <a:pt x="38948" y="42933"/>
                </a:cubicBezTo>
                <a:cubicBezTo>
                  <a:pt x="40402" y="43034"/>
                  <a:pt x="41856" y="43234"/>
                  <a:pt x="43334" y="43334"/>
                </a:cubicBezTo>
                <a:cubicBezTo>
                  <a:pt x="43961" y="43460"/>
                  <a:pt x="44588" y="43560"/>
                  <a:pt x="45214" y="43660"/>
                </a:cubicBezTo>
                <a:lnTo>
                  <a:pt x="45214" y="43460"/>
                </a:lnTo>
                <a:cubicBezTo>
                  <a:pt x="45515" y="43660"/>
                  <a:pt x="45841" y="43861"/>
                  <a:pt x="45941" y="43961"/>
                </a:cubicBezTo>
                <a:lnTo>
                  <a:pt x="52933" y="43961"/>
                </a:lnTo>
                <a:cubicBezTo>
                  <a:pt x="53204" y="43947"/>
                  <a:pt x="53474" y="43941"/>
                  <a:pt x="53744" y="43941"/>
                </a:cubicBezTo>
                <a:cubicBezTo>
                  <a:pt x="54690" y="43941"/>
                  <a:pt x="55636" y="44010"/>
                  <a:pt x="56581" y="44010"/>
                </a:cubicBezTo>
                <a:cubicBezTo>
                  <a:pt x="57245" y="44010"/>
                  <a:pt x="57909" y="43976"/>
                  <a:pt x="58573" y="43861"/>
                </a:cubicBezTo>
                <a:cubicBezTo>
                  <a:pt x="60553" y="43560"/>
                  <a:pt x="61705" y="42081"/>
                  <a:pt x="62959" y="40953"/>
                </a:cubicBezTo>
                <a:cubicBezTo>
                  <a:pt x="63585" y="40327"/>
                  <a:pt x="63911" y="39274"/>
                  <a:pt x="64011" y="38322"/>
                </a:cubicBezTo>
                <a:cubicBezTo>
                  <a:pt x="64111" y="37695"/>
                  <a:pt x="63685" y="36968"/>
                  <a:pt x="63485" y="36342"/>
                </a:cubicBezTo>
                <a:cubicBezTo>
                  <a:pt x="63284" y="35615"/>
                  <a:pt x="63159" y="34989"/>
                  <a:pt x="62959" y="34362"/>
                </a:cubicBezTo>
                <a:cubicBezTo>
                  <a:pt x="63385" y="34161"/>
                  <a:pt x="63685" y="33936"/>
                  <a:pt x="64011" y="33735"/>
                </a:cubicBezTo>
                <a:cubicBezTo>
                  <a:pt x="64312" y="33009"/>
                  <a:pt x="64537" y="32382"/>
                  <a:pt x="64838" y="31655"/>
                </a:cubicBezTo>
                <a:cubicBezTo>
                  <a:pt x="64537" y="31329"/>
                  <a:pt x="64312" y="30928"/>
                  <a:pt x="64011" y="30603"/>
                </a:cubicBezTo>
                <a:cubicBezTo>
                  <a:pt x="64212" y="30176"/>
                  <a:pt x="64412" y="29876"/>
                  <a:pt x="64638" y="29550"/>
                </a:cubicBezTo>
                <a:cubicBezTo>
                  <a:pt x="63911" y="28923"/>
                  <a:pt x="63159" y="28422"/>
                  <a:pt x="62432" y="27896"/>
                </a:cubicBezTo>
                <a:cubicBezTo>
                  <a:pt x="62232" y="27796"/>
                  <a:pt x="62132" y="27670"/>
                  <a:pt x="61906" y="27570"/>
                </a:cubicBezTo>
                <a:lnTo>
                  <a:pt x="61906" y="27570"/>
                </a:lnTo>
                <a:cubicBezTo>
                  <a:pt x="62132" y="27670"/>
                  <a:pt x="62332" y="27796"/>
                  <a:pt x="62432" y="27896"/>
                </a:cubicBezTo>
                <a:cubicBezTo>
                  <a:pt x="63159" y="27796"/>
                  <a:pt x="63911" y="27670"/>
                  <a:pt x="64638" y="27570"/>
                </a:cubicBezTo>
                <a:cubicBezTo>
                  <a:pt x="64638" y="27369"/>
                  <a:pt x="64738" y="27269"/>
                  <a:pt x="64738" y="27169"/>
                </a:cubicBezTo>
                <a:cubicBezTo>
                  <a:pt x="64212" y="26843"/>
                  <a:pt x="63685" y="26542"/>
                  <a:pt x="63059" y="26217"/>
                </a:cubicBezTo>
                <a:cubicBezTo>
                  <a:pt x="62959" y="26016"/>
                  <a:pt x="62758" y="25690"/>
                  <a:pt x="62532" y="25389"/>
                </a:cubicBezTo>
                <a:cubicBezTo>
                  <a:pt x="62332" y="25490"/>
                  <a:pt x="62232" y="25490"/>
                  <a:pt x="62031" y="25590"/>
                </a:cubicBezTo>
                <a:cubicBezTo>
                  <a:pt x="61906" y="25389"/>
                  <a:pt x="61806" y="25064"/>
                  <a:pt x="61705" y="24763"/>
                </a:cubicBezTo>
                <a:cubicBezTo>
                  <a:pt x="62131" y="24663"/>
                  <a:pt x="62432" y="24537"/>
                  <a:pt x="62658" y="24537"/>
                </a:cubicBezTo>
                <a:cubicBezTo>
                  <a:pt x="62131" y="23510"/>
                  <a:pt x="61605" y="22557"/>
                  <a:pt x="60979" y="21405"/>
                </a:cubicBezTo>
                <a:cubicBezTo>
                  <a:pt x="60152" y="20577"/>
                  <a:pt x="58673" y="19951"/>
                  <a:pt x="58773" y="17871"/>
                </a:cubicBezTo>
                <a:cubicBezTo>
                  <a:pt x="57319" y="16517"/>
                  <a:pt x="55640" y="15139"/>
                  <a:pt x="54086" y="13685"/>
                </a:cubicBezTo>
                <a:cubicBezTo>
                  <a:pt x="53660" y="13384"/>
                  <a:pt x="53359" y="12958"/>
                  <a:pt x="52833" y="12432"/>
                </a:cubicBezTo>
                <a:cubicBezTo>
                  <a:pt x="52507" y="12332"/>
                  <a:pt x="51881" y="12332"/>
                  <a:pt x="51380" y="12006"/>
                </a:cubicBezTo>
                <a:cubicBezTo>
                  <a:pt x="47495" y="9926"/>
                  <a:pt x="43109" y="8998"/>
                  <a:pt x="39349" y="6367"/>
                </a:cubicBezTo>
                <a:cubicBezTo>
                  <a:pt x="36968" y="4713"/>
                  <a:pt x="34036" y="3660"/>
                  <a:pt x="31003" y="3033"/>
                </a:cubicBezTo>
                <a:cubicBezTo>
                  <a:pt x="30803" y="3033"/>
                  <a:pt x="30477" y="3033"/>
                  <a:pt x="30176" y="2933"/>
                </a:cubicBezTo>
                <a:lnTo>
                  <a:pt x="30176" y="2933"/>
                </a:lnTo>
                <a:cubicBezTo>
                  <a:pt x="30277" y="3234"/>
                  <a:pt x="30377" y="3560"/>
                  <a:pt x="30577" y="3861"/>
                </a:cubicBezTo>
                <a:cubicBezTo>
                  <a:pt x="28071" y="3359"/>
                  <a:pt x="25790" y="2733"/>
                  <a:pt x="23284" y="2206"/>
                </a:cubicBezTo>
                <a:cubicBezTo>
                  <a:pt x="23585" y="1780"/>
                  <a:pt x="23810" y="1680"/>
                  <a:pt x="23810" y="1580"/>
                </a:cubicBezTo>
                <a:cubicBezTo>
                  <a:pt x="22958" y="1354"/>
                  <a:pt x="22232" y="1054"/>
                  <a:pt x="21404" y="953"/>
                </a:cubicBezTo>
                <a:lnTo>
                  <a:pt x="15765" y="1"/>
                </a:ln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26" name="Google Shape;1026;p25"/>
          <p:cNvSpPr/>
          <p:nvPr/>
        </p:nvSpPr>
        <p:spPr>
          <a:xfrm flipH="1">
            <a:off x="3465076" y="1634741"/>
            <a:ext cx="2526050" cy="2370998"/>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027" name="Google Shape;1027;p25"/>
          <p:cNvGrpSpPr/>
          <p:nvPr/>
        </p:nvGrpSpPr>
        <p:grpSpPr>
          <a:xfrm flipH="1">
            <a:off x="3381113" y="2746569"/>
            <a:ext cx="1158905" cy="1028422"/>
            <a:chOff x="1015083" y="2196153"/>
            <a:chExt cx="1242127" cy="826706"/>
          </a:xfrm>
        </p:grpSpPr>
        <p:sp>
          <p:nvSpPr>
            <p:cNvPr id="1028" name="Google Shape;1028;p25"/>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29" name="Google Shape;1029;p25"/>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0" name="Google Shape;1030;p25"/>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1" name="Google Shape;1031;p25"/>
            <p:cNvSpPr/>
            <p:nvPr/>
          </p:nvSpPr>
          <p:spPr>
            <a:xfrm>
              <a:off x="1289624" y="2196153"/>
              <a:ext cx="41" cy="41"/>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2" name="Google Shape;1032;p25"/>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3" name="Google Shape;1033;p25"/>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4" name="Google Shape;1034;p25"/>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5" name="Google Shape;1035;p25"/>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6" name="Google Shape;1036;p25"/>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7" name="Google Shape;1037;p25"/>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8" name="Google Shape;1038;p25"/>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39" name="Google Shape;1039;p25"/>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0" name="Google Shape;1040;p25"/>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1" name="Google Shape;1041;p25"/>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2" name="Google Shape;1042;p25"/>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3" name="Google Shape;1043;p25"/>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4" name="Google Shape;1044;p25"/>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5" name="Google Shape;1045;p25"/>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6" name="Google Shape;1046;p25"/>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7" name="Google Shape;1047;p25"/>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8" name="Google Shape;1048;p25"/>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49" name="Google Shape;1049;p25"/>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0" name="Google Shape;1050;p25"/>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1" name="Google Shape;1051;p25"/>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2" name="Google Shape;1052;p25"/>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3" name="Google Shape;1053;p25"/>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054" name="Google Shape;1054;p25"/>
          <p:cNvSpPr/>
          <p:nvPr/>
        </p:nvSpPr>
        <p:spPr>
          <a:xfrm>
            <a:off x="293686" y="371955"/>
            <a:ext cx="1237658" cy="1840209"/>
          </a:xfrm>
          <a:custGeom>
            <a:avLst/>
            <a:gdLst/>
            <a:ahLst/>
            <a:cxnLst/>
            <a:rect l="l" t="t" r="r" b="b"/>
            <a:pathLst>
              <a:path w="28297" h="31555" extrusionOk="0">
                <a:moveTo>
                  <a:pt x="21505" y="5439"/>
                </a:moveTo>
                <a:lnTo>
                  <a:pt x="21505" y="5439"/>
                </a:lnTo>
                <a:cubicBezTo>
                  <a:pt x="21931" y="5765"/>
                  <a:pt x="22332" y="6066"/>
                  <a:pt x="22658" y="6266"/>
                </a:cubicBezTo>
                <a:cubicBezTo>
                  <a:pt x="22858" y="6893"/>
                  <a:pt x="23184" y="7419"/>
                  <a:pt x="23384" y="7946"/>
                </a:cubicBezTo>
                <a:cubicBezTo>
                  <a:pt x="23384" y="7946"/>
                  <a:pt x="23284" y="8046"/>
                  <a:pt x="23184" y="8046"/>
                </a:cubicBezTo>
                <a:cubicBezTo>
                  <a:pt x="23284" y="8572"/>
                  <a:pt x="23485" y="8998"/>
                  <a:pt x="23585" y="9399"/>
                </a:cubicBezTo>
                <a:cubicBezTo>
                  <a:pt x="23585" y="9524"/>
                  <a:pt x="23485" y="9524"/>
                  <a:pt x="23485" y="9524"/>
                </a:cubicBezTo>
                <a:cubicBezTo>
                  <a:pt x="22332" y="8472"/>
                  <a:pt x="22231" y="6793"/>
                  <a:pt x="21505" y="5439"/>
                </a:cubicBezTo>
                <a:close/>
                <a:moveTo>
                  <a:pt x="15339" y="9825"/>
                </a:moveTo>
                <a:cubicBezTo>
                  <a:pt x="15339" y="9925"/>
                  <a:pt x="15339" y="9925"/>
                  <a:pt x="15439" y="10026"/>
                </a:cubicBezTo>
                <a:cubicBezTo>
                  <a:pt x="15239" y="10151"/>
                  <a:pt x="14938" y="10251"/>
                  <a:pt x="14713" y="10251"/>
                </a:cubicBezTo>
                <a:cubicBezTo>
                  <a:pt x="14938" y="10151"/>
                  <a:pt x="15139" y="9925"/>
                  <a:pt x="15339" y="9825"/>
                </a:cubicBezTo>
                <a:close/>
                <a:moveTo>
                  <a:pt x="26091" y="10978"/>
                </a:moveTo>
                <a:lnTo>
                  <a:pt x="26091" y="11078"/>
                </a:lnTo>
                <a:lnTo>
                  <a:pt x="25991" y="11078"/>
                </a:lnTo>
                <a:lnTo>
                  <a:pt x="26091" y="10978"/>
                </a:lnTo>
                <a:close/>
                <a:moveTo>
                  <a:pt x="26617" y="17670"/>
                </a:moveTo>
                <a:cubicBezTo>
                  <a:pt x="26617" y="17670"/>
                  <a:pt x="26718" y="17670"/>
                  <a:pt x="26718" y="17770"/>
                </a:cubicBezTo>
                <a:lnTo>
                  <a:pt x="26617" y="17770"/>
                </a:lnTo>
                <a:lnTo>
                  <a:pt x="26617" y="17670"/>
                </a:lnTo>
                <a:close/>
                <a:moveTo>
                  <a:pt x="13159" y="8271"/>
                </a:moveTo>
                <a:lnTo>
                  <a:pt x="13159" y="8271"/>
                </a:lnTo>
                <a:cubicBezTo>
                  <a:pt x="12933" y="8898"/>
                  <a:pt x="12632" y="9399"/>
                  <a:pt x="12432" y="9925"/>
                </a:cubicBezTo>
                <a:lnTo>
                  <a:pt x="12532" y="10026"/>
                </a:lnTo>
                <a:cubicBezTo>
                  <a:pt x="12632" y="9925"/>
                  <a:pt x="12733" y="9825"/>
                  <a:pt x="12833" y="9825"/>
                </a:cubicBezTo>
                <a:cubicBezTo>
                  <a:pt x="11053" y="12532"/>
                  <a:pt x="9074" y="15164"/>
                  <a:pt x="7921" y="18397"/>
                </a:cubicBezTo>
                <a:cubicBezTo>
                  <a:pt x="7419" y="17545"/>
                  <a:pt x="7294" y="16818"/>
                  <a:pt x="7520" y="15991"/>
                </a:cubicBezTo>
                <a:cubicBezTo>
                  <a:pt x="7820" y="14838"/>
                  <a:pt x="8146" y="13585"/>
                  <a:pt x="8873" y="12532"/>
                </a:cubicBezTo>
                <a:cubicBezTo>
                  <a:pt x="9700" y="11279"/>
                  <a:pt x="10226" y="9825"/>
                  <a:pt x="11680" y="8998"/>
                </a:cubicBezTo>
                <a:cubicBezTo>
                  <a:pt x="11805" y="8998"/>
                  <a:pt x="11906" y="9098"/>
                  <a:pt x="12006" y="9199"/>
                </a:cubicBezTo>
                <a:cubicBezTo>
                  <a:pt x="12432" y="8898"/>
                  <a:pt x="12733" y="8572"/>
                  <a:pt x="13159" y="8271"/>
                </a:cubicBezTo>
                <a:close/>
                <a:moveTo>
                  <a:pt x="11053" y="18697"/>
                </a:moveTo>
                <a:lnTo>
                  <a:pt x="11053" y="19023"/>
                </a:lnTo>
                <a:lnTo>
                  <a:pt x="10953" y="19023"/>
                </a:lnTo>
                <a:lnTo>
                  <a:pt x="10953" y="18697"/>
                </a:lnTo>
                <a:close/>
                <a:moveTo>
                  <a:pt x="12432" y="11705"/>
                </a:moveTo>
                <a:cubicBezTo>
                  <a:pt x="12632" y="11805"/>
                  <a:pt x="12833" y="11905"/>
                  <a:pt x="12933" y="11905"/>
                </a:cubicBezTo>
                <a:cubicBezTo>
                  <a:pt x="12106" y="13685"/>
                  <a:pt x="10652" y="15164"/>
                  <a:pt x="10327" y="17043"/>
                </a:cubicBezTo>
                <a:cubicBezTo>
                  <a:pt x="10652" y="16517"/>
                  <a:pt x="11053" y="15890"/>
                  <a:pt x="11379" y="15264"/>
                </a:cubicBezTo>
                <a:cubicBezTo>
                  <a:pt x="11379" y="15264"/>
                  <a:pt x="11480" y="15264"/>
                  <a:pt x="11580" y="15364"/>
                </a:cubicBezTo>
                <a:cubicBezTo>
                  <a:pt x="11179" y="16191"/>
                  <a:pt x="10753" y="16918"/>
                  <a:pt x="10327" y="17870"/>
                </a:cubicBezTo>
                <a:cubicBezTo>
                  <a:pt x="10327" y="17870"/>
                  <a:pt x="10427" y="17971"/>
                  <a:pt x="10652" y="18071"/>
                </a:cubicBezTo>
                <a:cubicBezTo>
                  <a:pt x="10427" y="18296"/>
                  <a:pt x="10226" y="18497"/>
                  <a:pt x="10026" y="18697"/>
                </a:cubicBezTo>
                <a:cubicBezTo>
                  <a:pt x="10026" y="18798"/>
                  <a:pt x="10126" y="18923"/>
                  <a:pt x="10226" y="19023"/>
                </a:cubicBezTo>
                <a:cubicBezTo>
                  <a:pt x="10126" y="19023"/>
                  <a:pt x="10126" y="19124"/>
                  <a:pt x="10026" y="19124"/>
                </a:cubicBezTo>
                <a:cubicBezTo>
                  <a:pt x="10026" y="18923"/>
                  <a:pt x="9926" y="18798"/>
                  <a:pt x="9926" y="18697"/>
                </a:cubicBezTo>
                <a:lnTo>
                  <a:pt x="10026" y="18697"/>
                </a:lnTo>
                <a:cubicBezTo>
                  <a:pt x="9399" y="17545"/>
                  <a:pt x="9700" y="16517"/>
                  <a:pt x="10226" y="15464"/>
                </a:cubicBezTo>
                <a:cubicBezTo>
                  <a:pt x="10953" y="14211"/>
                  <a:pt x="11680" y="12958"/>
                  <a:pt x="12432" y="11705"/>
                </a:cubicBezTo>
                <a:close/>
                <a:moveTo>
                  <a:pt x="10753" y="19424"/>
                </a:moveTo>
                <a:cubicBezTo>
                  <a:pt x="10652" y="19650"/>
                  <a:pt x="10652" y="19650"/>
                  <a:pt x="10552" y="19750"/>
                </a:cubicBezTo>
                <a:lnTo>
                  <a:pt x="10552" y="19650"/>
                </a:lnTo>
                <a:cubicBezTo>
                  <a:pt x="10552" y="19650"/>
                  <a:pt x="10552" y="19550"/>
                  <a:pt x="10753" y="19424"/>
                </a:cubicBezTo>
                <a:close/>
                <a:moveTo>
                  <a:pt x="18798" y="13685"/>
                </a:moveTo>
                <a:cubicBezTo>
                  <a:pt x="18998" y="14637"/>
                  <a:pt x="19199" y="15565"/>
                  <a:pt x="19099" y="16417"/>
                </a:cubicBezTo>
                <a:cubicBezTo>
                  <a:pt x="19099" y="16617"/>
                  <a:pt x="18898" y="16818"/>
                  <a:pt x="18898" y="16918"/>
                </a:cubicBezTo>
                <a:cubicBezTo>
                  <a:pt x="18698" y="17344"/>
                  <a:pt x="18472" y="17770"/>
                  <a:pt x="18171" y="18171"/>
                </a:cubicBezTo>
                <a:cubicBezTo>
                  <a:pt x="18171" y="17971"/>
                  <a:pt x="18171" y="17670"/>
                  <a:pt x="18071" y="17344"/>
                </a:cubicBezTo>
                <a:cubicBezTo>
                  <a:pt x="17846" y="17670"/>
                  <a:pt x="17745" y="17870"/>
                  <a:pt x="17645" y="17971"/>
                </a:cubicBezTo>
                <a:cubicBezTo>
                  <a:pt x="17545" y="17770"/>
                  <a:pt x="17445" y="17545"/>
                  <a:pt x="17319" y="17344"/>
                </a:cubicBezTo>
                <a:lnTo>
                  <a:pt x="17119" y="17344"/>
                </a:lnTo>
                <a:cubicBezTo>
                  <a:pt x="17119" y="17670"/>
                  <a:pt x="17018" y="17971"/>
                  <a:pt x="16918" y="18296"/>
                </a:cubicBezTo>
                <a:cubicBezTo>
                  <a:pt x="16918" y="18296"/>
                  <a:pt x="16818" y="18171"/>
                  <a:pt x="16693" y="18071"/>
                </a:cubicBezTo>
                <a:cubicBezTo>
                  <a:pt x="16292" y="18497"/>
                  <a:pt x="15866" y="18798"/>
                  <a:pt x="15439" y="19224"/>
                </a:cubicBezTo>
                <a:cubicBezTo>
                  <a:pt x="15565" y="19324"/>
                  <a:pt x="15665" y="19424"/>
                  <a:pt x="15765" y="19550"/>
                </a:cubicBezTo>
                <a:cubicBezTo>
                  <a:pt x="15665" y="19550"/>
                  <a:pt x="15565" y="19424"/>
                  <a:pt x="15439" y="19424"/>
                </a:cubicBezTo>
                <a:cubicBezTo>
                  <a:pt x="15339" y="19224"/>
                  <a:pt x="15339" y="18923"/>
                  <a:pt x="15239" y="18697"/>
                </a:cubicBezTo>
                <a:cubicBezTo>
                  <a:pt x="15038" y="19424"/>
                  <a:pt x="14186" y="19550"/>
                  <a:pt x="13685" y="20176"/>
                </a:cubicBezTo>
                <a:cubicBezTo>
                  <a:pt x="13560" y="19951"/>
                  <a:pt x="13460" y="19750"/>
                  <a:pt x="13259" y="19550"/>
                </a:cubicBezTo>
                <a:cubicBezTo>
                  <a:pt x="13059" y="19424"/>
                  <a:pt x="12833" y="19424"/>
                  <a:pt x="12432" y="19424"/>
                </a:cubicBezTo>
                <a:cubicBezTo>
                  <a:pt x="12632" y="19023"/>
                  <a:pt x="12733" y="18497"/>
                  <a:pt x="12933" y="18397"/>
                </a:cubicBezTo>
                <a:cubicBezTo>
                  <a:pt x="13560" y="18171"/>
                  <a:pt x="13685" y="17444"/>
                  <a:pt x="14186" y="17144"/>
                </a:cubicBezTo>
                <a:lnTo>
                  <a:pt x="14186" y="17770"/>
                </a:lnTo>
                <a:cubicBezTo>
                  <a:pt x="15665" y="16417"/>
                  <a:pt x="16693" y="14537"/>
                  <a:pt x="18798" y="13685"/>
                </a:cubicBezTo>
                <a:close/>
                <a:moveTo>
                  <a:pt x="17445" y="19850"/>
                </a:moveTo>
                <a:cubicBezTo>
                  <a:pt x="17445" y="19850"/>
                  <a:pt x="17445" y="19951"/>
                  <a:pt x="17545" y="19951"/>
                </a:cubicBezTo>
                <a:cubicBezTo>
                  <a:pt x="17545" y="20051"/>
                  <a:pt x="17445" y="20051"/>
                  <a:pt x="17445" y="20176"/>
                </a:cubicBezTo>
                <a:lnTo>
                  <a:pt x="17319" y="20176"/>
                </a:lnTo>
                <a:cubicBezTo>
                  <a:pt x="17319" y="20051"/>
                  <a:pt x="17319" y="19951"/>
                  <a:pt x="17445" y="19850"/>
                </a:cubicBezTo>
                <a:close/>
                <a:moveTo>
                  <a:pt x="10427" y="20051"/>
                </a:moveTo>
                <a:cubicBezTo>
                  <a:pt x="10327" y="20176"/>
                  <a:pt x="10327" y="20276"/>
                  <a:pt x="10226" y="20377"/>
                </a:cubicBezTo>
                <a:cubicBezTo>
                  <a:pt x="10226" y="20377"/>
                  <a:pt x="10126" y="20377"/>
                  <a:pt x="10026" y="20276"/>
                </a:cubicBezTo>
                <a:cubicBezTo>
                  <a:pt x="10026" y="20276"/>
                  <a:pt x="9926" y="20276"/>
                  <a:pt x="9800" y="20176"/>
                </a:cubicBezTo>
                <a:lnTo>
                  <a:pt x="9800" y="20051"/>
                </a:lnTo>
                <a:lnTo>
                  <a:pt x="10026" y="20276"/>
                </a:lnTo>
                <a:cubicBezTo>
                  <a:pt x="10126" y="20176"/>
                  <a:pt x="10226" y="20176"/>
                  <a:pt x="10327" y="20051"/>
                </a:cubicBezTo>
                <a:close/>
                <a:moveTo>
                  <a:pt x="9600" y="25063"/>
                </a:moveTo>
                <a:cubicBezTo>
                  <a:pt x="10026" y="25063"/>
                  <a:pt x="10427" y="25063"/>
                  <a:pt x="10753" y="25289"/>
                </a:cubicBezTo>
                <a:cubicBezTo>
                  <a:pt x="11302" y="25564"/>
                  <a:pt x="11844" y="25722"/>
                  <a:pt x="12401" y="25722"/>
                </a:cubicBezTo>
                <a:cubicBezTo>
                  <a:pt x="12911" y="25722"/>
                  <a:pt x="13434" y="25589"/>
                  <a:pt x="13986" y="25289"/>
                </a:cubicBezTo>
                <a:cubicBezTo>
                  <a:pt x="14059" y="25252"/>
                  <a:pt x="14123" y="25229"/>
                  <a:pt x="14178" y="25229"/>
                </a:cubicBezTo>
                <a:cubicBezTo>
                  <a:pt x="14275" y="25229"/>
                  <a:pt x="14348" y="25299"/>
                  <a:pt x="14412" y="25489"/>
                </a:cubicBezTo>
                <a:cubicBezTo>
                  <a:pt x="14186" y="25690"/>
                  <a:pt x="14086" y="26016"/>
                  <a:pt x="13785" y="26016"/>
                </a:cubicBezTo>
                <a:cubicBezTo>
                  <a:pt x="12933" y="26216"/>
                  <a:pt x="12106" y="26216"/>
                  <a:pt x="11379" y="26317"/>
                </a:cubicBezTo>
                <a:cubicBezTo>
                  <a:pt x="10652" y="25916"/>
                  <a:pt x="10126" y="25590"/>
                  <a:pt x="9600" y="25289"/>
                </a:cubicBezTo>
                <a:lnTo>
                  <a:pt x="9600" y="25063"/>
                </a:lnTo>
                <a:close/>
                <a:moveTo>
                  <a:pt x="15788" y="26192"/>
                </a:moveTo>
                <a:cubicBezTo>
                  <a:pt x="15862" y="26192"/>
                  <a:pt x="15923" y="26260"/>
                  <a:pt x="15966" y="26442"/>
                </a:cubicBezTo>
                <a:lnTo>
                  <a:pt x="15439" y="26442"/>
                </a:lnTo>
                <a:cubicBezTo>
                  <a:pt x="15569" y="26313"/>
                  <a:pt x="15689" y="26192"/>
                  <a:pt x="15788" y="26192"/>
                </a:cubicBezTo>
                <a:close/>
                <a:moveTo>
                  <a:pt x="11179" y="26642"/>
                </a:moveTo>
                <a:lnTo>
                  <a:pt x="11179" y="26743"/>
                </a:lnTo>
                <a:cubicBezTo>
                  <a:pt x="11116" y="26692"/>
                  <a:pt x="11060" y="26667"/>
                  <a:pt x="11019" y="26642"/>
                </a:cubicBezTo>
                <a:close/>
                <a:moveTo>
                  <a:pt x="20978" y="26705"/>
                </a:moveTo>
                <a:lnTo>
                  <a:pt x="20978" y="26843"/>
                </a:lnTo>
                <a:lnTo>
                  <a:pt x="20878" y="26843"/>
                </a:lnTo>
                <a:cubicBezTo>
                  <a:pt x="20928" y="26793"/>
                  <a:pt x="20953" y="26743"/>
                  <a:pt x="20978" y="26705"/>
                </a:cubicBezTo>
                <a:close/>
                <a:moveTo>
                  <a:pt x="20878" y="27169"/>
                </a:moveTo>
                <a:cubicBezTo>
                  <a:pt x="20878" y="27169"/>
                  <a:pt x="20978" y="27169"/>
                  <a:pt x="20978" y="27269"/>
                </a:cubicBezTo>
                <a:cubicBezTo>
                  <a:pt x="20913" y="27269"/>
                  <a:pt x="20847" y="27312"/>
                  <a:pt x="20782" y="27370"/>
                </a:cubicBezTo>
                <a:lnTo>
                  <a:pt x="20782" y="27370"/>
                </a:lnTo>
                <a:cubicBezTo>
                  <a:pt x="20789" y="27303"/>
                  <a:pt x="20811" y="27236"/>
                  <a:pt x="20878" y="27169"/>
                </a:cubicBezTo>
                <a:close/>
                <a:moveTo>
                  <a:pt x="15239" y="26642"/>
                </a:moveTo>
                <a:cubicBezTo>
                  <a:pt x="15339" y="26743"/>
                  <a:pt x="15565" y="26843"/>
                  <a:pt x="15665" y="26943"/>
                </a:cubicBezTo>
                <a:cubicBezTo>
                  <a:pt x="15242" y="27205"/>
                  <a:pt x="14819" y="27661"/>
                  <a:pt x="14240" y="27661"/>
                </a:cubicBezTo>
                <a:cubicBezTo>
                  <a:pt x="14099" y="27661"/>
                  <a:pt x="13948" y="27634"/>
                  <a:pt x="13785" y="27570"/>
                </a:cubicBezTo>
                <a:lnTo>
                  <a:pt x="14312" y="27068"/>
                </a:lnTo>
                <a:cubicBezTo>
                  <a:pt x="14237" y="27059"/>
                  <a:pt x="14164" y="27054"/>
                  <a:pt x="14093" y="27054"/>
                </a:cubicBezTo>
                <a:cubicBezTo>
                  <a:pt x="13462" y="27054"/>
                  <a:pt x="12966" y="27401"/>
                  <a:pt x="12393" y="27401"/>
                </a:cubicBezTo>
                <a:cubicBezTo>
                  <a:pt x="12207" y="27401"/>
                  <a:pt x="12014" y="27365"/>
                  <a:pt x="11805" y="27269"/>
                </a:cubicBezTo>
                <a:cubicBezTo>
                  <a:pt x="12307" y="27068"/>
                  <a:pt x="12632" y="26843"/>
                  <a:pt x="12933" y="26743"/>
                </a:cubicBezTo>
                <a:lnTo>
                  <a:pt x="12933" y="26642"/>
                </a:lnTo>
                <a:close/>
                <a:moveTo>
                  <a:pt x="20675" y="27527"/>
                </a:moveTo>
                <a:cubicBezTo>
                  <a:pt x="20660" y="27714"/>
                  <a:pt x="20566" y="27813"/>
                  <a:pt x="20452" y="27996"/>
                </a:cubicBezTo>
                <a:cubicBezTo>
                  <a:pt x="20452" y="27896"/>
                  <a:pt x="20352" y="27896"/>
                  <a:pt x="20352" y="27795"/>
                </a:cubicBezTo>
                <a:cubicBezTo>
                  <a:pt x="20434" y="27713"/>
                  <a:pt x="20532" y="27615"/>
                  <a:pt x="20675" y="27527"/>
                </a:cubicBezTo>
                <a:close/>
                <a:moveTo>
                  <a:pt x="19625" y="27896"/>
                </a:moveTo>
                <a:cubicBezTo>
                  <a:pt x="19725" y="27896"/>
                  <a:pt x="19825" y="27996"/>
                  <a:pt x="19951" y="27996"/>
                </a:cubicBezTo>
                <a:cubicBezTo>
                  <a:pt x="19625" y="28322"/>
                  <a:pt x="19424" y="28622"/>
                  <a:pt x="19199" y="28948"/>
                </a:cubicBezTo>
                <a:cubicBezTo>
                  <a:pt x="19324" y="28622"/>
                  <a:pt x="19525" y="28196"/>
                  <a:pt x="19625" y="27896"/>
                </a:cubicBezTo>
                <a:close/>
                <a:moveTo>
                  <a:pt x="18796" y="29050"/>
                </a:moveTo>
                <a:cubicBezTo>
                  <a:pt x="18696" y="29150"/>
                  <a:pt x="18572" y="29250"/>
                  <a:pt x="18472" y="29349"/>
                </a:cubicBezTo>
                <a:lnTo>
                  <a:pt x="18372" y="29449"/>
                </a:lnTo>
                <a:lnTo>
                  <a:pt x="18372" y="29349"/>
                </a:lnTo>
                <a:cubicBezTo>
                  <a:pt x="18571" y="29250"/>
                  <a:pt x="18696" y="29150"/>
                  <a:pt x="18796" y="29050"/>
                </a:cubicBezTo>
                <a:close/>
                <a:moveTo>
                  <a:pt x="17745" y="29675"/>
                </a:moveTo>
                <a:cubicBezTo>
                  <a:pt x="17745" y="29775"/>
                  <a:pt x="17846" y="29775"/>
                  <a:pt x="17846" y="29775"/>
                </a:cubicBezTo>
                <a:cubicBezTo>
                  <a:pt x="17746" y="29875"/>
                  <a:pt x="17646" y="29875"/>
                  <a:pt x="17645" y="29975"/>
                </a:cubicBezTo>
                <a:lnTo>
                  <a:pt x="17645" y="29975"/>
                </a:lnTo>
                <a:cubicBezTo>
                  <a:pt x="17646" y="29875"/>
                  <a:pt x="17745" y="29775"/>
                  <a:pt x="17745" y="29675"/>
                </a:cubicBezTo>
                <a:close/>
                <a:moveTo>
                  <a:pt x="10427" y="30139"/>
                </a:moveTo>
                <a:lnTo>
                  <a:pt x="10427" y="30201"/>
                </a:lnTo>
                <a:lnTo>
                  <a:pt x="10552" y="30201"/>
                </a:lnTo>
                <a:cubicBezTo>
                  <a:pt x="10510" y="30180"/>
                  <a:pt x="10469" y="30160"/>
                  <a:pt x="10427" y="30139"/>
                </a:cubicBezTo>
                <a:close/>
                <a:moveTo>
                  <a:pt x="14813" y="30076"/>
                </a:moveTo>
                <a:lnTo>
                  <a:pt x="14813" y="30201"/>
                </a:lnTo>
                <a:lnTo>
                  <a:pt x="14612" y="30201"/>
                </a:lnTo>
                <a:cubicBezTo>
                  <a:pt x="14612" y="30201"/>
                  <a:pt x="14512" y="30201"/>
                  <a:pt x="14512" y="30076"/>
                </a:cubicBezTo>
                <a:close/>
                <a:moveTo>
                  <a:pt x="15866" y="1"/>
                </a:moveTo>
                <a:cubicBezTo>
                  <a:pt x="15665" y="126"/>
                  <a:pt x="15565" y="126"/>
                  <a:pt x="15339" y="126"/>
                </a:cubicBezTo>
                <a:cubicBezTo>
                  <a:pt x="14713" y="427"/>
                  <a:pt x="13986" y="753"/>
                  <a:pt x="13359" y="1053"/>
                </a:cubicBezTo>
                <a:cubicBezTo>
                  <a:pt x="12432" y="1479"/>
                  <a:pt x="11279" y="1479"/>
                  <a:pt x="10552" y="2407"/>
                </a:cubicBezTo>
                <a:lnTo>
                  <a:pt x="9600" y="3359"/>
                </a:lnTo>
                <a:cubicBezTo>
                  <a:pt x="9600" y="3259"/>
                  <a:pt x="9600" y="3259"/>
                  <a:pt x="9500" y="3133"/>
                </a:cubicBezTo>
                <a:cubicBezTo>
                  <a:pt x="9316" y="3248"/>
                  <a:pt x="9112" y="3258"/>
                  <a:pt x="8849" y="3335"/>
                </a:cubicBezTo>
                <a:lnTo>
                  <a:pt x="8849" y="3335"/>
                </a:lnTo>
                <a:lnTo>
                  <a:pt x="8773" y="3259"/>
                </a:lnTo>
                <a:lnTo>
                  <a:pt x="8773" y="2632"/>
                </a:lnTo>
                <a:cubicBezTo>
                  <a:pt x="8447" y="2732"/>
                  <a:pt x="8246" y="2933"/>
                  <a:pt x="8046" y="3033"/>
                </a:cubicBezTo>
                <a:cubicBezTo>
                  <a:pt x="7921" y="3033"/>
                  <a:pt x="7921" y="2933"/>
                  <a:pt x="7921" y="2933"/>
                </a:cubicBezTo>
                <a:cubicBezTo>
                  <a:pt x="8123" y="2663"/>
                  <a:pt x="8305" y="2373"/>
                  <a:pt x="8486" y="2099"/>
                </a:cubicBezTo>
                <a:lnTo>
                  <a:pt x="8486" y="2099"/>
                </a:lnTo>
                <a:cubicBezTo>
                  <a:pt x="8506" y="2101"/>
                  <a:pt x="8526" y="2103"/>
                  <a:pt x="8547" y="2106"/>
                </a:cubicBezTo>
                <a:lnTo>
                  <a:pt x="8547" y="2006"/>
                </a:lnTo>
                <a:cubicBezTo>
                  <a:pt x="8527" y="2036"/>
                  <a:pt x="8506" y="2067"/>
                  <a:pt x="8486" y="2099"/>
                </a:cubicBezTo>
                <a:lnTo>
                  <a:pt x="8486" y="2099"/>
                </a:lnTo>
                <a:cubicBezTo>
                  <a:pt x="8445" y="2095"/>
                  <a:pt x="8405" y="2093"/>
                  <a:pt x="8366" y="2093"/>
                </a:cubicBezTo>
                <a:cubicBezTo>
                  <a:pt x="7752" y="2093"/>
                  <a:pt x="7391" y="2561"/>
                  <a:pt x="7094" y="3133"/>
                </a:cubicBezTo>
                <a:cubicBezTo>
                  <a:pt x="6266" y="3133"/>
                  <a:pt x="6166" y="3885"/>
                  <a:pt x="5740" y="4387"/>
                </a:cubicBezTo>
                <a:cubicBezTo>
                  <a:pt x="5827" y="4405"/>
                  <a:pt x="5906" y="4414"/>
                  <a:pt x="5980" y="4414"/>
                </a:cubicBezTo>
                <a:cubicBezTo>
                  <a:pt x="6798" y="4414"/>
                  <a:pt x="6861" y="3351"/>
                  <a:pt x="7620" y="3259"/>
                </a:cubicBezTo>
                <a:cubicBezTo>
                  <a:pt x="7720" y="3359"/>
                  <a:pt x="7820" y="3459"/>
                  <a:pt x="7921" y="3660"/>
                </a:cubicBezTo>
                <a:cubicBezTo>
                  <a:pt x="8046" y="3560"/>
                  <a:pt x="8246" y="3459"/>
                  <a:pt x="8347" y="3459"/>
                </a:cubicBezTo>
                <a:cubicBezTo>
                  <a:pt x="8447" y="3459"/>
                  <a:pt x="8447" y="3560"/>
                  <a:pt x="8447" y="3660"/>
                </a:cubicBezTo>
                <a:lnTo>
                  <a:pt x="8447" y="3885"/>
                </a:lnTo>
                <a:cubicBezTo>
                  <a:pt x="8146" y="4387"/>
                  <a:pt x="7820" y="4913"/>
                  <a:pt x="7419" y="5339"/>
                </a:cubicBezTo>
                <a:cubicBezTo>
                  <a:pt x="6166" y="6592"/>
                  <a:pt x="5214" y="8146"/>
                  <a:pt x="4161" y="9524"/>
                </a:cubicBezTo>
                <a:cubicBezTo>
                  <a:pt x="3760" y="10151"/>
                  <a:pt x="3434" y="10778"/>
                  <a:pt x="2908" y="11504"/>
                </a:cubicBezTo>
                <a:lnTo>
                  <a:pt x="2908" y="11078"/>
                </a:lnTo>
                <a:cubicBezTo>
                  <a:pt x="2708" y="11279"/>
                  <a:pt x="2507" y="11504"/>
                  <a:pt x="2407" y="11705"/>
                </a:cubicBezTo>
                <a:cubicBezTo>
                  <a:pt x="1981" y="12657"/>
                  <a:pt x="1655" y="13585"/>
                  <a:pt x="1254" y="14537"/>
                </a:cubicBezTo>
                <a:cubicBezTo>
                  <a:pt x="1154" y="14738"/>
                  <a:pt x="928" y="15038"/>
                  <a:pt x="828" y="15364"/>
                </a:cubicBezTo>
                <a:cubicBezTo>
                  <a:pt x="728" y="15264"/>
                  <a:pt x="728" y="15264"/>
                  <a:pt x="627" y="15264"/>
                </a:cubicBezTo>
                <a:cubicBezTo>
                  <a:pt x="828" y="14311"/>
                  <a:pt x="928" y="13484"/>
                  <a:pt x="1154" y="12657"/>
                </a:cubicBezTo>
                <a:lnTo>
                  <a:pt x="1154" y="12657"/>
                </a:lnTo>
                <a:lnTo>
                  <a:pt x="828" y="12958"/>
                </a:lnTo>
                <a:cubicBezTo>
                  <a:pt x="527" y="14537"/>
                  <a:pt x="1" y="15991"/>
                  <a:pt x="101" y="17670"/>
                </a:cubicBezTo>
                <a:cubicBezTo>
                  <a:pt x="302" y="19550"/>
                  <a:pt x="828" y="21204"/>
                  <a:pt x="1780" y="22783"/>
                </a:cubicBezTo>
                <a:cubicBezTo>
                  <a:pt x="1981" y="23184"/>
                  <a:pt x="2282" y="23510"/>
                  <a:pt x="2407" y="23936"/>
                </a:cubicBezTo>
                <a:cubicBezTo>
                  <a:pt x="3334" y="26317"/>
                  <a:pt x="5214" y="27695"/>
                  <a:pt x="7419" y="28723"/>
                </a:cubicBezTo>
                <a:cubicBezTo>
                  <a:pt x="8406" y="29228"/>
                  <a:pt x="9416" y="29641"/>
                  <a:pt x="10427" y="30139"/>
                </a:cubicBezTo>
                <a:lnTo>
                  <a:pt x="10427" y="30139"/>
                </a:lnTo>
                <a:lnTo>
                  <a:pt x="10427" y="29675"/>
                </a:lnTo>
                <a:cubicBezTo>
                  <a:pt x="11282" y="29838"/>
                  <a:pt x="12070" y="30282"/>
                  <a:pt x="12941" y="30282"/>
                </a:cubicBezTo>
                <a:cubicBezTo>
                  <a:pt x="13142" y="30282"/>
                  <a:pt x="13348" y="30258"/>
                  <a:pt x="13560" y="30201"/>
                </a:cubicBezTo>
                <a:lnTo>
                  <a:pt x="13560" y="30201"/>
                </a:lnTo>
                <a:cubicBezTo>
                  <a:pt x="13460" y="30302"/>
                  <a:pt x="13259" y="30502"/>
                  <a:pt x="13159" y="30703"/>
                </a:cubicBezTo>
                <a:cubicBezTo>
                  <a:pt x="13159" y="30828"/>
                  <a:pt x="13159" y="30828"/>
                  <a:pt x="13259" y="30928"/>
                </a:cubicBezTo>
                <a:cubicBezTo>
                  <a:pt x="14612" y="30402"/>
                  <a:pt x="15966" y="29976"/>
                  <a:pt x="17319" y="29449"/>
                </a:cubicBezTo>
                <a:lnTo>
                  <a:pt x="17319" y="29449"/>
                </a:lnTo>
                <a:cubicBezTo>
                  <a:pt x="17119" y="30602"/>
                  <a:pt x="15966" y="30502"/>
                  <a:pt x="15339" y="30928"/>
                </a:cubicBezTo>
                <a:cubicBezTo>
                  <a:pt x="15765" y="31129"/>
                  <a:pt x="16066" y="31229"/>
                  <a:pt x="16392" y="31329"/>
                </a:cubicBezTo>
                <a:cubicBezTo>
                  <a:pt x="16592" y="31454"/>
                  <a:pt x="16918" y="31454"/>
                  <a:pt x="17219" y="31555"/>
                </a:cubicBezTo>
                <a:cubicBezTo>
                  <a:pt x="17319" y="31454"/>
                  <a:pt x="17445" y="31229"/>
                  <a:pt x="17545" y="31028"/>
                </a:cubicBezTo>
                <a:cubicBezTo>
                  <a:pt x="17645" y="30828"/>
                  <a:pt x="17745" y="30502"/>
                  <a:pt x="17946" y="30502"/>
                </a:cubicBezTo>
                <a:cubicBezTo>
                  <a:pt x="18572" y="30201"/>
                  <a:pt x="18998" y="29675"/>
                  <a:pt x="19525" y="29149"/>
                </a:cubicBezTo>
                <a:cubicBezTo>
                  <a:pt x="20252" y="28522"/>
                  <a:pt x="21079" y="27996"/>
                  <a:pt x="21605" y="26943"/>
                </a:cubicBezTo>
                <a:cubicBezTo>
                  <a:pt x="22231" y="25590"/>
                  <a:pt x="23184" y="24236"/>
                  <a:pt x="23911" y="22883"/>
                </a:cubicBezTo>
                <a:cubicBezTo>
                  <a:pt x="24211" y="22256"/>
                  <a:pt x="24337" y="21630"/>
                  <a:pt x="24537" y="21003"/>
                </a:cubicBezTo>
                <a:cubicBezTo>
                  <a:pt x="24963" y="19424"/>
                  <a:pt x="25465" y="17870"/>
                  <a:pt x="25991" y="16291"/>
                </a:cubicBezTo>
                <a:lnTo>
                  <a:pt x="25891" y="16291"/>
                </a:lnTo>
                <a:cubicBezTo>
                  <a:pt x="25991" y="16091"/>
                  <a:pt x="26216" y="15991"/>
                  <a:pt x="26417" y="15790"/>
                </a:cubicBezTo>
                <a:lnTo>
                  <a:pt x="26216" y="15790"/>
                </a:lnTo>
                <a:cubicBezTo>
                  <a:pt x="26417" y="15364"/>
                  <a:pt x="26517" y="14938"/>
                  <a:pt x="26718" y="14537"/>
                </a:cubicBezTo>
                <a:cubicBezTo>
                  <a:pt x="26718" y="15364"/>
                  <a:pt x="26843" y="16291"/>
                  <a:pt x="26843" y="17244"/>
                </a:cubicBezTo>
                <a:cubicBezTo>
                  <a:pt x="26718" y="17144"/>
                  <a:pt x="26617" y="17144"/>
                  <a:pt x="26417" y="17043"/>
                </a:cubicBezTo>
                <a:cubicBezTo>
                  <a:pt x="26317" y="17971"/>
                  <a:pt x="26317" y="18798"/>
                  <a:pt x="26091" y="19750"/>
                </a:cubicBezTo>
                <a:cubicBezTo>
                  <a:pt x="25690" y="21103"/>
                  <a:pt x="25264" y="22457"/>
                  <a:pt x="24838" y="23936"/>
                </a:cubicBezTo>
                <a:cubicBezTo>
                  <a:pt x="24638" y="24562"/>
                  <a:pt x="24437" y="25289"/>
                  <a:pt x="24211" y="26016"/>
                </a:cubicBezTo>
                <a:cubicBezTo>
                  <a:pt x="24337" y="26016"/>
                  <a:pt x="24437" y="26016"/>
                  <a:pt x="24537" y="26116"/>
                </a:cubicBezTo>
                <a:cubicBezTo>
                  <a:pt x="24963" y="24763"/>
                  <a:pt x="25465" y="23510"/>
                  <a:pt x="25991" y="22156"/>
                </a:cubicBezTo>
                <a:cubicBezTo>
                  <a:pt x="26417" y="20677"/>
                  <a:pt x="26517" y="19224"/>
                  <a:pt x="27044" y="17870"/>
                </a:cubicBezTo>
                <a:lnTo>
                  <a:pt x="27144" y="17770"/>
                </a:lnTo>
                <a:cubicBezTo>
                  <a:pt x="27144" y="17971"/>
                  <a:pt x="27244" y="18296"/>
                  <a:pt x="27244" y="18497"/>
                </a:cubicBezTo>
                <a:cubicBezTo>
                  <a:pt x="27470" y="18171"/>
                  <a:pt x="27570" y="17870"/>
                  <a:pt x="27570" y="17545"/>
                </a:cubicBezTo>
                <a:cubicBezTo>
                  <a:pt x="27670" y="17144"/>
                  <a:pt x="27670" y="16617"/>
                  <a:pt x="27770" y="16091"/>
                </a:cubicBezTo>
                <a:cubicBezTo>
                  <a:pt x="28297" y="14938"/>
                  <a:pt x="27971" y="13910"/>
                  <a:pt x="27670" y="12758"/>
                </a:cubicBezTo>
                <a:cubicBezTo>
                  <a:pt x="27670" y="12657"/>
                  <a:pt x="27570" y="12532"/>
                  <a:pt x="27570" y="12432"/>
                </a:cubicBezTo>
                <a:cubicBezTo>
                  <a:pt x="27470" y="12432"/>
                  <a:pt x="27344" y="12332"/>
                  <a:pt x="27244" y="12231"/>
                </a:cubicBezTo>
                <a:lnTo>
                  <a:pt x="27244" y="14838"/>
                </a:lnTo>
                <a:cubicBezTo>
                  <a:pt x="26943" y="14211"/>
                  <a:pt x="26617" y="13484"/>
                  <a:pt x="26317" y="12858"/>
                </a:cubicBezTo>
                <a:cubicBezTo>
                  <a:pt x="26317" y="12858"/>
                  <a:pt x="26216" y="12958"/>
                  <a:pt x="26091" y="12958"/>
                </a:cubicBezTo>
                <a:cubicBezTo>
                  <a:pt x="26417" y="11279"/>
                  <a:pt x="26417" y="9625"/>
                  <a:pt x="25590" y="8046"/>
                </a:cubicBezTo>
                <a:cubicBezTo>
                  <a:pt x="25790" y="7946"/>
                  <a:pt x="25891" y="7946"/>
                  <a:pt x="25991" y="7745"/>
                </a:cubicBezTo>
                <a:cubicBezTo>
                  <a:pt x="25590" y="6793"/>
                  <a:pt x="25364" y="5640"/>
                  <a:pt x="24111" y="5138"/>
                </a:cubicBezTo>
                <a:lnTo>
                  <a:pt x="24111" y="5138"/>
                </a:lnTo>
                <a:cubicBezTo>
                  <a:pt x="24437" y="5640"/>
                  <a:pt x="24638" y="6166"/>
                  <a:pt x="24963" y="6793"/>
                </a:cubicBezTo>
                <a:cubicBezTo>
                  <a:pt x="24638" y="6592"/>
                  <a:pt x="24537" y="6592"/>
                  <a:pt x="24437" y="6492"/>
                </a:cubicBezTo>
                <a:cubicBezTo>
                  <a:pt x="24337" y="6492"/>
                  <a:pt x="24211" y="6592"/>
                  <a:pt x="24111" y="6793"/>
                </a:cubicBezTo>
                <a:cubicBezTo>
                  <a:pt x="23911" y="6392"/>
                  <a:pt x="23810" y="6066"/>
                  <a:pt x="23710" y="5765"/>
                </a:cubicBezTo>
                <a:cubicBezTo>
                  <a:pt x="23627" y="5765"/>
                  <a:pt x="23510" y="5810"/>
                  <a:pt x="23411" y="5810"/>
                </a:cubicBezTo>
                <a:cubicBezTo>
                  <a:pt x="23362" y="5810"/>
                  <a:pt x="23318" y="5798"/>
                  <a:pt x="23284" y="5765"/>
                </a:cubicBezTo>
                <a:cubicBezTo>
                  <a:pt x="23084" y="5540"/>
                  <a:pt x="22858" y="5339"/>
                  <a:pt x="22658" y="5138"/>
                </a:cubicBezTo>
                <a:cubicBezTo>
                  <a:pt x="22332" y="4913"/>
                  <a:pt x="22131" y="4712"/>
                  <a:pt x="21830" y="4612"/>
                </a:cubicBezTo>
                <a:cubicBezTo>
                  <a:pt x="21830" y="4512"/>
                  <a:pt x="21931" y="4512"/>
                  <a:pt x="21931" y="4387"/>
                </a:cubicBezTo>
                <a:cubicBezTo>
                  <a:pt x="22231" y="4612"/>
                  <a:pt x="22457" y="4913"/>
                  <a:pt x="22658" y="5138"/>
                </a:cubicBezTo>
                <a:cubicBezTo>
                  <a:pt x="22858" y="5138"/>
                  <a:pt x="23184" y="5239"/>
                  <a:pt x="23384" y="5339"/>
                </a:cubicBezTo>
                <a:cubicBezTo>
                  <a:pt x="23384" y="5239"/>
                  <a:pt x="23485" y="5239"/>
                  <a:pt x="23485" y="5138"/>
                </a:cubicBezTo>
                <a:cubicBezTo>
                  <a:pt x="23084" y="4813"/>
                  <a:pt x="22758" y="4512"/>
                  <a:pt x="22332" y="4086"/>
                </a:cubicBezTo>
                <a:cubicBezTo>
                  <a:pt x="22332" y="4186"/>
                  <a:pt x="22332" y="4186"/>
                  <a:pt x="22231" y="4186"/>
                </a:cubicBezTo>
                <a:cubicBezTo>
                  <a:pt x="22131" y="3760"/>
                  <a:pt x="21931" y="3459"/>
                  <a:pt x="21705" y="2933"/>
                </a:cubicBezTo>
                <a:cubicBezTo>
                  <a:pt x="21304" y="2833"/>
                  <a:pt x="20778" y="2833"/>
                  <a:pt x="20252" y="2732"/>
                </a:cubicBezTo>
                <a:lnTo>
                  <a:pt x="20252" y="2933"/>
                </a:lnTo>
                <a:cubicBezTo>
                  <a:pt x="20452" y="3033"/>
                  <a:pt x="20778" y="3033"/>
                  <a:pt x="20978" y="3133"/>
                </a:cubicBezTo>
                <a:cubicBezTo>
                  <a:pt x="21304" y="3259"/>
                  <a:pt x="21404" y="3459"/>
                  <a:pt x="21204" y="3885"/>
                </a:cubicBezTo>
                <a:cubicBezTo>
                  <a:pt x="20577" y="3459"/>
                  <a:pt x="19951" y="3033"/>
                  <a:pt x="19324" y="2632"/>
                </a:cubicBezTo>
                <a:cubicBezTo>
                  <a:pt x="19324" y="2507"/>
                  <a:pt x="19324" y="2507"/>
                  <a:pt x="19424" y="2407"/>
                </a:cubicBezTo>
                <a:cubicBezTo>
                  <a:pt x="19625" y="2306"/>
                  <a:pt x="19951" y="2306"/>
                  <a:pt x="20151" y="2306"/>
                </a:cubicBezTo>
                <a:cubicBezTo>
                  <a:pt x="20352" y="2206"/>
                  <a:pt x="20577" y="2106"/>
                  <a:pt x="20878" y="2006"/>
                </a:cubicBezTo>
                <a:cubicBezTo>
                  <a:pt x="20151" y="1780"/>
                  <a:pt x="19725" y="1680"/>
                  <a:pt x="19199" y="1580"/>
                </a:cubicBezTo>
                <a:cubicBezTo>
                  <a:pt x="19102" y="1572"/>
                  <a:pt x="19006" y="1568"/>
                  <a:pt x="18909" y="1568"/>
                </a:cubicBezTo>
                <a:cubicBezTo>
                  <a:pt x="18182" y="1568"/>
                  <a:pt x="17455" y="1762"/>
                  <a:pt x="16728" y="1762"/>
                </a:cubicBezTo>
                <a:cubicBezTo>
                  <a:pt x="16299" y="1762"/>
                  <a:pt x="15869" y="1694"/>
                  <a:pt x="15439" y="1479"/>
                </a:cubicBezTo>
                <a:cubicBezTo>
                  <a:pt x="15765" y="1254"/>
                  <a:pt x="15966" y="1154"/>
                  <a:pt x="16292" y="953"/>
                </a:cubicBezTo>
                <a:cubicBezTo>
                  <a:pt x="15966" y="853"/>
                  <a:pt x="15765" y="853"/>
                  <a:pt x="15439" y="753"/>
                </a:cubicBezTo>
                <a:cubicBezTo>
                  <a:pt x="15565" y="527"/>
                  <a:pt x="15765" y="326"/>
                  <a:pt x="15866" y="1"/>
                </a:cubicBez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055" name="Google Shape;1055;p25"/>
          <p:cNvGrpSpPr/>
          <p:nvPr/>
        </p:nvGrpSpPr>
        <p:grpSpPr>
          <a:xfrm flipH="1">
            <a:off x="3635932" y="615802"/>
            <a:ext cx="1448030" cy="619900"/>
            <a:chOff x="1721900" y="303502"/>
            <a:chExt cx="1930707" cy="619900"/>
          </a:xfrm>
        </p:grpSpPr>
        <p:sp>
          <p:nvSpPr>
            <p:cNvPr id="1056" name="Google Shape;1056;p25"/>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7" name="Google Shape;1057;p25"/>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8" name="Google Shape;1058;p25"/>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59" name="Google Shape;1059;p25"/>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0" name="Google Shape;1060;p25"/>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1061" name="Google Shape;1061;p25"/>
          <p:cNvGrpSpPr/>
          <p:nvPr/>
        </p:nvGrpSpPr>
        <p:grpSpPr>
          <a:xfrm flipH="1">
            <a:off x="108406" y="3516825"/>
            <a:ext cx="521156" cy="446150"/>
            <a:chOff x="2649900" y="674200"/>
            <a:chExt cx="694875" cy="446150"/>
          </a:xfrm>
        </p:grpSpPr>
        <p:sp>
          <p:nvSpPr>
            <p:cNvPr id="1062" name="Google Shape;1062;p25"/>
            <p:cNvSpPr/>
            <p:nvPr/>
          </p:nvSpPr>
          <p:spPr>
            <a:xfrm>
              <a:off x="2649900" y="817700"/>
              <a:ext cx="96500" cy="133475"/>
            </a:xfrm>
            <a:custGeom>
              <a:avLst/>
              <a:gdLst/>
              <a:ahLst/>
              <a:cxnLst/>
              <a:rect l="l" t="t" r="r" b="b"/>
              <a:pathLst>
                <a:path w="3860" h="5339" extrusionOk="0">
                  <a:moveTo>
                    <a:pt x="3233" y="0"/>
                  </a:moveTo>
                  <a:cubicBezTo>
                    <a:pt x="2832" y="827"/>
                    <a:pt x="2406" y="1454"/>
                    <a:pt x="2106" y="2206"/>
                  </a:cubicBezTo>
                  <a:cubicBezTo>
                    <a:pt x="1354" y="1454"/>
                    <a:pt x="1153" y="426"/>
                    <a:pt x="0" y="326"/>
                  </a:cubicBezTo>
                  <a:lnTo>
                    <a:pt x="0" y="326"/>
                  </a:lnTo>
                  <a:cubicBezTo>
                    <a:pt x="326" y="1353"/>
                    <a:pt x="1053" y="2080"/>
                    <a:pt x="1579" y="2832"/>
                  </a:cubicBezTo>
                  <a:cubicBezTo>
                    <a:pt x="1479" y="3659"/>
                    <a:pt x="852" y="4386"/>
                    <a:pt x="1253" y="5338"/>
                  </a:cubicBezTo>
                  <a:cubicBezTo>
                    <a:pt x="1579" y="5213"/>
                    <a:pt x="1679" y="5213"/>
                    <a:pt x="1780" y="5013"/>
                  </a:cubicBezTo>
                  <a:cubicBezTo>
                    <a:pt x="1880" y="4486"/>
                    <a:pt x="2206" y="4186"/>
                    <a:pt x="2607" y="3860"/>
                  </a:cubicBezTo>
                  <a:cubicBezTo>
                    <a:pt x="2897" y="3928"/>
                    <a:pt x="3141" y="4101"/>
                    <a:pt x="3394" y="4101"/>
                  </a:cubicBezTo>
                  <a:cubicBezTo>
                    <a:pt x="3512" y="4101"/>
                    <a:pt x="3632" y="4064"/>
                    <a:pt x="3760" y="3960"/>
                  </a:cubicBezTo>
                  <a:cubicBezTo>
                    <a:pt x="3459" y="3659"/>
                    <a:pt x="3233" y="3333"/>
                    <a:pt x="2933" y="3133"/>
                  </a:cubicBezTo>
                  <a:cubicBezTo>
                    <a:pt x="3233" y="2406"/>
                    <a:pt x="3559" y="1679"/>
                    <a:pt x="3860" y="827"/>
                  </a:cubicBezTo>
                  <a:cubicBezTo>
                    <a:pt x="3659" y="627"/>
                    <a:pt x="3459" y="426"/>
                    <a:pt x="3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3" name="Google Shape;1063;p25"/>
            <p:cNvSpPr/>
            <p:nvPr/>
          </p:nvSpPr>
          <p:spPr>
            <a:xfrm>
              <a:off x="2796500" y="828350"/>
              <a:ext cx="88375" cy="119700"/>
            </a:xfrm>
            <a:custGeom>
              <a:avLst/>
              <a:gdLst/>
              <a:ahLst/>
              <a:cxnLst/>
              <a:rect l="l" t="t" r="r" b="b"/>
              <a:pathLst>
                <a:path w="3535" h="4788" extrusionOk="0">
                  <a:moveTo>
                    <a:pt x="2808" y="0"/>
                  </a:moveTo>
                  <a:cubicBezTo>
                    <a:pt x="2382" y="627"/>
                    <a:pt x="2081" y="1153"/>
                    <a:pt x="1655" y="1880"/>
                  </a:cubicBezTo>
                  <a:cubicBezTo>
                    <a:pt x="1254" y="1354"/>
                    <a:pt x="728" y="827"/>
                    <a:pt x="201" y="301"/>
                  </a:cubicBezTo>
                  <a:cubicBezTo>
                    <a:pt x="101" y="401"/>
                    <a:pt x="101" y="526"/>
                    <a:pt x="1" y="627"/>
                  </a:cubicBezTo>
                  <a:cubicBezTo>
                    <a:pt x="201" y="1028"/>
                    <a:pt x="302" y="1454"/>
                    <a:pt x="628" y="1654"/>
                  </a:cubicBezTo>
                  <a:cubicBezTo>
                    <a:pt x="1129" y="2281"/>
                    <a:pt x="1254" y="2807"/>
                    <a:pt x="928" y="3534"/>
                  </a:cubicBezTo>
                  <a:cubicBezTo>
                    <a:pt x="828" y="3960"/>
                    <a:pt x="728" y="4386"/>
                    <a:pt x="1029" y="4787"/>
                  </a:cubicBezTo>
                  <a:cubicBezTo>
                    <a:pt x="1655" y="4486"/>
                    <a:pt x="1755" y="3760"/>
                    <a:pt x="2382" y="3434"/>
                  </a:cubicBezTo>
                  <a:cubicBezTo>
                    <a:pt x="2607" y="3434"/>
                    <a:pt x="2808" y="3434"/>
                    <a:pt x="3134" y="3334"/>
                  </a:cubicBezTo>
                  <a:cubicBezTo>
                    <a:pt x="2908" y="3133"/>
                    <a:pt x="2708" y="3033"/>
                    <a:pt x="2607" y="2907"/>
                  </a:cubicBezTo>
                  <a:cubicBezTo>
                    <a:pt x="2607" y="2707"/>
                    <a:pt x="2708" y="2506"/>
                    <a:pt x="2708" y="2406"/>
                  </a:cubicBezTo>
                  <a:cubicBezTo>
                    <a:pt x="2908" y="2080"/>
                    <a:pt x="3008" y="1780"/>
                    <a:pt x="3234" y="1554"/>
                  </a:cubicBezTo>
                  <a:cubicBezTo>
                    <a:pt x="3535" y="827"/>
                    <a:pt x="3535" y="526"/>
                    <a:pt x="2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4" name="Google Shape;1064;p25"/>
            <p:cNvSpPr/>
            <p:nvPr/>
          </p:nvSpPr>
          <p:spPr>
            <a:xfrm>
              <a:off x="2953150" y="822700"/>
              <a:ext cx="80850" cy="117825"/>
            </a:xfrm>
            <a:custGeom>
              <a:avLst/>
              <a:gdLst/>
              <a:ahLst/>
              <a:cxnLst/>
              <a:rect l="l" t="t" r="r" b="b"/>
              <a:pathLst>
                <a:path w="3234" h="4713" extrusionOk="0">
                  <a:moveTo>
                    <a:pt x="2281" y="1"/>
                  </a:moveTo>
                  <a:cubicBezTo>
                    <a:pt x="2081" y="527"/>
                    <a:pt x="1880" y="1153"/>
                    <a:pt x="1655" y="1780"/>
                  </a:cubicBezTo>
                  <a:cubicBezTo>
                    <a:pt x="1354" y="1580"/>
                    <a:pt x="1028" y="1379"/>
                    <a:pt x="828" y="1153"/>
                  </a:cubicBezTo>
                  <a:cubicBezTo>
                    <a:pt x="627" y="953"/>
                    <a:pt x="301" y="853"/>
                    <a:pt x="101" y="627"/>
                  </a:cubicBezTo>
                  <a:lnTo>
                    <a:pt x="1" y="752"/>
                  </a:lnTo>
                  <a:cubicBezTo>
                    <a:pt x="1" y="1580"/>
                    <a:pt x="928" y="1880"/>
                    <a:pt x="1128" y="2632"/>
                  </a:cubicBezTo>
                  <a:cubicBezTo>
                    <a:pt x="727" y="4512"/>
                    <a:pt x="727" y="4512"/>
                    <a:pt x="1028" y="4712"/>
                  </a:cubicBezTo>
                  <a:cubicBezTo>
                    <a:pt x="1454" y="4286"/>
                    <a:pt x="1981" y="3760"/>
                    <a:pt x="2382" y="3359"/>
                  </a:cubicBezTo>
                  <a:lnTo>
                    <a:pt x="3234" y="3359"/>
                  </a:lnTo>
                  <a:cubicBezTo>
                    <a:pt x="3008" y="3133"/>
                    <a:pt x="2908" y="2933"/>
                    <a:pt x="2808" y="2632"/>
                  </a:cubicBezTo>
                  <a:cubicBezTo>
                    <a:pt x="3133" y="1580"/>
                    <a:pt x="3008" y="326"/>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5" name="Google Shape;1065;p25"/>
            <p:cNvSpPr/>
            <p:nvPr/>
          </p:nvSpPr>
          <p:spPr>
            <a:xfrm>
              <a:off x="3106675" y="812675"/>
              <a:ext cx="88975" cy="122825"/>
            </a:xfrm>
            <a:custGeom>
              <a:avLst/>
              <a:gdLst/>
              <a:ahLst/>
              <a:cxnLst/>
              <a:rect l="l" t="t" r="r" b="b"/>
              <a:pathLst>
                <a:path w="3559" h="4913" extrusionOk="0">
                  <a:moveTo>
                    <a:pt x="3133" y="1"/>
                  </a:moveTo>
                  <a:lnTo>
                    <a:pt x="3133" y="1"/>
                  </a:lnTo>
                  <a:cubicBezTo>
                    <a:pt x="2732" y="627"/>
                    <a:pt x="2306" y="1153"/>
                    <a:pt x="2005" y="1554"/>
                  </a:cubicBezTo>
                  <a:cubicBezTo>
                    <a:pt x="1378" y="1454"/>
                    <a:pt x="752" y="1254"/>
                    <a:pt x="125" y="1028"/>
                  </a:cubicBezTo>
                  <a:lnTo>
                    <a:pt x="125" y="1028"/>
                  </a:lnTo>
                  <a:cubicBezTo>
                    <a:pt x="0" y="2081"/>
                    <a:pt x="952" y="2081"/>
                    <a:pt x="1378" y="2607"/>
                  </a:cubicBezTo>
                  <a:cubicBezTo>
                    <a:pt x="1479" y="3334"/>
                    <a:pt x="852" y="3961"/>
                    <a:pt x="1153" y="4913"/>
                  </a:cubicBezTo>
                  <a:cubicBezTo>
                    <a:pt x="1679" y="4161"/>
                    <a:pt x="2206" y="3534"/>
                    <a:pt x="2632" y="2908"/>
                  </a:cubicBezTo>
                  <a:cubicBezTo>
                    <a:pt x="2832" y="2808"/>
                    <a:pt x="3033" y="2707"/>
                    <a:pt x="3358" y="2607"/>
                  </a:cubicBezTo>
                  <a:cubicBezTo>
                    <a:pt x="3133" y="2407"/>
                    <a:pt x="3033" y="2281"/>
                    <a:pt x="2832" y="2081"/>
                  </a:cubicBezTo>
                  <a:cubicBezTo>
                    <a:pt x="3133" y="1454"/>
                    <a:pt x="3559" y="828"/>
                    <a:pt x="3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6" name="Google Shape;1066;p25"/>
            <p:cNvSpPr/>
            <p:nvPr/>
          </p:nvSpPr>
          <p:spPr>
            <a:xfrm>
              <a:off x="2754525" y="1003150"/>
              <a:ext cx="73350" cy="117200"/>
            </a:xfrm>
            <a:custGeom>
              <a:avLst/>
              <a:gdLst/>
              <a:ahLst/>
              <a:cxnLst/>
              <a:rect l="l" t="t" r="r" b="b"/>
              <a:pathLst>
                <a:path w="2934" h="4688" extrusionOk="0">
                  <a:moveTo>
                    <a:pt x="301" y="1"/>
                  </a:moveTo>
                  <a:lnTo>
                    <a:pt x="301" y="1"/>
                  </a:lnTo>
                  <a:cubicBezTo>
                    <a:pt x="1" y="928"/>
                    <a:pt x="627" y="1454"/>
                    <a:pt x="928" y="2081"/>
                  </a:cubicBezTo>
                  <a:cubicBezTo>
                    <a:pt x="728" y="2507"/>
                    <a:pt x="627" y="2933"/>
                    <a:pt x="427" y="3334"/>
                  </a:cubicBezTo>
                  <a:cubicBezTo>
                    <a:pt x="301" y="3860"/>
                    <a:pt x="301" y="4286"/>
                    <a:pt x="728" y="4687"/>
                  </a:cubicBezTo>
                  <a:cubicBezTo>
                    <a:pt x="1154" y="3961"/>
                    <a:pt x="1454" y="3134"/>
                    <a:pt x="2407" y="2933"/>
                  </a:cubicBezTo>
                  <a:cubicBezTo>
                    <a:pt x="2307" y="2707"/>
                    <a:pt x="2307" y="2607"/>
                    <a:pt x="2181" y="2407"/>
                  </a:cubicBezTo>
                  <a:cubicBezTo>
                    <a:pt x="2407" y="2081"/>
                    <a:pt x="2607" y="1680"/>
                    <a:pt x="2933" y="1254"/>
                  </a:cubicBezTo>
                  <a:cubicBezTo>
                    <a:pt x="2808" y="1053"/>
                    <a:pt x="2708" y="727"/>
                    <a:pt x="2607" y="427"/>
                  </a:cubicBezTo>
                  <a:cubicBezTo>
                    <a:pt x="2181" y="828"/>
                    <a:pt x="1880" y="1154"/>
                    <a:pt x="1555" y="1555"/>
                  </a:cubicBezTo>
                  <a:cubicBezTo>
                    <a:pt x="1154" y="1053"/>
                    <a:pt x="728" y="527"/>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7" name="Google Shape;1067;p25"/>
            <p:cNvSpPr/>
            <p:nvPr/>
          </p:nvSpPr>
          <p:spPr>
            <a:xfrm>
              <a:off x="3044000" y="987500"/>
              <a:ext cx="86500" cy="114675"/>
            </a:xfrm>
            <a:custGeom>
              <a:avLst/>
              <a:gdLst/>
              <a:ahLst/>
              <a:cxnLst/>
              <a:rect l="l" t="t" r="r" b="b"/>
              <a:pathLst>
                <a:path w="3460" h="4587" extrusionOk="0">
                  <a:moveTo>
                    <a:pt x="3033" y="0"/>
                  </a:moveTo>
                  <a:cubicBezTo>
                    <a:pt x="2507" y="627"/>
                    <a:pt x="2106" y="1053"/>
                    <a:pt x="1680" y="1454"/>
                  </a:cubicBezTo>
                  <a:cubicBezTo>
                    <a:pt x="1379" y="1053"/>
                    <a:pt x="1053" y="727"/>
                    <a:pt x="753" y="426"/>
                  </a:cubicBezTo>
                  <a:cubicBezTo>
                    <a:pt x="627" y="426"/>
                    <a:pt x="627" y="526"/>
                    <a:pt x="527" y="526"/>
                  </a:cubicBezTo>
                  <a:cubicBezTo>
                    <a:pt x="527" y="1153"/>
                    <a:pt x="953" y="1554"/>
                    <a:pt x="1053" y="2181"/>
                  </a:cubicBezTo>
                  <a:cubicBezTo>
                    <a:pt x="753" y="2932"/>
                    <a:pt x="126" y="3659"/>
                    <a:pt x="1" y="4587"/>
                  </a:cubicBezTo>
                  <a:cubicBezTo>
                    <a:pt x="627" y="3860"/>
                    <a:pt x="1254" y="3033"/>
                    <a:pt x="2307" y="2707"/>
                  </a:cubicBezTo>
                  <a:cubicBezTo>
                    <a:pt x="2307" y="2607"/>
                    <a:pt x="2206" y="2506"/>
                    <a:pt x="2206" y="2406"/>
                  </a:cubicBezTo>
                  <a:cubicBezTo>
                    <a:pt x="2632" y="1980"/>
                    <a:pt x="3033" y="1554"/>
                    <a:pt x="3459" y="1153"/>
                  </a:cubicBezTo>
                  <a:cubicBezTo>
                    <a:pt x="3359" y="727"/>
                    <a:pt x="3134" y="426"/>
                    <a:pt x="3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8" name="Google Shape;1068;p25"/>
            <p:cNvSpPr/>
            <p:nvPr/>
          </p:nvSpPr>
          <p:spPr>
            <a:xfrm>
              <a:off x="2895500" y="681725"/>
              <a:ext cx="83375" cy="107175"/>
            </a:xfrm>
            <a:custGeom>
              <a:avLst/>
              <a:gdLst/>
              <a:ahLst/>
              <a:cxnLst/>
              <a:rect l="l" t="t" r="r" b="b"/>
              <a:pathLst>
                <a:path w="3335" h="4287" extrusionOk="0">
                  <a:moveTo>
                    <a:pt x="302" y="0"/>
                  </a:moveTo>
                  <a:lnTo>
                    <a:pt x="302" y="0"/>
                  </a:lnTo>
                  <a:cubicBezTo>
                    <a:pt x="1" y="1254"/>
                    <a:pt x="728" y="2005"/>
                    <a:pt x="1455" y="2732"/>
                  </a:cubicBezTo>
                  <a:cubicBezTo>
                    <a:pt x="1254" y="3259"/>
                    <a:pt x="1154" y="3760"/>
                    <a:pt x="1053" y="4286"/>
                  </a:cubicBezTo>
                  <a:lnTo>
                    <a:pt x="1254" y="4286"/>
                  </a:lnTo>
                  <a:cubicBezTo>
                    <a:pt x="1455" y="3985"/>
                    <a:pt x="1680" y="3660"/>
                    <a:pt x="1981" y="3259"/>
                  </a:cubicBezTo>
                  <a:cubicBezTo>
                    <a:pt x="2181" y="3259"/>
                    <a:pt x="2507" y="3133"/>
                    <a:pt x="2808" y="3133"/>
                  </a:cubicBezTo>
                  <a:cubicBezTo>
                    <a:pt x="2708" y="2833"/>
                    <a:pt x="2708" y="2632"/>
                    <a:pt x="2607" y="2306"/>
                  </a:cubicBezTo>
                  <a:cubicBezTo>
                    <a:pt x="3033" y="1680"/>
                    <a:pt x="3334" y="1053"/>
                    <a:pt x="2708" y="326"/>
                  </a:cubicBezTo>
                  <a:lnTo>
                    <a:pt x="2708" y="326"/>
                  </a:lnTo>
                  <a:cubicBezTo>
                    <a:pt x="2507" y="752"/>
                    <a:pt x="2307" y="1153"/>
                    <a:pt x="1981" y="1780"/>
                  </a:cubicBezTo>
                  <a:cubicBezTo>
                    <a:pt x="1455" y="1153"/>
                    <a:pt x="928" y="627"/>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9" name="Google Shape;1069;p25"/>
            <p:cNvSpPr/>
            <p:nvPr/>
          </p:nvSpPr>
          <p:spPr>
            <a:xfrm>
              <a:off x="2741375" y="676700"/>
              <a:ext cx="62675" cy="104675"/>
            </a:xfrm>
            <a:custGeom>
              <a:avLst/>
              <a:gdLst/>
              <a:ahLst/>
              <a:cxnLst/>
              <a:rect l="l" t="t" r="r" b="b"/>
              <a:pathLst>
                <a:path w="2507" h="4187" extrusionOk="0">
                  <a:moveTo>
                    <a:pt x="2206" y="1"/>
                  </a:moveTo>
                  <a:cubicBezTo>
                    <a:pt x="1980" y="527"/>
                    <a:pt x="1680" y="953"/>
                    <a:pt x="1454" y="1354"/>
                  </a:cubicBezTo>
                  <a:cubicBezTo>
                    <a:pt x="1053" y="953"/>
                    <a:pt x="527" y="527"/>
                    <a:pt x="101" y="101"/>
                  </a:cubicBezTo>
                  <a:lnTo>
                    <a:pt x="101" y="101"/>
                  </a:lnTo>
                  <a:cubicBezTo>
                    <a:pt x="0" y="1054"/>
                    <a:pt x="727" y="1580"/>
                    <a:pt x="953" y="2206"/>
                  </a:cubicBezTo>
                  <a:cubicBezTo>
                    <a:pt x="827" y="2933"/>
                    <a:pt x="727" y="3560"/>
                    <a:pt x="627" y="4186"/>
                  </a:cubicBezTo>
                  <a:cubicBezTo>
                    <a:pt x="953" y="3861"/>
                    <a:pt x="1354" y="3560"/>
                    <a:pt x="1780" y="3234"/>
                  </a:cubicBezTo>
                  <a:lnTo>
                    <a:pt x="2206" y="3234"/>
                  </a:lnTo>
                  <a:cubicBezTo>
                    <a:pt x="2206" y="2708"/>
                    <a:pt x="2306" y="2407"/>
                    <a:pt x="2406" y="1981"/>
                  </a:cubicBezTo>
                  <a:cubicBezTo>
                    <a:pt x="2406" y="1580"/>
                    <a:pt x="2507" y="1254"/>
                    <a:pt x="2507" y="953"/>
                  </a:cubicBezTo>
                  <a:cubicBezTo>
                    <a:pt x="2507" y="628"/>
                    <a:pt x="2507" y="327"/>
                    <a:pt x="2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0" name="Google Shape;1070;p25"/>
            <p:cNvSpPr/>
            <p:nvPr/>
          </p:nvSpPr>
          <p:spPr>
            <a:xfrm>
              <a:off x="3047150" y="674200"/>
              <a:ext cx="90875" cy="109675"/>
            </a:xfrm>
            <a:custGeom>
              <a:avLst/>
              <a:gdLst/>
              <a:ahLst/>
              <a:cxnLst/>
              <a:rect l="l" t="t" r="r" b="b"/>
              <a:pathLst>
                <a:path w="3635" h="4387" extrusionOk="0">
                  <a:moveTo>
                    <a:pt x="3133" y="1"/>
                  </a:moveTo>
                  <a:cubicBezTo>
                    <a:pt x="2607" y="728"/>
                    <a:pt x="2181" y="1454"/>
                    <a:pt x="1754" y="2081"/>
                  </a:cubicBezTo>
                  <a:cubicBezTo>
                    <a:pt x="1128" y="1780"/>
                    <a:pt x="627" y="1454"/>
                    <a:pt x="0" y="1154"/>
                  </a:cubicBezTo>
                  <a:lnTo>
                    <a:pt x="0" y="1154"/>
                  </a:lnTo>
                  <a:cubicBezTo>
                    <a:pt x="0" y="2081"/>
                    <a:pt x="927" y="2407"/>
                    <a:pt x="1253" y="2933"/>
                  </a:cubicBezTo>
                  <a:cubicBezTo>
                    <a:pt x="1128" y="3434"/>
                    <a:pt x="1028" y="3860"/>
                    <a:pt x="927" y="4387"/>
                  </a:cubicBezTo>
                  <a:cubicBezTo>
                    <a:pt x="1253" y="4061"/>
                    <a:pt x="1554" y="3660"/>
                    <a:pt x="1754" y="3434"/>
                  </a:cubicBezTo>
                  <a:cubicBezTo>
                    <a:pt x="2181" y="3434"/>
                    <a:pt x="2381" y="3434"/>
                    <a:pt x="2707" y="3560"/>
                  </a:cubicBezTo>
                  <a:cubicBezTo>
                    <a:pt x="2506" y="3134"/>
                    <a:pt x="2281" y="2933"/>
                    <a:pt x="2181" y="2707"/>
                  </a:cubicBezTo>
                  <a:cubicBezTo>
                    <a:pt x="2506" y="2306"/>
                    <a:pt x="2907" y="1880"/>
                    <a:pt x="3233" y="1454"/>
                  </a:cubicBezTo>
                  <a:cubicBezTo>
                    <a:pt x="3634" y="928"/>
                    <a:pt x="3634" y="527"/>
                    <a:pt x="3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1" name="Google Shape;1071;p25"/>
            <p:cNvSpPr/>
            <p:nvPr/>
          </p:nvSpPr>
          <p:spPr>
            <a:xfrm>
              <a:off x="2900525" y="1018825"/>
              <a:ext cx="73325" cy="96500"/>
            </a:xfrm>
            <a:custGeom>
              <a:avLst/>
              <a:gdLst/>
              <a:ahLst/>
              <a:cxnLst/>
              <a:rect l="l" t="t" r="r" b="b"/>
              <a:pathLst>
                <a:path w="2933" h="3860" extrusionOk="0">
                  <a:moveTo>
                    <a:pt x="2507" y="0"/>
                  </a:moveTo>
                  <a:cubicBezTo>
                    <a:pt x="2106" y="426"/>
                    <a:pt x="1780" y="928"/>
                    <a:pt x="1354" y="1354"/>
                  </a:cubicBezTo>
                  <a:cubicBezTo>
                    <a:pt x="953" y="1053"/>
                    <a:pt x="527" y="627"/>
                    <a:pt x="101" y="201"/>
                  </a:cubicBezTo>
                  <a:lnTo>
                    <a:pt x="101" y="201"/>
                  </a:lnTo>
                  <a:cubicBezTo>
                    <a:pt x="0" y="1053"/>
                    <a:pt x="627" y="1554"/>
                    <a:pt x="1053" y="1980"/>
                  </a:cubicBezTo>
                  <a:cubicBezTo>
                    <a:pt x="1053" y="2607"/>
                    <a:pt x="727" y="3233"/>
                    <a:pt x="1053" y="3860"/>
                  </a:cubicBezTo>
                  <a:cubicBezTo>
                    <a:pt x="1354" y="3334"/>
                    <a:pt x="1680" y="2807"/>
                    <a:pt x="1980" y="2406"/>
                  </a:cubicBezTo>
                  <a:cubicBezTo>
                    <a:pt x="2406" y="2507"/>
                    <a:pt x="2607" y="2507"/>
                    <a:pt x="2933" y="2507"/>
                  </a:cubicBezTo>
                  <a:cubicBezTo>
                    <a:pt x="2832" y="2306"/>
                    <a:pt x="2732" y="2306"/>
                    <a:pt x="2607" y="2181"/>
                  </a:cubicBezTo>
                  <a:lnTo>
                    <a:pt x="2306" y="1880"/>
                  </a:lnTo>
                  <a:cubicBezTo>
                    <a:pt x="2406" y="1679"/>
                    <a:pt x="2507" y="1454"/>
                    <a:pt x="2607" y="1253"/>
                  </a:cubicBezTo>
                  <a:cubicBezTo>
                    <a:pt x="2933" y="727"/>
                    <a:pt x="2933" y="527"/>
                    <a:pt x="2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2" name="Google Shape;1072;p25"/>
            <p:cNvSpPr/>
            <p:nvPr/>
          </p:nvSpPr>
          <p:spPr>
            <a:xfrm>
              <a:off x="3070325" y="78385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3" name="Google Shape;1073;p25"/>
            <p:cNvSpPr/>
            <p:nvPr/>
          </p:nvSpPr>
          <p:spPr>
            <a:xfrm>
              <a:off x="3266450" y="1018825"/>
              <a:ext cx="43875" cy="42000"/>
            </a:xfrm>
            <a:custGeom>
              <a:avLst/>
              <a:gdLst/>
              <a:ahLst/>
              <a:cxnLst/>
              <a:rect l="l" t="t" r="r" b="b"/>
              <a:pathLst>
                <a:path w="1755" h="1680" extrusionOk="0">
                  <a:moveTo>
                    <a:pt x="1754" y="0"/>
                  </a:moveTo>
                  <a:cubicBezTo>
                    <a:pt x="1721" y="28"/>
                    <a:pt x="1689" y="57"/>
                    <a:pt x="1657" y="87"/>
                  </a:cubicBezTo>
                  <a:lnTo>
                    <a:pt x="1657" y="87"/>
                  </a:lnTo>
                  <a:cubicBezTo>
                    <a:pt x="1544" y="72"/>
                    <a:pt x="1431" y="65"/>
                    <a:pt x="1322" y="65"/>
                  </a:cubicBezTo>
                  <a:cubicBezTo>
                    <a:pt x="859" y="65"/>
                    <a:pt x="455" y="200"/>
                    <a:pt x="301" y="527"/>
                  </a:cubicBezTo>
                  <a:cubicBezTo>
                    <a:pt x="128" y="980"/>
                    <a:pt x="104" y="1266"/>
                    <a:pt x="37" y="1545"/>
                  </a:cubicBezTo>
                  <a:lnTo>
                    <a:pt x="37" y="1545"/>
                  </a:lnTo>
                  <a:cubicBezTo>
                    <a:pt x="793" y="1341"/>
                    <a:pt x="1103" y="604"/>
                    <a:pt x="1657" y="87"/>
                  </a:cubicBezTo>
                  <a:lnTo>
                    <a:pt x="1657" y="87"/>
                  </a:lnTo>
                  <a:cubicBezTo>
                    <a:pt x="1690" y="91"/>
                    <a:pt x="1722" y="95"/>
                    <a:pt x="1754" y="100"/>
                  </a:cubicBezTo>
                  <a:lnTo>
                    <a:pt x="1754" y="0"/>
                  </a:lnTo>
                  <a:close/>
                  <a:moveTo>
                    <a:pt x="37" y="1545"/>
                  </a:moveTo>
                  <a:lnTo>
                    <a:pt x="37" y="1545"/>
                  </a:lnTo>
                  <a:cubicBezTo>
                    <a:pt x="25" y="1548"/>
                    <a:pt x="12" y="1551"/>
                    <a:pt x="0" y="1554"/>
                  </a:cubicBezTo>
                  <a:lnTo>
                    <a:pt x="0" y="1679"/>
                  </a:lnTo>
                  <a:cubicBezTo>
                    <a:pt x="14" y="1634"/>
                    <a:pt x="26" y="1590"/>
                    <a:pt x="37" y="15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4" name="Google Shape;1074;p25"/>
            <p:cNvSpPr/>
            <p:nvPr/>
          </p:nvSpPr>
          <p:spPr>
            <a:xfrm>
              <a:off x="3231975" y="1052650"/>
              <a:ext cx="18825" cy="15700"/>
            </a:xfrm>
            <a:custGeom>
              <a:avLst/>
              <a:gdLst/>
              <a:ahLst/>
              <a:cxnLst/>
              <a:rect l="l" t="t" r="r" b="b"/>
              <a:pathLst>
                <a:path w="753" h="628" extrusionOk="0">
                  <a:moveTo>
                    <a:pt x="427" y="1"/>
                  </a:moveTo>
                  <a:cubicBezTo>
                    <a:pt x="326" y="201"/>
                    <a:pt x="126" y="427"/>
                    <a:pt x="1" y="627"/>
                  </a:cubicBezTo>
                  <a:cubicBezTo>
                    <a:pt x="226" y="527"/>
                    <a:pt x="427" y="326"/>
                    <a:pt x="752" y="201"/>
                  </a:cubicBezTo>
                  <a:cubicBezTo>
                    <a:pt x="627" y="101"/>
                    <a:pt x="527" y="10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5" name="Google Shape;1075;p25"/>
            <p:cNvSpPr/>
            <p:nvPr/>
          </p:nvSpPr>
          <p:spPr>
            <a:xfrm>
              <a:off x="3260800" y="1057675"/>
              <a:ext cx="5675" cy="8150"/>
            </a:xfrm>
            <a:custGeom>
              <a:avLst/>
              <a:gdLst/>
              <a:ahLst/>
              <a:cxnLst/>
              <a:rect l="l" t="t" r="r" b="b"/>
              <a:pathLst>
                <a:path w="227" h="326" extrusionOk="0">
                  <a:moveTo>
                    <a:pt x="226" y="0"/>
                  </a:moveTo>
                  <a:cubicBezTo>
                    <a:pt x="101" y="125"/>
                    <a:pt x="101" y="226"/>
                    <a:pt x="0" y="226"/>
                  </a:cubicBezTo>
                  <a:lnTo>
                    <a:pt x="0" y="326"/>
                  </a:lnTo>
                  <a:lnTo>
                    <a:pt x="226" y="125"/>
                  </a:lnTo>
                  <a:lnTo>
                    <a:pt x="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6" name="Google Shape;1076;p25"/>
            <p:cNvSpPr/>
            <p:nvPr/>
          </p:nvSpPr>
          <p:spPr>
            <a:xfrm>
              <a:off x="3310300" y="1057675"/>
              <a:ext cx="34475" cy="31350"/>
            </a:xfrm>
            <a:custGeom>
              <a:avLst/>
              <a:gdLst/>
              <a:ahLst/>
              <a:cxnLst/>
              <a:rect l="l" t="t" r="r" b="b"/>
              <a:pathLst>
                <a:path w="1379" h="1254" extrusionOk="0">
                  <a:moveTo>
                    <a:pt x="1379" y="0"/>
                  </a:moveTo>
                  <a:cubicBezTo>
                    <a:pt x="953" y="326"/>
                    <a:pt x="527" y="627"/>
                    <a:pt x="0" y="953"/>
                  </a:cubicBezTo>
                  <a:cubicBezTo>
                    <a:pt x="226" y="1153"/>
                    <a:pt x="326" y="1153"/>
                    <a:pt x="426" y="1253"/>
                  </a:cubicBezTo>
                  <a:cubicBezTo>
                    <a:pt x="627" y="1053"/>
                    <a:pt x="953" y="852"/>
                    <a:pt x="1254" y="627"/>
                  </a:cubicBezTo>
                  <a:cubicBezTo>
                    <a:pt x="1254" y="627"/>
                    <a:pt x="1379" y="526"/>
                    <a:pt x="1379" y="426"/>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1077" name="Google Shape;1077;p25"/>
          <p:cNvGrpSpPr/>
          <p:nvPr/>
        </p:nvGrpSpPr>
        <p:grpSpPr>
          <a:xfrm>
            <a:off x="687050" y="748778"/>
            <a:ext cx="931595" cy="826706"/>
            <a:chOff x="1015083" y="2196153"/>
            <a:chExt cx="1242127" cy="826706"/>
          </a:xfrm>
        </p:grpSpPr>
        <p:sp>
          <p:nvSpPr>
            <p:cNvPr id="1078" name="Google Shape;1078;p25"/>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9" name="Google Shape;1079;p25"/>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0" name="Google Shape;1080;p25"/>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1" name="Google Shape;1081;p25"/>
            <p:cNvSpPr/>
            <p:nvPr/>
          </p:nvSpPr>
          <p:spPr>
            <a:xfrm>
              <a:off x="1289624" y="2196153"/>
              <a:ext cx="41" cy="41"/>
            </a:xfrm>
            <a:custGeom>
              <a:avLst/>
              <a:gdLst/>
              <a:ahLst/>
              <a:cxnLst/>
              <a:rect l="l" t="t" r="r" b="b"/>
              <a:pathLst>
                <a:path w="1" h="1" extrusionOk="0">
                  <a:moveTo>
                    <a:pt x="0"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2" name="Google Shape;1082;p25"/>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3" name="Google Shape;1083;p25"/>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4" name="Google Shape;1084;p25"/>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5" name="Google Shape;1085;p25"/>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6" name="Google Shape;1086;p25"/>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7" name="Google Shape;1087;p25"/>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8" name="Google Shape;1088;p25"/>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89" name="Google Shape;1089;p25"/>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0" name="Google Shape;1090;p25"/>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1" name="Google Shape;1091;p25"/>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2" name="Google Shape;1092;p25"/>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3" name="Google Shape;1093;p25"/>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4" name="Google Shape;1094;p25"/>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5" name="Google Shape;1095;p25"/>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6" name="Google Shape;1096;p25"/>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7" name="Google Shape;1097;p25"/>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8" name="Google Shape;1098;p25"/>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99" name="Google Shape;1099;p25"/>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0" name="Google Shape;1100;p25"/>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1" name="Google Shape;1101;p25"/>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2" name="Google Shape;1102;p25"/>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03" name="Google Shape;1103;p25"/>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104" name="Google Shape;1104;p25"/>
          <p:cNvSpPr txBox="1">
            <a:spLocks noGrp="1"/>
          </p:cNvSpPr>
          <p:nvPr>
            <p:ph type="ctrTitle"/>
          </p:nvPr>
        </p:nvSpPr>
        <p:spPr>
          <a:xfrm>
            <a:off x="2768796" y="1575475"/>
            <a:ext cx="4017788"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2800">
                <a:latin typeface="微軟正黑體" panose="020B0604030504040204" pitchFamily="34" charset="-120"/>
                <a:ea typeface="微軟正黑體" panose="020B0604030504040204" pitchFamily="34" charset="-120"/>
              </a:defRPr>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dirty="0"/>
          </a:p>
        </p:txBody>
      </p:sp>
      <p:sp>
        <p:nvSpPr>
          <p:cNvPr id="1105" name="Google Shape;1105;p25"/>
          <p:cNvSpPr txBox="1">
            <a:spLocks noGrp="1"/>
          </p:cNvSpPr>
          <p:nvPr>
            <p:ph type="subTitle" idx="1"/>
          </p:nvPr>
        </p:nvSpPr>
        <p:spPr>
          <a:xfrm rot="-5400000" flipH="1">
            <a:off x="4915575" y="2452775"/>
            <a:ext cx="319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latin typeface="Josefin Sans"/>
                <a:ea typeface="Josefin Sans"/>
                <a:cs typeface="Josefin Sans"/>
                <a:sym typeface="Josefin Sans"/>
              </a:defRPr>
            </a:lvl1pPr>
            <a:lvl2pPr lvl="1"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2pPr>
            <a:lvl3pPr lvl="2"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3pPr>
            <a:lvl4pPr lvl="3"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4pPr>
            <a:lvl5pPr lvl="4"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5pPr>
            <a:lvl6pPr lvl="5"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6pPr>
            <a:lvl7pPr lvl="6"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7pPr>
            <a:lvl8pPr lvl="7"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8pPr>
            <a:lvl9pPr lvl="8" algn="ctr" rtl="0">
              <a:lnSpc>
                <a:spcPct val="100000"/>
              </a:lnSpc>
              <a:spcBef>
                <a:spcPts val="0"/>
              </a:spcBef>
              <a:spcAft>
                <a:spcPts val="0"/>
              </a:spcAft>
              <a:buSzPts val="700"/>
              <a:buFont typeface="Josefin Sans"/>
              <a:buNone/>
              <a:defRPr sz="525" b="1">
                <a:latin typeface="Josefin Sans"/>
                <a:ea typeface="Josefin Sans"/>
                <a:cs typeface="Josefin Sans"/>
                <a:sym typeface="Josefin Sans"/>
              </a:defRPr>
            </a:lvl9pPr>
          </a:lstStyle>
          <a:p>
            <a:endParaRPr/>
          </a:p>
        </p:txBody>
      </p:sp>
      <p:sp>
        <p:nvSpPr>
          <p:cNvPr id="1107" name="Google Shape;1107;p25"/>
          <p:cNvSpPr txBox="1">
            <a:spLocks noGrp="1"/>
          </p:cNvSpPr>
          <p:nvPr>
            <p:ph type="subTitle" idx="2"/>
          </p:nvPr>
        </p:nvSpPr>
        <p:spPr>
          <a:xfrm>
            <a:off x="3364361" y="2386137"/>
            <a:ext cx="2826658"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微軟正黑體" panose="020B0604030504040204" pitchFamily="34" charset="-120"/>
                <a:ea typeface="微軟正黑體" panose="020B0604030504040204" pitchFamily="34" charset="-120"/>
              </a:defRPr>
            </a:lvl1pPr>
            <a:lvl2pPr lvl="1" algn="ctr" rtl="0">
              <a:spcBef>
                <a:spcPts val="1200"/>
              </a:spcBef>
              <a:spcAft>
                <a:spcPts val="0"/>
              </a:spcAft>
              <a:buNone/>
              <a:defRPr/>
            </a:lvl2pPr>
            <a:lvl3pPr lvl="2" algn="ctr" rtl="0">
              <a:spcBef>
                <a:spcPts val="1200"/>
              </a:spcBef>
              <a:spcAft>
                <a:spcPts val="0"/>
              </a:spcAft>
              <a:buNone/>
              <a:defRPr/>
            </a:lvl3pPr>
            <a:lvl4pPr lvl="3" algn="ctr" rtl="0">
              <a:spcBef>
                <a:spcPts val="1200"/>
              </a:spcBef>
              <a:spcAft>
                <a:spcPts val="0"/>
              </a:spcAft>
              <a:buNone/>
              <a:defRPr/>
            </a:lvl4pPr>
            <a:lvl5pPr lvl="4" algn="ctr" rtl="0">
              <a:spcBef>
                <a:spcPts val="1200"/>
              </a:spcBef>
              <a:spcAft>
                <a:spcPts val="0"/>
              </a:spcAft>
              <a:buNone/>
              <a:defRPr/>
            </a:lvl5pPr>
            <a:lvl6pPr lvl="5" algn="ctr" rtl="0">
              <a:spcBef>
                <a:spcPts val="1200"/>
              </a:spcBef>
              <a:spcAft>
                <a:spcPts val="0"/>
              </a:spcAft>
              <a:buNone/>
              <a:defRPr/>
            </a:lvl6pPr>
            <a:lvl7pPr lvl="6" algn="ctr" rtl="0">
              <a:spcBef>
                <a:spcPts val="1200"/>
              </a:spcBef>
              <a:spcAft>
                <a:spcPts val="0"/>
              </a:spcAft>
              <a:buNone/>
              <a:defRPr/>
            </a:lvl7pPr>
            <a:lvl8pPr lvl="7" algn="ctr" rtl="0">
              <a:spcBef>
                <a:spcPts val="1200"/>
              </a:spcBef>
              <a:spcAft>
                <a:spcPts val="0"/>
              </a:spcAft>
              <a:buNone/>
              <a:defRPr/>
            </a:lvl8pPr>
            <a:lvl9pPr lvl="8" algn="ctr" rtl="0">
              <a:spcBef>
                <a:spcPts val="1200"/>
              </a:spcBef>
              <a:spcAft>
                <a:spcPts val="1200"/>
              </a:spcAft>
              <a:buNone/>
              <a:defRPr/>
            </a:lvl9pPr>
          </a:lstStyle>
          <a:p>
            <a:endParaRPr/>
          </a:p>
        </p:txBody>
      </p:sp>
      <p:sp>
        <p:nvSpPr>
          <p:cNvPr id="87" name="投影片編號版面配置區 2">
            <a:extLst>
              <a:ext uri="{FF2B5EF4-FFF2-40B4-BE49-F238E27FC236}">
                <a16:creationId xmlns:a16="http://schemas.microsoft.com/office/drawing/2014/main" id="{CED044C6-C5F9-4E48-AAA5-ACB78D7D4F08}"/>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137496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2">
  <p:cSld name="CUSTOM_11_1">
    <p:bg>
      <p:bgPr>
        <a:solidFill>
          <a:srgbClr val="F3F3F3"/>
        </a:solidFill>
        <a:effectLst/>
      </p:bgPr>
    </p:bg>
    <p:spTree>
      <p:nvGrpSpPr>
        <p:cNvPr id="1" name="Shape 523"/>
        <p:cNvGrpSpPr/>
        <p:nvPr/>
      </p:nvGrpSpPr>
      <p:grpSpPr>
        <a:xfrm>
          <a:off x="0" y="0"/>
          <a:ext cx="0" cy="0"/>
          <a:chOff x="0" y="0"/>
          <a:chExt cx="0" cy="0"/>
        </a:xfrm>
      </p:grpSpPr>
      <p:sp>
        <p:nvSpPr>
          <p:cNvPr id="524" name="Google Shape;524;p10"/>
          <p:cNvSpPr/>
          <p:nvPr/>
        </p:nvSpPr>
        <p:spPr>
          <a:xfrm rot="10800000">
            <a:off x="46311" y="60894"/>
            <a:ext cx="1831019" cy="5071381"/>
          </a:xfrm>
          <a:custGeom>
            <a:avLst/>
            <a:gdLst/>
            <a:ahLst/>
            <a:cxnLst/>
            <a:rect l="l" t="t" r="r" b="b"/>
            <a:pathLst>
              <a:path w="34563" h="71797" extrusionOk="0">
                <a:moveTo>
                  <a:pt x="31356" y="1"/>
                </a:moveTo>
                <a:cubicBezTo>
                  <a:pt x="31356" y="1"/>
                  <a:pt x="25201" y="4190"/>
                  <a:pt x="25201" y="20670"/>
                </a:cubicBezTo>
                <a:cubicBezTo>
                  <a:pt x="25201" y="31271"/>
                  <a:pt x="9619" y="28770"/>
                  <a:pt x="3292" y="36337"/>
                </a:cubicBezTo>
                <a:cubicBezTo>
                  <a:pt x="0" y="40355"/>
                  <a:pt x="449" y="44010"/>
                  <a:pt x="3484" y="50422"/>
                </a:cubicBezTo>
                <a:cubicBezTo>
                  <a:pt x="7845" y="59848"/>
                  <a:pt x="86" y="67244"/>
                  <a:pt x="4724" y="71796"/>
                </a:cubicBezTo>
                <a:lnTo>
                  <a:pt x="34562" y="71796"/>
                </a:lnTo>
                <a:lnTo>
                  <a:pt x="34562" y="1"/>
                </a:ln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25" name="Google Shape;525;p10"/>
          <p:cNvSpPr/>
          <p:nvPr/>
        </p:nvSpPr>
        <p:spPr>
          <a:xfrm rot="10800000">
            <a:off x="-14824" y="-14549"/>
            <a:ext cx="1896709" cy="5196617"/>
          </a:xfrm>
          <a:custGeom>
            <a:avLst/>
            <a:gdLst/>
            <a:ahLst/>
            <a:cxnLst/>
            <a:rect l="l" t="t" r="r" b="b"/>
            <a:pathLst>
              <a:path w="35803" h="73570" extrusionOk="0">
                <a:moveTo>
                  <a:pt x="34029" y="39906"/>
                </a:moveTo>
                <a:lnTo>
                  <a:pt x="34029" y="56364"/>
                </a:lnTo>
                <a:cubicBezTo>
                  <a:pt x="34002" y="57945"/>
                  <a:pt x="33984" y="59526"/>
                  <a:pt x="33972" y="61106"/>
                </a:cubicBezTo>
                <a:lnTo>
                  <a:pt x="33972" y="61106"/>
                </a:lnTo>
                <a:lnTo>
                  <a:pt x="34029" y="39906"/>
                </a:lnTo>
                <a:close/>
                <a:moveTo>
                  <a:pt x="33943" y="71775"/>
                </a:moveTo>
                <a:cubicBezTo>
                  <a:pt x="33943" y="71803"/>
                  <a:pt x="33943" y="71832"/>
                  <a:pt x="33943" y="71860"/>
                </a:cubicBezTo>
                <a:cubicBezTo>
                  <a:pt x="31613" y="71775"/>
                  <a:pt x="29305" y="71775"/>
                  <a:pt x="27082" y="71775"/>
                </a:cubicBezTo>
                <a:close/>
                <a:moveTo>
                  <a:pt x="33665" y="0"/>
                </a:moveTo>
                <a:cubicBezTo>
                  <a:pt x="33580" y="86"/>
                  <a:pt x="33409" y="86"/>
                  <a:pt x="33302" y="86"/>
                </a:cubicBezTo>
                <a:cubicBezTo>
                  <a:pt x="33045" y="86"/>
                  <a:pt x="32682" y="86"/>
                  <a:pt x="32511" y="171"/>
                </a:cubicBezTo>
                <a:cubicBezTo>
                  <a:pt x="31977" y="171"/>
                  <a:pt x="31613" y="257"/>
                  <a:pt x="31528" y="364"/>
                </a:cubicBezTo>
                <a:cubicBezTo>
                  <a:pt x="31442" y="449"/>
                  <a:pt x="31613" y="449"/>
                  <a:pt x="32062" y="535"/>
                </a:cubicBezTo>
                <a:cubicBezTo>
                  <a:pt x="32340" y="620"/>
                  <a:pt x="32596" y="620"/>
                  <a:pt x="33045" y="620"/>
                </a:cubicBezTo>
                <a:cubicBezTo>
                  <a:pt x="33494" y="706"/>
                  <a:pt x="34029" y="706"/>
                  <a:pt x="34563" y="706"/>
                </a:cubicBezTo>
                <a:cubicBezTo>
                  <a:pt x="34563" y="1155"/>
                  <a:pt x="34477" y="1689"/>
                  <a:pt x="34477" y="2223"/>
                </a:cubicBezTo>
                <a:lnTo>
                  <a:pt x="34477" y="7204"/>
                </a:lnTo>
                <a:cubicBezTo>
                  <a:pt x="34433" y="7502"/>
                  <a:pt x="34393" y="7617"/>
                  <a:pt x="34355" y="7617"/>
                </a:cubicBezTo>
                <a:cubicBezTo>
                  <a:pt x="34300" y="7617"/>
                  <a:pt x="34250" y="7382"/>
                  <a:pt x="34200" y="7118"/>
                </a:cubicBezTo>
                <a:cubicBezTo>
                  <a:pt x="34114" y="18083"/>
                  <a:pt x="34114" y="28941"/>
                  <a:pt x="34029" y="39906"/>
                </a:cubicBezTo>
                <a:cubicBezTo>
                  <a:pt x="34114" y="28941"/>
                  <a:pt x="34114" y="17891"/>
                  <a:pt x="34114" y="6776"/>
                </a:cubicBezTo>
                <a:cubicBezTo>
                  <a:pt x="34092" y="6681"/>
                  <a:pt x="34062" y="6617"/>
                  <a:pt x="34030" y="6617"/>
                </a:cubicBezTo>
                <a:cubicBezTo>
                  <a:pt x="33941" y="6617"/>
                  <a:pt x="33836" y="7130"/>
                  <a:pt x="33836" y="8913"/>
                </a:cubicBezTo>
                <a:cubicBezTo>
                  <a:pt x="33665" y="12291"/>
                  <a:pt x="33836" y="24132"/>
                  <a:pt x="33751" y="30907"/>
                </a:cubicBezTo>
                <a:cubicBezTo>
                  <a:pt x="33665" y="37576"/>
                  <a:pt x="33665" y="44523"/>
                  <a:pt x="33665" y="51555"/>
                </a:cubicBezTo>
                <a:cubicBezTo>
                  <a:pt x="33580" y="58159"/>
                  <a:pt x="33580" y="64828"/>
                  <a:pt x="33580" y="71518"/>
                </a:cubicBezTo>
                <a:cubicBezTo>
                  <a:pt x="28599" y="71433"/>
                  <a:pt x="23683" y="71433"/>
                  <a:pt x="18874" y="71433"/>
                </a:cubicBezTo>
                <a:cubicBezTo>
                  <a:pt x="15497" y="71433"/>
                  <a:pt x="12206" y="71326"/>
                  <a:pt x="8828" y="71326"/>
                </a:cubicBezTo>
                <a:lnTo>
                  <a:pt x="5345" y="71326"/>
                </a:lnTo>
                <a:lnTo>
                  <a:pt x="5088" y="71069"/>
                </a:lnTo>
                <a:cubicBezTo>
                  <a:pt x="4361" y="70001"/>
                  <a:pt x="4361" y="68568"/>
                  <a:pt x="4639" y="66965"/>
                </a:cubicBezTo>
                <a:cubicBezTo>
                  <a:pt x="4896" y="65448"/>
                  <a:pt x="5345" y="63759"/>
                  <a:pt x="5622" y="62071"/>
                </a:cubicBezTo>
                <a:cubicBezTo>
                  <a:pt x="5964" y="60382"/>
                  <a:pt x="6157" y="58608"/>
                  <a:pt x="6050" y="56813"/>
                </a:cubicBezTo>
                <a:cubicBezTo>
                  <a:pt x="6050" y="54953"/>
                  <a:pt x="5622" y="53158"/>
                  <a:pt x="4981" y="51469"/>
                </a:cubicBezTo>
                <a:cubicBezTo>
                  <a:pt x="4554" y="50593"/>
                  <a:pt x="4276" y="49866"/>
                  <a:pt x="3912" y="49161"/>
                </a:cubicBezTo>
                <a:cubicBezTo>
                  <a:pt x="3741" y="48797"/>
                  <a:pt x="3570" y="48349"/>
                  <a:pt x="3485" y="48007"/>
                </a:cubicBezTo>
                <a:cubicBezTo>
                  <a:pt x="3293" y="47643"/>
                  <a:pt x="3122" y="47280"/>
                  <a:pt x="3036" y="46852"/>
                </a:cubicBezTo>
                <a:cubicBezTo>
                  <a:pt x="2673" y="45869"/>
                  <a:pt x="2416" y="44801"/>
                  <a:pt x="2309" y="43732"/>
                </a:cubicBezTo>
                <a:cubicBezTo>
                  <a:pt x="2138" y="42663"/>
                  <a:pt x="2224" y="41680"/>
                  <a:pt x="2587" y="40697"/>
                </a:cubicBezTo>
                <a:cubicBezTo>
                  <a:pt x="2844" y="39713"/>
                  <a:pt x="3378" y="38837"/>
                  <a:pt x="4105" y="37939"/>
                </a:cubicBezTo>
                <a:cubicBezTo>
                  <a:pt x="4810" y="37127"/>
                  <a:pt x="5622" y="36422"/>
                  <a:pt x="6499" y="35802"/>
                </a:cubicBezTo>
                <a:cubicBezTo>
                  <a:pt x="8294" y="34562"/>
                  <a:pt x="10432" y="33665"/>
                  <a:pt x="12654" y="32959"/>
                </a:cubicBezTo>
                <a:cubicBezTo>
                  <a:pt x="14792" y="32147"/>
                  <a:pt x="17100" y="31527"/>
                  <a:pt x="19323" y="30544"/>
                </a:cubicBezTo>
                <a:cubicBezTo>
                  <a:pt x="20392" y="30095"/>
                  <a:pt x="21546" y="29561"/>
                  <a:pt x="22529" y="28855"/>
                </a:cubicBezTo>
                <a:cubicBezTo>
                  <a:pt x="23598" y="28150"/>
                  <a:pt x="24581" y="27167"/>
                  <a:pt x="25201" y="26098"/>
                </a:cubicBezTo>
                <a:cubicBezTo>
                  <a:pt x="25928" y="24944"/>
                  <a:pt x="26270" y="23683"/>
                  <a:pt x="26355" y="22443"/>
                </a:cubicBezTo>
                <a:cubicBezTo>
                  <a:pt x="26462" y="22080"/>
                  <a:pt x="26462" y="21823"/>
                  <a:pt x="26462" y="21460"/>
                </a:cubicBezTo>
                <a:lnTo>
                  <a:pt x="26462" y="20669"/>
                </a:lnTo>
                <a:lnTo>
                  <a:pt x="26462" y="19066"/>
                </a:lnTo>
                <a:cubicBezTo>
                  <a:pt x="26462" y="18532"/>
                  <a:pt x="26548" y="17997"/>
                  <a:pt x="26548" y="17463"/>
                </a:cubicBezTo>
                <a:cubicBezTo>
                  <a:pt x="26633" y="17014"/>
                  <a:pt x="26633" y="16480"/>
                  <a:pt x="26719" y="15946"/>
                </a:cubicBezTo>
                <a:cubicBezTo>
                  <a:pt x="26719" y="15411"/>
                  <a:pt x="26804" y="14962"/>
                  <a:pt x="26890" y="14428"/>
                </a:cubicBezTo>
                <a:cubicBezTo>
                  <a:pt x="26890" y="13894"/>
                  <a:pt x="26996" y="13445"/>
                  <a:pt x="27082" y="12910"/>
                </a:cubicBezTo>
                <a:cubicBezTo>
                  <a:pt x="27167" y="12462"/>
                  <a:pt x="27253" y="11927"/>
                  <a:pt x="27338" y="11478"/>
                </a:cubicBezTo>
                <a:cubicBezTo>
                  <a:pt x="27424" y="11051"/>
                  <a:pt x="27531" y="10517"/>
                  <a:pt x="27702" y="10068"/>
                </a:cubicBezTo>
                <a:cubicBezTo>
                  <a:pt x="27787" y="9619"/>
                  <a:pt x="27873" y="9170"/>
                  <a:pt x="28065" y="8721"/>
                </a:cubicBezTo>
                <a:cubicBezTo>
                  <a:pt x="28065" y="8465"/>
                  <a:pt x="28151" y="8272"/>
                  <a:pt x="28236" y="8016"/>
                </a:cubicBezTo>
                <a:cubicBezTo>
                  <a:pt x="28322" y="7845"/>
                  <a:pt x="28407" y="7567"/>
                  <a:pt x="28407" y="7396"/>
                </a:cubicBezTo>
                <a:cubicBezTo>
                  <a:pt x="28599" y="7033"/>
                  <a:pt x="28685" y="6669"/>
                  <a:pt x="28856" y="6327"/>
                </a:cubicBezTo>
                <a:cubicBezTo>
                  <a:pt x="29027" y="5964"/>
                  <a:pt x="29134" y="5600"/>
                  <a:pt x="29305" y="5344"/>
                </a:cubicBezTo>
                <a:cubicBezTo>
                  <a:pt x="29561" y="4724"/>
                  <a:pt x="29839" y="4190"/>
                  <a:pt x="30096" y="3741"/>
                </a:cubicBezTo>
                <a:cubicBezTo>
                  <a:pt x="30630" y="2843"/>
                  <a:pt x="31079" y="2223"/>
                  <a:pt x="31442" y="1775"/>
                </a:cubicBezTo>
                <a:cubicBezTo>
                  <a:pt x="31613" y="1604"/>
                  <a:pt x="31806" y="1433"/>
                  <a:pt x="31891" y="1326"/>
                </a:cubicBezTo>
                <a:lnTo>
                  <a:pt x="31891" y="1240"/>
                </a:lnTo>
                <a:lnTo>
                  <a:pt x="31977" y="1240"/>
                </a:lnTo>
                <a:lnTo>
                  <a:pt x="31977" y="1155"/>
                </a:lnTo>
                <a:cubicBezTo>
                  <a:pt x="32062" y="1155"/>
                  <a:pt x="32062" y="1069"/>
                  <a:pt x="32062" y="1069"/>
                </a:cubicBezTo>
                <a:cubicBezTo>
                  <a:pt x="32105" y="1026"/>
                  <a:pt x="32105" y="1005"/>
                  <a:pt x="32062" y="1005"/>
                </a:cubicBezTo>
                <a:cubicBezTo>
                  <a:pt x="32019" y="1005"/>
                  <a:pt x="31934" y="1026"/>
                  <a:pt x="31806" y="1069"/>
                </a:cubicBezTo>
                <a:cubicBezTo>
                  <a:pt x="31271" y="1326"/>
                  <a:pt x="30096" y="2309"/>
                  <a:pt x="29027" y="4104"/>
                </a:cubicBezTo>
                <a:cubicBezTo>
                  <a:pt x="28856" y="4361"/>
                  <a:pt x="28770" y="4532"/>
                  <a:pt x="28599" y="4810"/>
                </a:cubicBezTo>
                <a:cubicBezTo>
                  <a:pt x="28407" y="5066"/>
                  <a:pt x="28322" y="5344"/>
                  <a:pt x="28151" y="5600"/>
                </a:cubicBezTo>
                <a:cubicBezTo>
                  <a:pt x="27873" y="6135"/>
                  <a:pt x="27616" y="6776"/>
                  <a:pt x="27338" y="7481"/>
                </a:cubicBezTo>
                <a:cubicBezTo>
                  <a:pt x="27253" y="7738"/>
                  <a:pt x="27167" y="8101"/>
                  <a:pt x="26996" y="8465"/>
                </a:cubicBezTo>
                <a:cubicBezTo>
                  <a:pt x="26890" y="8807"/>
                  <a:pt x="26719" y="9170"/>
                  <a:pt x="26633" y="9533"/>
                </a:cubicBezTo>
                <a:cubicBezTo>
                  <a:pt x="26462" y="10324"/>
                  <a:pt x="26270" y="11051"/>
                  <a:pt x="26099" y="11927"/>
                </a:cubicBezTo>
                <a:cubicBezTo>
                  <a:pt x="26013" y="11927"/>
                  <a:pt x="25928" y="11842"/>
                  <a:pt x="25928" y="11842"/>
                </a:cubicBezTo>
                <a:cubicBezTo>
                  <a:pt x="26548" y="8550"/>
                  <a:pt x="27338" y="6498"/>
                  <a:pt x="27873" y="5344"/>
                </a:cubicBezTo>
                <a:cubicBezTo>
                  <a:pt x="28151" y="4724"/>
                  <a:pt x="28322" y="4361"/>
                  <a:pt x="28407" y="3997"/>
                </a:cubicBezTo>
                <a:cubicBezTo>
                  <a:pt x="28599" y="3741"/>
                  <a:pt x="28599" y="3655"/>
                  <a:pt x="28599" y="3570"/>
                </a:cubicBezTo>
                <a:cubicBezTo>
                  <a:pt x="28599" y="3536"/>
                  <a:pt x="28588" y="3523"/>
                  <a:pt x="28568" y="3523"/>
                </a:cubicBezTo>
                <a:cubicBezTo>
                  <a:pt x="28468" y="3523"/>
                  <a:pt x="28162" y="3867"/>
                  <a:pt x="28078" y="3867"/>
                </a:cubicBezTo>
                <a:cubicBezTo>
                  <a:pt x="28039" y="3867"/>
                  <a:pt x="28049" y="3792"/>
                  <a:pt x="28151" y="3570"/>
                </a:cubicBezTo>
                <a:lnTo>
                  <a:pt x="28151" y="3570"/>
                </a:lnTo>
                <a:cubicBezTo>
                  <a:pt x="27253" y="5066"/>
                  <a:pt x="26548" y="6669"/>
                  <a:pt x="26099" y="8379"/>
                </a:cubicBezTo>
                <a:lnTo>
                  <a:pt x="25928" y="8999"/>
                </a:lnTo>
                <a:cubicBezTo>
                  <a:pt x="25821" y="9170"/>
                  <a:pt x="25821" y="9448"/>
                  <a:pt x="25735" y="9619"/>
                </a:cubicBezTo>
                <a:lnTo>
                  <a:pt x="25393" y="10859"/>
                </a:lnTo>
                <a:cubicBezTo>
                  <a:pt x="25287" y="11756"/>
                  <a:pt x="25116" y="12547"/>
                  <a:pt x="24945" y="13445"/>
                </a:cubicBezTo>
                <a:cubicBezTo>
                  <a:pt x="24859" y="14257"/>
                  <a:pt x="24667" y="15133"/>
                  <a:pt x="24581" y="16031"/>
                </a:cubicBezTo>
                <a:cubicBezTo>
                  <a:pt x="24581" y="16822"/>
                  <a:pt x="24496" y="17720"/>
                  <a:pt x="24410" y="18532"/>
                </a:cubicBezTo>
                <a:cubicBezTo>
                  <a:pt x="24410" y="19408"/>
                  <a:pt x="24325" y="20306"/>
                  <a:pt x="24325" y="21097"/>
                </a:cubicBezTo>
                <a:cubicBezTo>
                  <a:pt x="24325" y="21375"/>
                  <a:pt x="24325" y="21546"/>
                  <a:pt x="24218" y="21738"/>
                </a:cubicBezTo>
                <a:lnTo>
                  <a:pt x="24218" y="22272"/>
                </a:lnTo>
                <a:cubicBezTo>
                  <a:pt x="24132" y="22614"/>
                  <a:pt x="24132" y="23063"/>
                  <a:pt x="23961" y="23341"/>
                </a:cubicBezTo>
                <a:cubicBezTo>
                  <a:pt x="23790" y="24046"/>
                  <a:pt x="23427" y="25030"/>
                  <a:pt x="22615" y="25820"/>
                </a:cubicBezTo>
                <a:cubicBezTo>
                  <a:pt x="21909" y="26718"/>
                  <a:pt x="20926" y="27252"/>
                  <a:pt x="20306" y="27701"/>
                </a:cubicBezTo>
                <a:cubicBezTo>
                  <a:pt x="18789" y="28492"/>
                  <a:pt x="17015" y="29112"/>
                  <a:pt x="15326" y="29753"/>
                </a:cubicBezTo>
                <a:cubicBezTo>
                  <a:pt x="13638" y="30288"/>
                  <a:pt x="11842" y="30822"/>
                  <a:pt x="10068" y="31527"/>
                </a:cubicBezTo>
                <a:cubicBezTo>
                  <a:pt x="8294" y="32233"/>
                  <a:pt x="6584" y="33045"/>
                  <a:pt x="4981" y="34199"/>
                </a:cubicBezTo>
                <a:cubicBezTo>
                  <a:pt x="4190" y="34733"/>
                  <a:pt x="3378" y="35439"/>
                  <a:pt x="2758" y="36165"/>
                </a:cubicBezTo>
                <a:cubicBezTo>
                  <a:pt x="2138" y="36956"/>
                  <a:pt x="1519" y="37662"/>
                  <a:pt x="1070" y="38645"/>
                </a:cubicBezTo>
                <a:cubicBezTo>
                  <a:pt x="621" y="39543"/>
                  <a:pt x="279" y="40526"/>
                  <a:pt x="172" y="41594"/>
                </a:cubicBezTo>
                <a:cubicBezTo>
                  <a:pt x="1" y="42578"/>
                  <a:pt x="1" y="43646"/>
                  <a:pt x="172" y="44523"/>
                </a:cubicBezTo>
                <a:cubicBezTo>
                  <a:pt x="364" y="45506"/>
                  <a:pt x="621" y="46489"/>
                  <a:pt x="899" y="47387"/>
                </a:cubicBezTo>
                <a:cubicBezTo>
                  <a:pt x="984" y="47814"/>
                  <a:pt x="1155" y="48263"/>
                  <a:pt x="1348" y="48712"/>
                </a:cubicBezTo>
                <a:cubicBezTo>
                  <a:pt x="1519" y="49161"/>
                  <a:pt x="1690" y="49610"/>
                  <a:pt x="1882" y="49952"/>
                </a:cubicBezTo>
                <a:cubicBezTo>
                  <a:pt x="2053" y="50401"/>
                  <a:pt x="2224" y="50849"/>
                  <a:pt x="2416" y="51213"/>
                </a:cubicBezTo>
                <a:cubicBezTo>
                  <a:pt x="2502" y="51469"/>
                  <a:pt x="2587" y="51662"/>
                  <a:pt x="2673" y="51833"/>
                </a:cubicBezTo>
                <a:cubicBezTo>
                  <a:pt x="2758" y="52004"/>
                  <a:pt x="2844" y="52281"/>
                  <a:pt x="2951" y="52452"/>
                </a:cubicBezTo>
                <a:cubicBezTo>
                  <a:pt x="3207" y="53265"/>
                  <a:pt x="3485" y="54055"/>
                  <a:pt x="3656" y="54868"/>
                </a:cubicBezTo>
                <a:cubicBezTo>
                  <a:pt x="3912" y="56471"/>
                  <a:pt x="3912" y="58159"/>
                  <a:pt x="3741" y="59848"/>
                </a:cubicBezTo>
                <a:cubicBezTo>
                  <a:pt x="3485" y="61536"/>
                  <a:pt x="3122" y="63310"/>
                  <a:pt x="2673" y="65106"/>
                </a:cubicBezTo>
                <a:cubicBezTo>
                  <a:pt x="2502" y="65982"/>
                  <a:pt x="2309" y="66880"/>
                  <a:pt x="2224" y="67863"/>
                </a:cubicBezTo>
                <a:cubicBezTo>
                  <a:pt x="2224" y="68846"/>
                  <a:pt x="2224" y="69915"/>
                  <a:pt x="2587" y="70898"/>
                </a:cubicBezTo>
                <a:cubicBezTo>
                  <a:pt x="2673" y="71155"/>
                  <a:pt x="2758" y="71433"/>
                  <a:pt x="2844" y="71689"/>
                </a:cubicBezTo>
                <a:cubicBezTo>
                  <a:pt x="3036" y="71860"/>
                  <a:pt x="3122" y="72138"/>
                  <a:pt x="3293" y="72394"/>
                </a:cubicBezTo>
                <a:lnTo>
                  <a:pt x="3570" y="72672"/>
                </a:lnTo>
                <a:cubicBezTo>
                  <a:pt x="3570" y="72758"/>
                  <a:pt x="3656" y="72843"/>
                  <a:pt x="3741" y="72929"/>
                </a:cubicBezTo>
                <a:lnTo>
                  <a:pt x="3912" y="73121"/>
                </a:lnTo>
                <a:lnTo>
                  <a:pt x="4190" y="73378"/>
                </a:lnTo>
                <a:lnTo>
                  <a:pt x="4276" y="73463"/>
                </a:lnTo>
                <a:lnTo>
                  <a:pt x="3912" y="72929"/>
                </a:lnTo>
                <a:lnTo>
                  <a:pt x="3656" y="72758"/>
                </a:lnTo>
                <a:cubicBezTo>
                  <a:pt x="3656" y="72672"/>
                  <a:pt x="3570" y="72587"/>
                  <a:pt x="3570" y="72587"/>
                </a:cubicBezTo>
                <a:lnTo>
                  <a:pt x="3293" y="72223"/>
                </a:lnTo>
                <a:cubicBezTo>
                  <a:pt x="3122" y="71967"/>
                  <a:pt x="3036" y="71775"/>
                  <a:pt x="2844" y="71518"/>
                </a:cubicBezTo>
                <a:cubicBezTo>
                  <a:pt x="2673" y="70984"/>
                  <a:pt x="2502" y="70449"/>
                  <a:pt x="2416" y="69915"/>
                </a:cubicBezTo>
                <a:cubicBezTo>
                  <a:pt x="2224" y="68846"/>
                  <a:pt x="2309" y="67778"/>
                  <a:pt x="2502" y="66880"/>
                </a:cubicBezTo>
                <a:cubicBezTo>
                  <a:pt x="2587" y="65897"/>
                  <a:pt x="2844" y="64914"/>
                  <a:pt x="3036" y="64037"/>
                </a:cubicBezTo>
                <a:cubicBezTo>
                  <a:pt x="3378" y="62156"/>
                  <a:pt x="3827" y="60382"/>
                  <a:pt x="3912" y="58608"/>
                </a:cubicBezTo>
                <a:cubicBezTo>
                  <a:pt x="3912" y="58710"/>
                  <a:pt x="3912" y="58939"/>
                  <a:pt x="3935" y="58939"/>
                </a:cubicBezTo>
                <a:cubicBezTo>
                  <a:pt x="3950" y="58939"/>
                  <a:pt x="3976" y="58831"/>
                  <a:pt x="4019" y="58501"/>
                </a:cubicBezTo>
                <a:lnTo>
                  <a:pt x="4019" y="58501"/>
                </a:lnTo>
                <a:cubicBezTo>
                  <a:pt x="3912" y="60297"/>
                  <a:pt x="3570" y="62071"/>
                  <a:pt x="3207" y="63952"/>
                </a:cubicBezTo>
                <a:cubicBezTo>
                  <a:pt x="2951" y="64828"/>
                  <a:pt x="2758" y="65726"/>
                  <a:pt x="2587" y="66709"/>
                </a:cubicBezTo>
                <a:cubicBezTo>
                  <a:pt x="2502" y="67692"/>
                  <a:pt x="2416" y="68654"/>
                  <a:pt x="2587" y="69723"/>
                </a:cubicBezTo>
                <a:cubicBezTo>
                  <a:pt x="2673" y="70257"/>
                  <a:pt x="2758" y="70791"/>
                  <a:pt x="2951" y="71326"/>
                </a:cubicBezTo>
                <a:cubicBezTo>
                  <a:pt x="3122" y="71518"/>
                  <a:pt x="3207" y="71775"/>
                  <a:pt x="3378" y="72052"/>
                </a:cubicBezTo>
                <a:cubicBezTo>
                  <a:pt x="3378" y="72138"/>
                  <a:pt x="3485" y="72223"/>
                  <a:pt x="3570" y="72309"/>
                </a:cubicBezTo>
                <a:lnTo>
                  <a:pt x="3741" y="72501"/>
                </a:lnTo>
                <a:lnTo>
                  <a:pt x="3741" y="72587"/>
                </a:lnTo>
                <a:lnTo>
                  <a:pt x="3827" y="72672"/>
                </a:lnTo>
                <a:lnTo>
                  <a:pt x="4276" y="73121"/>
                </a:lnTo>
                <a:cubicBezTo>
                  <a:pt x="4276" y="73207"/>
                  <a:pt x="4361" y="73292"/>
                  <a:pt x="4447" y="73378"/>
                </a:cubicBezTo>
                <a:lnTo>
                  <a:pt x="35439" y="73378"/>
                </a:lnTo>
                <a:cubicBezTo>
                  <a:pt x="35546" y="68226"/>
                  <a:pt x="35546" y="62968"/>
                  <a:pt x="35546" y="57710"/>
                </a:cubicBezTo>
                <a:lnTo>
                  <a:pt x="35546" y="42663"/>
                </a:lnTo>
                <a:lnTo>
                  <a:pt x="35717" y="42663"/>
                </a:lnTo>
                <a:cubicBezTo>
                  <a:pt x="35717" y="33750"/>
                  <a:pt x="35717" y="24752"/>
                  <a:pt x="35803" y="15668"/>
                </a:cubicBezTo>
                <a:cubicBezTo>
                  <a:pt x="35803" y="11927"/>
                  <a:pt x="35717" y="8636"/>
                  <a:pt x="35632" y="5964"/>
                </a:cubicBezTo>
                <a:cubicBezTo>
                  <a:pt x="35439" y="16565"/>
                  <a:pt x="35354" y="27616"/>
                  <a:pt x="35354" y="38837"/>
                </a:cubicBezTo>
                <a:cubicBezTo>
                  <a:pt x="35268" y="50144"/>
                  <a:pt x="35268" y="61707"/>
                  <a:pt x="35268" y="73207"/>
                </a:cubicBezTo>
                <a:cubicBezTo>
                  <a:pt x="29134" y="73121"/>
                  <a:pt x="22978" y="73121"/>
                  <a:pt x="16929" y="73121"/>
                </a:cubicBezTo>
                <a:lnTo>
                  <a:pt x="35183" y="73121"/>
                </a:lnTo>
                <a:lnTo>
                  <a:pt x="35183" y="62691"/>
                </a:lnTo>
                <a:cubicBezTo>
                  <a:pt x="35183" y="59399"/>
                  <a:pt x="35268" y="56193"/>
                  <a:pt x="35268" y="53072"/>
                </a:cubicBezTo>
                <a:cubicBezTo>
                  <a:pt x="35354" y="36251"/>
                  <a:pt x="35268" y="21097"/>
                  <a:pt x="35439" y="5878"/>
                </a:cubicBezTo>
                <a:lnTo>
                  <a:pt x="35439" y="3378"/>
                </a:lnTo>
                <a:cubicBezTo>
                  <a:pt x="35439" y="2929"/>
                  <a:pt x="35439" y="2394"/>
                  <a:pt x="35354" y="1967"/>
                </a:cubicBezTo>
                <a:cubicBezTo>
                  <a:pt x="35354" y="1240"/>
                  <a:pt x="35354" y="620"/>
                  <a:pt x="35268" y="0"/>
                </a:cubicBezTo>
                <a:close/>
                <a:moveTo>
                  <a:pt x="4276" y="73463"/>
                </a:moveTo>
                <a:cubicBezTo>
                  <a:pt x="4276" y="73570"/>
                  <a:pt x="4361" y="73570"/>
                  <a:pt x="4361" y="73570"/>
                </a:cubicBezTo>
                <a:lnTo>
                  <a:pt x="35632" y="73570"/>
                </a:lnTo>
                <a:cubicBezTo>
                  <a:pt x="27958" y="73570"/>
                  <a:pt x="20306" y="73463"/>
                  <a:pt x="12654" y="73463"/>
                </a:cubicBezTo>
                <a:close/>
                <a:moveTo>
                  <a:pt x="35717" y="43732"/>
                </a:moveTo>
                <a:cubicBezTo>
                  <a:pt x="35632" y="53799"/>
                  <a:pt x="35632" y="63674"/>
                  <a:pt x="35632" y="73570"/>
                </a:cubicBezTo>
                <a:cubicBezTo>
                  <a:pt x="35632" y="63674"/>
                  <a:pt x="35717" y="53692"/>
                  <a:pt x="35717" y="43732"/>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526" name="Google Shape;526;p10"/>
          <p:cNvGrpSpPr/>
          <p:nvPr/>
        </p:nvGrpSpPr>
        <p:grpSpPr>
          <a:xfrm rot="-10590693" flipH="1">
            <a:off x="1326196" y="350253"/>
            <a:ext cx="749114" cy="986967"/>
            <a:chOff x="4221175" y="746750"/>
            <a:chExt cx="1040677" cy="1028328"/>
          </a:xfrm>
        </p:grpSpPr>
        <p:sp>
          <p:nvSpPr>
            <p:cNvPr id="527" name="Google Shape;527;p10"/>
            <p:cNvSpPr/>
            <p:nvPr/>
          </p:nvSpPr>
          <p:spPr>
            <a:xfrm>
              <a:off x="4729810" y="1732760"/>
              <a:ext cx="128635" cy="27587"/>
            </a:xfrm>
            <a:custGeom>
              <a:avLst/>
              <a:gdLst/>
              <a:ahLst/>
              <a:cxnLst/>
              <a:rect l="l" t="t" r="r" b="b"/>
              <a:pathLst>
                <a:path w="3292" h="706" extrusionOk="0">
                  <a:moveTo>
                    <a:pt x="342" y="0"/>
                  </a:moveTo>
                  <a:cubicBezTo>
                    <a:pt x="0" y="0"/>
                    <a:pt x="0" y="534"/>
                    <a:pt x="342" y="534"/>
                  </a:cubicBezTo>
                  <a:cubicBezTo>
                    <a:pt x="1240" y="620"/>
                    <a:pt x="2031" y="705"/>
                    <a:pt x="2928" y="705"/>
                  </a:cubicBezTo>
                  <a:cubicBezTo>
                    <a:pt x="3292" y="705"/>
                    <a:pt x="3292" y="171"/>
                    <a:pt x="2928" y="171"/>
                  </a:cubicBezTo>
                  <a:cubicBezTo>
                    <a:pt x="2031" y="171"/>
                    <a:pt x="1240" y="86"/>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8" name="Google Shape;528;p10"/>
            <p:cNvSpPr/>
            <p:nvPr/>
          </p:nvSpPr>
          <p:spPr>
            <a:xfrm>
              <a:off x="4493877" y="1746397"/>
              <a:ext cx="131566" cy="28681"/>
            </a:xfrm>
            <a:custGeom>
              <a:avLst/>
              <a:gdLst/>
              <a:ahLst/>
              <a:cxnLst/>
              <a:rect l="l" t="t" r="r" b="b"/>
              <a:pathLst>
                <a:path w="3367" h="734" extrusionOk="0">
                  <a:moveTo>
                    <a:pt x="349" y="0"/>
                  </a:moveTo>
                  <a:cubicBezTo>
                    <a:pt x="130" y="0"/>
                    <a:pt x="1" y="452"/>
                    <a:pt x="331" y="549"/>
                  </a:cubicBezTo>
                  <a:cubicBezTo>
                    <a:pt x="870" y="703"/>
                    <a:pt x="1401" y="733"/>
                    <a:pt x="1933" y="733"/>
                  </a:cubicBezTo>
                  <a:cubicBezTo>
                    <a:pt x="2288" y="733"/>
                    <a:pt x="2644" y="720"/>
                    <a:pt x="3003" y="720"/>
                  </a:cubicBezTo>
                  <a:cubicBezTo>
                    <a:pt x="3366" y="720"/>
                    <a:pt x="3366" y="185"/>
                    <a:pt x="3003" y="185"/>
                  </a:cubicBezTo>
                  <a:cubicBezTo>
                    <a:pt x="2644" y="185"/>
                    <a:pt x="2302" y="199"/>
                    <a:pt x="1963" y="199"/>
                  </a:cubicBezTo>
                  <a:cubicBezTo>
                    <a:pt x="1456" y="199"/>
                    <a:pt x="955" y="168"/>
                    <a:pt x="417" y="14"/>
                  </a:cubicBezTo>
                  <a:cubicBezTo>
                    <a:pt x="394" y="5"/>
                    <a:pt x="371"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9" name="Google Shape;529;p10"/>
            <p:cNvSpPr/>
            <p:nvPr/>
          </p:nvSpPr>
          <p:spPr>
            <a:xfrm>
              <a:off x="4951949" y="1673444"/>
              <a:ext cx="103471" cy="35480"/>
            </a:xfrm>
            <a:custGeom>
              <a:avLst/>
              <a:gdLst/>
              <a:ahLst/>
              <a:cxnLst/>
              <a:rect l="l" t="t" r="r" b="b"/>
              <a:pathLst>
                <a:path w="2648" h="908" extrusionOk="0">
                  <a:moveTo>
                    <a:pt x="535" y="0"/>
                  </a:moveTo>
                  <a:cubicBezTo>
                    <a:pt x="193" y="0"/>
                    <a:pt x="1" y="449"/>
                    <a:pt x="364" y="535"/>
                  </a:cubicBezTo>
                  <a:cubicBezTo>
                    <a:pt x="984" y="620"/>
                    <a:pt x="1604" y="813"/>
                    <a:pt x="2138" y="898"/>
                  </a:cubicBezTo>
                  <a:cubicBezTo>
                    <a:pt x="2165" y="904"/>
                    <a:pt x="2191" y="907"/>
                    <a:pt x="2215" y="907"/>
                  </a:cubicBezTo>
                  <a:cubicBezTo>
                    <a:pt x="2524" y="907"/>
                    <a:pt x="2647" y="443"/>
                    <a:pt x="2330" y="364"/>
                  </a:cubicBezTo>
                  <a:cubicBezTo>
                    <a:pt x="1689" y="278"/>
                    <a:pt x="1155" y="171"/>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0" name="Google Shape;530;p10"/>
            <p:cNvSpPr/>
            <p:nvPr/>
          </p:nvSpPr>
          <p:spPr>
            <a:xfrm>
              <a:off x="4649628" y="1624992"/>
              <a:ext cx="130628" cy="43139"/>
            </a:xfrm>
            <a:custGeom>
              <a:avLst/>
              <a:gdLst/>
              <a:ahLst/>
              <a:cxnLst/>
              <a:rect l="l" t="t" r="r" b="b"/>
              <a:pathLst>
                <a:path w="3343" h="1104" extrusionOk="0">
                  <a:moveTo>
                    <a:pt x="342" y="1"/>
                  </a:moveTo>
                  <a:cubicBezTo>
                    <a:pt x="0" y="1"/>
                    <a:pt x="0" y="535"/>
                    <a:pt x="342" y="535"/>
                  </a:cubicBezTo>
                  <a:cubicBezTo>
                    <a:pt x="1154" y="621"/>
                    <a:pt x="2052" y="706"/>
                    <a:pt x="2843" y="1070"/>
                  </a:cubicBezTo>
                  <a:cubicBezTo>
                    <a:pt x="2881" y="1093"/>
                    <a:pt x="2918" y="1103"/>
                    <a:pt x="2954" y="1103"/>
                  </a:cubicBezTo>
                  <a:cubicBezTo>
                    <a:pt x="3181" y="1103"/>
                    <a:pt x="3342" y="694"/>
                    <a:pt x="3121" y="621"/>
                  </a:cubicBezTo>
                  <a:cubicBezTo>
                    <a:pt x="2223" y="172"/>
                    <a:pt x="1240" y="86"/>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1" name="Google Shape;531;p10"/>
            <p:cNvSpPr/>
            <p:nvPr/>
          </p:nvSpPr>
          <p:spPr>
            <a:xfrm>
              <a:off x="4434366" y="1589551"/>
              <a:ext cx="114216" cy="29658"/>
            </a:xfrm>
            <a:custGeom>
              <a:avLst/>
              <a:gdLst/>
              <a:ahLst/>
              <a:cxnLst/>
              <a:rect l="l" t="t" r="r" b="b"/>
              <a:pathLst>
                <a:path w="2923" h="759" extrusionOk="0">
                  <a:moveTo>
                    <a:pt x="435" y="1"/>
                  </a:moveTo>
                  <a:cubicBezTo>
                    <a:pt x="140" y="1"/>
                    <a:pt x="0" y="465"/>
                    <a:pt x="337" y="544"/>
                  </a:cubicBezTo>
                  <a:cubicBezTo>
                    <a:pt x="847" y="668"/>
                    <a:pt x="1413" y="758"/>
                    <a:pt x="1986" y="758"/>
                  </a:cubicBezTo>
                  <a:cubicBezTo>
                    <a:pt x="2206" y="758"/>
                    <a:pt x="2426" y="745"/>
                    <a:pt x="2645" y="715"/>
                  </a:cubicBezTo>
                  <a:cubicBezTo>
                    <a:pt x="2923" y="715"/>
                    <a:pt x="2923" y="181"/>
                    <a:pt x="2645" y="181"/>
                  </a:cubicBezTo>
                  <a:cubicBezTo>
                    <a:pt x="2342" y="222"/>
                    <a:pt x="2052" y="247"/>
                    <a:pt x="1773" y="247"/>
                  </a:cubicBezTo>
                  <a:cubicBezTo>
                    <a:pt x="1324" y="247"/>
                    <a:pt x="903" y="182"/>
                    <a:pt x="508" y="10"/>
                  </a:cubicBezTo>
                  <a:cubicBezTo>
                    <a:pt x="483" y="4"/>
                    <a:pt x="458" y="1"/>
                    <a:pt x="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2" name="Google Shape;532;p10"/>
            <p:cNvSpPr/>
            <p:nvPr/>
          </p:nvSpPr>
          <p:spPr>
            <a:xfrm>
              <a:off x="4804091" y="1536527"/>
              <a:ext cx="224759" cy="64278"/>
            </a:xfrm>
            <a:custGeom>
              <a:avLst/>
              <a:gdLst/>
              <a:ahLst/>
              <a:cxnLst/>
              <a:rect l="l" t="t" r="r" b="b"/>
              <a:pathLst>
                <a:path w="5752" h="1645" extrusionOk="0">
                  <a:moveTo>
                    <a:pt x="262" y="0"/>
                  </a:moveTo>
                  <a:cubicBezTo>
                    <a:pt x="27" y="0"/>
                    <a:pt x="1" y="397"/>
                    <a:pt x="237" y="469"/>
                  </a:cubicBezTo>
                  <a:cubicBezTo>
                    <a:pt x="1925" y="1111"/>
                    <a:pt x="3614" y="1367"/>
                    <a:pt x="5302" y="1645"/>
                  </a:cubicBezTo>
                  <a:cubicBezTo>
                    <a:pt x="5666" y="1645"/>
                    <a:pt x="5751" y="1196"/>
                    <a:pt x="5473" y="1111"/>
                  </a:cubicBezTo>
                  <a:cubicBezTo>
                    <a:pt x="3785" y="833"/>
                    <a:pt x="2096" y="576"/>
                    <a:pt x="408" y="42"/>
                  </a:cubicBezTo>
                  <a:cubicBezTo>
                    <a:pt x="353" y="13"/>
                    <a:pt x="304"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3" name="Google Shape;533;p10"/>
            <p:cNvSpPr/>
            <p:nvPr/>
          </p:nvSpPr>
          <p:spPr>
            <a:xfrm>
              <a:off x="4600355" y="1478853"/>
              <a:ext cx="124180" cy="42201"/>
            </a:xfrm>
            <a:custGeom>
              <a:avLst/>
              <a:gdLst/>
              <a:ahLst/>
              <a:cxnLst/>
              <a:rect l="l" t="t" r="r" b="b"/>
              <a:pathLst>
                <a:path w="3178" h="1080" extrusionOk="0">
                  <a:moveTo>
                    <a:pt x="278" y="0"/>
                  </a:moveTo>
                  <a:cubicBezTo>
                    <a:pt x="0" y="0"/>
                    <a:pt x="0" y="535"/>
                    <a:pt x="278" y="535"/>
                  </a:cubicBezTo>
                  <a:cubicBezTo>
                    <a:pt x="1069" y="535"/>
                    <a:pt x="1881" y="706"/>
                    <a:pt x="2586" y="1069"/>
                  </a:cubicBezTo>
                  <a:cubicBezTo>
                    <a:pt x="2610" y="1076"/>
                    <a:pt x="2634" y="1080"/>
                    <a:pt x="2659" y="1080"/>
                  </a:cubicBezTo>
                  <a:cubicBezTo>
                    <a:pt x="2918" y="1080"/>
                    <a:pt x="3177" y="691"/>
                    <a:pt x="2864" y="535"/>
                  </a:cubicBezTo>
                  <a:cubicBezTo>
                    <a:pt x="2052" y="171"/>
                    <a:pt x="1176"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4" name="Google Shape;534;p10"/>
            <p:cNvSpPr/>
            <p:nvPr/>
          </p:nvSpPr>
          <p:spPr>
            <a:xfrm>
              <a:off x="4433428" y="1471311"/>
              <a:ext cx="93077" cy="28876"/>
            </a:xfrm>
            <a:custGeom>
              <a:avLst/>
              <a:gdLst/>
              <a:ahLst/>
              <a:cxnLst/>
              <a:rect l="l" t="t" r="r" b="b"/>
              <a:pathLst>
                <a:path w="2382" h="739" extrusionOk="0">
                  <a:moveTo>
                    <a:pt x="361" y="1"/>
                  </a:moveTo>
                  <a:cubicBezTo>
                    <a:pt x="30" y="98"/>
                    <a:pt x="0" y="549"/>
                    <a:pt x="271" y="549"/>
                  </a:cubicBezTo>
                  <a:cubicBezTo>
                    <a:pt x="298" y="549"/>
                    <a:pt x="328" y="545"/>
                    <a:pt x="361" y="535"/>
                  </a:cubicBezTo>
                  <a:cubicBezTo>
                    <a:pt x="895" y="535"/>
                    <a:pt x="1429" y="642"/>
                    <a:pt x="1878" y="728"/>
                  </a:cubicBezTo>
                  <a:cubicBezTo>
                    <a:pt x="1909" y="735"/>
                    <a:pt x="1939" y="738"/>
                    <a:pt x="1967" y="738"/>
                  </a:cubicBezTo>
                  <a:cubicBezTo>
                    <a:pt x="2267" y="738"/>
                    <a:pt x="2382" y="350"/>
                    <a:pt x="2049" y="193"/>
                  </a:cubicBezTo>
                  <a:cubicBezTo>
                    <a:pt x="1515" y="108"/>
                    <a:pt x="895"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5" name="Google Shape;535;p10"/>
            <p:cNvSpPr/>
            <p:nvPr/>
          </p:nvSpPr>
          <p:spPr>
            <a:xfrm>
              <a:off x="4974104" y="1454079"/>
              <a:ext cx="101087" cy="50524"/>
            </a:xfrm>
            <a:custGeom>
              <a:avLst/>
              <a:gdLst/>
              <a:ahLst/>
              <a:cxnLst/>
              <a:rect l="l" t="t" r="r" b="b"/>
              <a:pathLst>
                <a:path w="2587" h="1293" extrusionOk="0">
                  <a:moveTo>
                    <a:pt x="326" y="0"/>
                  </a:moveTo>
                  <a:cubicBezTo>
                    <a:pt x="42" y="0"/>
                    <a:pt x="1" y="452"/>
                    <a:pt x="331" y="549"/>
                  </a:cubicBezTo>
                  <a:cubicBezTo>
                    <a:pt x="866" y="720"/>
                    <a:pt x="1486" y="976"/>
                    <a:pt x="2020" y="1254"/>
                  </a:cubicBezTo>
                  <a:cubicBezTo>
                    <a:pt x="2076" y="1281"/>
                    <a:pt x="2130" y="1292"/>
                    <a:pt x="2180" y="1292"/>
                  </a:cubicBezTo>
                  <a:cubicBezTo>
                    <a:pt x="2449" y="1292"/>
                    <a:pt x="2587" y="950"/>
                    <a:pt x="2298" y="805"/>
                  </a:cubicBezTo>
                  <a:cubicBezTo>
                    <a:pt x="1763" y="442"/>
                    <a:pt x="1037" y="185"/>
                    <a:pt x="417" y="14"/>
                  </a:cubicBezTo>
                  <a:cubicBezTo>
                    <a:pt x="384" y="5"/>
                    <a:pt x="354"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6" name="Google Shape;536;p10"/>
            <p:cNvSpPr/>
            <p:nvPr/>
          </p:nvSpPr>
          <p:spPr>
            <a:xfrm>
              <a:off x="4781584" y="1401993"/>
              <a:ext cx="126837" cy="43139"/>
            </a:xfrm>
            <a:custGeom>
              <a:avLst/>
              <a:gdLst/>
              <a:ahLst/>
              <a:cxnLst/>
              <a:rect l="l" t="t" r="r" b="b"/>
              <a:pathLst>
                <a:path w="3246" h="1104" extrusionOk="0">
                  <a:moveTo>
                    <a:pt x="535" y="1"/>
                  </a:moveTo>
                  <a:cubicBezTo>
                    <a:pt x="171" y="1"/>
                    <a:pt x="0" y="535"/>
                    <a:pt x="364" y="535"/>
                  </a:cubicBezTo>
                  <a:cubicBezTo>
                    <a:pt x="1155" y="706"/>
                    <a:pt x="2052" y="813"/>
                    <a:pt x="2758" y="1070"/>
                  </a:cubicBezTo>
                  <a:cubicBezTo>
                    <a:pt x="2807" y="1093"/>
                    <a:pt x="2853" y="1103"/>
                    <a:pt x="2895" y="1103"/>
                  </a:cubicBezTo>
                  <a:cubicBezTo>
                    <a:pt x="3158" y="1103"/>
                    <a:pt x="3245" y="695"/>
                    <a:pt x="2950" y="621"/>
                  </a:cubicBezTo>
                  <a:cubicBezTo>
                    <a:pt x="2138" y="279"/>
                    <a:pt x="1347" y="172"/>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7" name="Google Shape;537;p10"/>
            <p:cNvSpPr/>
            <p:nvPr/>
          </p:nvSpPr>
          <p:spPr>
            <a:xfrm>
              <a:off x="4635405" y="1336035"/>
              <a:ext cx="75493" cy="43569"/>
            </a:xfrm>
            <a:custGeom>
              <a:avLst/>
              <a:gdLst/>
              <a:ahLst/>
              <a:cxnLst/>
              <a:rect l="l" t="t" r="r" b="b"/>
              <a:pathLst>
                <a:path w="1932" h="1115" extrusionOk="0">
                  <a:moveTo>
                    <a:pt x="364" y="0"/>
                  </a:moveTo>
                  <a:cubicBezTo>
                    <a:pt x="1" y="0"/>
                    <a:pt x="1" y="535"/>
                    <a:pt x="364" y="535"/>
                  </a:cubicBezTo>
                  <a:cubicBezTo>
                    <a:pt x="706" y="620"/>
                    <a:pt x="1070" y="706"/>
                    <a:pt x="1347" y="1069"/>
                  </a:cubicBezTo>
                  <a:cubicBezTo>
                    <a:pt x="1395" y="1101"/>
                    <a:pt x="1447" y="1115"/>
                    <a:pt x="1498" y="1115"/>
                  </a:cubicBezTo>
                  <a:cubicBezTo>
                    <a:pt x="1720" y="1115"/>
                    <a:pt x="1932" y="846"/>
                    <a:pt x="1775" y="620"/>
                  </a:cubicBezTo>
                  <a:cubicBezTo>
                    <a:pt x="1347" y="257"/>
                    <a:pt x="899" y="86"/>
                    <a:pt x="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8" name="Google Shape;538;p10"/>
            <p:cNvSpPr/>
            <p:nvPr/>
          </p:nvSpPr>
          <p:spPr>
            <a:xfrm>
              <a:off x="4492587" y="1276719"/>
              <a:ext cx="100071" cy="35480"/>
            </a:xfrm>
            <a:custGeom>
              <a:avLst/>
              <a:gdLst/>
              <a:ahLst/>
              <a:cxnLst/>
              <a:rect l="l" t="t" r="r" b="b"/>
              <a:pathLst>
                <a:path w="2561" h="908" extrusionOk="0">
                  <a:moveTo>
                    <a:pt x="364" y="1"/>
                  </a:moveTo>
                  <a:cubicBezTo>
                    <a:pt x="1" y="1"/>
                    <a:pt x="1" y="535"/>
                    <a:pt x="364" y="535"/>
                  </a:cubicBezTo>
                  <a:cubicBezTo>
                    <a:pt x="984" y="535"/>
                    <a:pt x="1518" y="621"/>
                    <a:pt x="2053" y="899"/>
                  </a:cubicBezTo>
                  <a:cubicBezTo>
                    <a:pt x="2080" y="905"/>
                    <a:pt x="2105" y="908"/>
                    <a:pt x="2130" y="908"/>
                  </a:cubicBezTo>
                  <a:cubicBezTo>
                    <a:pt x="2438" y="908"/>
                    <a:pt x="2560" y="443"/>
                    <a:pt x="2224" y="364"/>
                  </a:cubicBezTo>
                  <a:cubicBezTo>
                    <a:pt x="1604" y="86"/>
                    <a:pt x="984"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9" name="Google Shape;539;p10"/>
            <p:cNvSpPr/>
            <p:nvPr/>
          </p:nvSpPr>
          <p:spPr>
            <a:xfrm>
              <a:off x="4287211" y="1255854"/>
              <a:ext cx="93077" cy="28134"/>
            </a:xfrm>
            <a:custGeom>
              <a:avLst/>
              <a:gdLst/>
              <a:ahLst/>
              <a:cxnLst/>
              <a:rect l="l" t="t" r="r" b="b"/>
              <a:pathLst>
                <a:path w="2382" h="720" extrusionOk="0">
                  <a:moveTo>
                    <a:pt x="362" y="0"/>
                  </a:moveTo>
                  <a:cubicBezTo>
                    <a:pt x="26" y="80"/>
                    <a:pt x="1" y="544"/>
                    <a:pt x="288" y="544"/>
                  </a:cubicBezTo>
                  <a:cubicBezTo>
                    <a:pt x="311" y="544"/>
                    <a:pt x="336" y="541"/>
                    <a:pt x="362" y="535"/>
                  </a:cubicBezTo>
                  <a:cubicBezTo>
                    <a:pt x="897" y="535"/>
                    <a:pt x="1431" y="535"/>
                    <a:pt x="1880" y="706"/>
                  </a:cubicBezTo>
                  <a:cubicBezTo>
                    <a:pt x="1913" y="715"/>
                    <a:pt x="1944" y="720"/>
                    <a:pt x="1973" y="720"/>
                  </a:cubicBezTo>
                  <a:cubicBezTo>
                    <a:pt x="2270" y="720"/>
                    <a:pt x="2381" y="269"/>
                    <a:pt x="2051" y="171"/>
                  </a:cubicBezTo>
                  <a:cubicBezTo>
                    <a:pt x="1516" y="86"/>
                    <a:pt x="982"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0" name="Google Shape;540;p10"/>
            <p:cNvSpPr/>
            <p:nvPr/>
          </p:nvSpPr>
          <p:spPr>
            <a:xfrm>
              <a:off x="4296667" y="1327712"/>
              <a:ext cx="91592" cy="35910"/>
            </a:xfrm>
            <a:custGeom>
              <a:avLst/>
              <a:gdLst/>
              <a:ahLst/>
              <a:cxnLst/>
              <a:rect l="l" t="t" r="r" b="b"/>
              <a:pathLst>
                <a:path w="2344" h="919" extrusionOk="0">
                  <a:moveTo>
                    <a:pt x="334" y="1"/>
                  </a:moveTo>
                  <a:cubicBezTo>
                    <a:pt x="80" y="1"/>
                    <a:pt x="1" y="397"/>
                    <a:pt x="291" y="470"/>
                  </a:cubicBezTo>
                  <a:cubicBezTo>
                    <a:pt x="826" y="748"/>
                    <a:pt x="1467" y="833"/>
                    <a:pt x="2001" y="919"/>
                  </a:cubicBezTo>
                  <a:cubicBezTo>
                    <a:pt x="2343" y="919"/>
                    <a:pt x="2343" y="384"/>
                    <a:pt x="2001" y="384"/>
                  </a:cubicBezTo>
                  <a:cubicBezTo>
                    <a:pt x="1467" y="299"/>
                    <a:pt x="932" y="213"/>
                    <a:pt x="484" y="42"/>
                  </a:cubicBezTo>
                  <a:cubicBezTo>
                    <a:pt x="429" y="13"/>
                    <a:pt x="378"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1" name="Google Shape;541;p10"/>
            <p:cNvSpPr/>
            <p:nvPr/>
          </p:nvSpPr>
          <p:spPr>
            <a:xfrm>
              <a:off x="4915453" y="1313840"/>
              <a:ext cx="132777" cy="58613"/>
            </a:xfrm>
            <a:custGeom>
              <a:avLst/>
              <a:gdLst/>
              <a:ahLst/>
              <a:cxnLst/>
              <a:rect l="l" t="t" r="r" b="b"/>
              <a:pathLst>
                <a:path w="3398" h="1500" extrusionOk="0">
                  <a:moveTo>
                    <a:pt x="356" y="1"/>
                  </a:moveTo>
                  <a:cubicBezTo>
                    <a:pt x="102" y="1"/>
                    <a:pt x="1" y="420"/>
                    <a:pt x="315" y="568"/>
                  </a:cubicBezTo>
                  <a:cubicBezTo>
                    <a:pt x="1127" y="825"/>
                    <a:pt x="2003" y="1103"/>
                    <a:pt x="2901" y="1466"/>
                  </a:cubicBezTo>
                  <a:cubicBezTo>
                    <a:pt x="2936" y="1489"/>
                    <a:pt x="2971" y="1500"/>
                    <a:pt x="3006" y="1500"/>
                  </a:cubicBezTo>
                  <a:cubicBezTo>
                    <a:pt x="3223" y="1500"/>
                    <a:pt x="3398" y="1091"/>
                    <a:pt x="3158" y="1017"/>
                  </a:cubicBezTo>
                  <a:cubicBezTo>
                    <a:pt x="2281" y="654"/>
                    <a:pt x="1384" y="397"/>
                    <a:pt x="486" y="34"/>
                  </a:cubicBezTo>
                  <a:cubicBezTo>
                    <a:pt x="440" y="11"/>
                    <a:pt x="396" y="1"/>
                    <a:pt x="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2" name="Google Shape;542;p10"/>
            <p:cNvSpPr/>
            <p:nvPr/>
          </p:nvSpPr>
          <p:spPr>
            <a:xfrm>
              <a:off x="4654239" y="1224398"/>
              <a:ext cx="138247" cy="35715"/>
            </a:xfrm>
            <a:custGeom>
              <a:avLst/>
              <a:gdLst/>
              <a:ahLst/>
              <a:cxnLst/>
              <a:rect l="l" t="t" r="r" b="b"/>
              <a:pathLst>
                <a:path w="3538" h="914" extrusionOk="0">
                  <a:moveTo>
                    <a:pt x="409" y="1"/>
                  </a:moveTo>
                  <a:cubicBezTo>
                    <a:pt x="112" y="1"/>
                    <a:pt x="0" y="452"/>
                    <a:pt x="331" y="549"/>
                  </a:cubicBezTo>
                  <a:cubicBezTo>
                    <a:pt x="1123" y="760"/>
                    <a:pt x="1871" y="913"/>
                    <a:pt x="2706" y="913"/>
                  </a:cubicBezTo>
                  <a:cubicBezTo>
                    <a:pt x="2886" y="913"/>
                    <a:pt x="3070" y="906"/>
                    <a:pt x="3259" y="891"/>
                  </a:cubicBezTo>
                  <a:cubicBezTo>
                    <a:pt x="3537" y="891"/>
                    <a:pt x="3537" y="357"/>
                    <a:pt x="3259" y="357"/>
                  </a:cubicBezTo>
                  <a:cubicBezTo>
                    <a:pt x="3085" y="372"/>
                    <a:pt x="2914" y="379"/>
                    <a:pt x="2746" y="379"/>
                  </a:cubicBezTo>
                  <a:cubicBezTo>
                    <a:pt x="1965" y="379"/>
                    <a:pt x="1241" y="226"/>
                    <a:pt x="502" y="15"/>
                  </a:cubicBezTo>
                  <a:cubicBezTo>
                    <a:pt x="469" y="5"/>
                    <a:pt x="438"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3" name="Google Shape;543;p10"/>
            <p:cNvSpPr/>
            <p:nvPr/>
          </p:nvSpPr>
          <p:spPr>
            <a:xfrm>
              <a:off x="4794244" y="1174383"/>
              <a:ext cx="91787" cy="37278"/>
            </a:xfrm>
            <a:custGeom>
              <a:avLst/>
              <a:gdLst/>
              <a:ahLst/>
              <a:cxnLst/>
              <a:rect l="l" t="t" r="r" b="b"/>
              <a:pathLst>
                <a:path w="2349" h="954" extrusionOk="0">
                  <a:moveTo>
                    <a:pt x="434" y="0"/>
                  </a:moveTo>
                  <a:cubicBezTo>
                    <a:pt x="152" y="0"/>
                    <a:pt x="0" y="420"/>
                    <a:pt x="296" y="568"/>
                  </a:cubicBezTo>
                  <a:cubicBezTo>
                    <a:pt x="737" y="797"/>
                    <a:pt x="1177" y="953"/>
                    <a:pt x="1666" y="953"/>
                  </a:cubicBezTo>
                  <a:cubicBezTo>
                    <a:pt x="1770" y="953"/>
                    <a:pt x="1876" y="946"/>
                    <a:pt x="1985" y="931"/>
                  </a:cubicBezTo>
                  <a:cubicBezTo>
                    <a:pt x="2348" y="931"/>
                    <a:pt x="2348" y="397"/>
                    <a:pt x="1985" y="397"/>
                  </a:cubicBezTo>
                  <a:cubicBezTo>
                    <a:pt x="1891" y="412"/>
                    <a:pt x="1800" y="419"/>
                    <a:pt x="1712" y="419"/>
                  </a:cubicBezTo>
                  <a:cubicBezTo>
                    <a:pt x="1300" y="419"/>
                    <a:pt x="944" y="263"/>
                    <a:pt x="574" y="34"/>
                  </a:cubicBezTo>
                  <a:cubicBezTo>
                    <a:pt x="525" y="10"/>
                    <a:pt x="478"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4" name="Google Shape;544;p10"/>
            <p:cNvSpPr/>
            <p:nvPr/>
          </p:nvSpPr>
          <p:spPr>
            <a:xfrm>
              <a:off x="4596995" y="1053720"/>
              <a:ext cx="180019" cy="42357"/>
            </a:xfrm>
            <a:custGeom>
              <a:avLst/>
              <a:gdLst/>
              <a:ahLst/>
              <a:cxnLst/>
              <a:rect l="l" t="t" r="r" b="b"/>
              <a:pathLst>
                <a:path w="4607" h="1084" extrusionOk="0">
                  <a:moveTo>
                    <a:pt x="364" y="1"/>
                  </a:moveTo>
                  <a:cubicBezTo>
                    <a:pt x="1" y="1"/>
                    <a:pt x="1" y="535"/>
                    <a:pt x="364" y="535"/>
                  </a:cubicBezTo>
                  <a:cubicBezTo>
                    <a:pt x="1604" y="535"/>
                    <a:pt x="2865" y="813"/>
                    <a:pt x="4105" y="1070"/>
                  </a:cubicBezTo>
                  <a:cubicBezTo>
                    <a:pt x="4137" y="1079"/>
                    <a:pt x="4168" y="1084"/>
                    <a:pt x="4198" y="1084"/>
                  </a:cubicBezTo>
                  <a:cubicBezTo>
                    <a:pt x="4494" y="1084"/>
                    <a:pt x="4606" y="633"/>
                    <a:pt x="4276" y="535"/>
                  </a:cubicBezTo>
                  <a:cubicBezTo>
                    <a:pt x="2950" y="279"/>
                    <a:pt x="1689"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5" name="Google Shape;545;p10"/>
            <p:cNvSpPr/>
            <p:nvPr/>
          </p:nvSpPr>
          <p:spPr>
            <a:xfrm>
              <a:off x="4500168" y="1151094"/>
              <a:ext cx="128596" cy="35480"/>
            </a:xfrm>
            <a:custGeom>
              <a:avLst/>
              <a:gdLst/>
              <a:ahLst/>
              <a:cxnLst/>
              <a:rect l="l" t="t" r="r" b="b"/>
              <a:pathLst>
                <a:path w="3291" h="908" extrusionOk="0">
                  <a:moveTo>
                    <a:pt x="203" y="0"/>
                  </a:moveTo>
                  <a:cubicBezTo>
                    <a:pt x="1" y="0"/>
                    <a:pt x="18" y="465"/>
                    <a:pt x="256" y="544"/>
                  </a:cubicBezTo>
                  <a:cubicBezTo>
                    <a:pt x="1153" y="630"/>
                    <a:pt x="2030" y="822"/>
                    <a:pt x="2928" y="907"/>
                  </a:cubicBezTo>
                  <a:cubicBezTo>
                    <a:pt x="3291" y="907"/>
                    <a:pt x="3291" y="373"/>
                    <a:pt x="2928" y="373"/>
                  </a:cubicBezTo>
                  <a:cubicBezTo>
                    <a:pt x="2030" y="288"/>
                    <a:pt x="1153" y="95"/>
                    <a:pt x="256" y="10"/>
                  </a:cubicBezTo>
                  <a:cubicBezTo>
                    <a:pt x="237" y="3"/>
                    <a:pt x="219" y="0"/>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6" name="Google Shape;546;p10"/>
            <p:cNvSpPr/>
            <p:nvPr/>
          </p:nvSpPr>
          <p:spPr>
            <a:xfrm>
              <a:off x="4353951" y="1088809"/>
              <a:ext cx="107808" cy="31768"/>
            </a:xfrm>
            <a:custGeom>
              <a:avLst/>
              <a:gdLst/>
              <a:ahLst/>
              <a:cxnLst/>
              <a:rect l="l" t="t" r="r" b="b"/>
              <a:pathLst>
                <a:path w="2759" h="813" extrusionOk="0">
                  <a:moveTo>
                    <a:pt x="2395" y="1"/>
                  </a:moveTo>
                  <a:cubicBezTo>
                    <a:pt x="1689" y="86"/>
                    <a:pt x="963" y="172"/>
                    <a:pt x="343" y="279"/>
                  </a:cubicBezTo>
                  <a:cubicBezTo>
                    <a:pt x="1" y="364"/>
                    <a:pt x="172" y="813"/>
                    <a:pt x="428" y="813"/>
                  </a:cubicBezTo>
                  <a:cubicBezTo>
                    <a:pt x="1155" y="706"/>
                    <a:pt x="1775" y="621"/>
                    <a:pt x="2395" y="535"/>
                  </a:cubicBezTo>
                  <a:cubicBezTo>
                    <a:pt x="2758" y="535"/>
                    <a:pt x="2758" y="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7" name="Google Shape;547;p10"/>
            <p:cNvSpPr/>
            <p:nvPr/>
          </p:nvSpPr>
          <p:spPr>
            <a:xfrm>
              <a:off x="4221175" y="1043717"/>
              <a:ext cx="91084" cy="24266"/>
            </a:xfrm>
            <a:custGeom>
              <a:avLst/>
              <a:gdLst/>
              <a:ahLst/>
              <a:cxnLst/>
              <a:rect l="l" t="t" r="r" b="b"/>
              <a:pathLst>
                <a:path w="2331" h="621" extrusionOk="0">
                  <a:moveTo>
                    <a:pt x="1967" y="0"/>
                  </a:moveTo>
                  <a:cubicBezTo>
                    <a:pt x="1432" y="86"/>
                    <a:pt x="898" y="86"/>
                    <a:pt x="364" y="86"/>
                  </a:cubicBezTo>
                  <a:cubicBezTo>
                    <a:pt x="0" y="86"/>
                    <a:pt x="0" y="620"/>
                    <a:pt x="364" y="620"/>
                  </a:cubicBezTo>
                  <a:cubicBezTo>
                    <a:pt x="898" y="620"/>
                    <a:pt x="1432" y="620"/>
                    <a:pt x="1967" y="535"/>
                  </a:cubicBezTo>
                  <a:cubicBezTo>
                    <a:pt x="2330" y="535"/>
                    <a:pt x="2330" y="0"/>
                    <a:pt x="1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8" name="Google Shape;548;p10"/>
            <p:cNvSpPr/>
            <p:nvPr/>
          </p:nvSpPr>
          <p:spPr>
            <a:xfrm>
              <a:off x="4378177" y="1008628"/>
              <a:ext cx="104447" cy="24266"/>
            </a:xfrm>
            <a:custGeom>
              <a:avLst/>
              <a:gdLst/>
              <a:ahLst/>
              <a:cxnLst/>
              <a:rect l="l" t="t" r="r" b="b"/>
              <a:pathLst>
                <a:path w="2673" h="621" extrusionOk="0">
                  <a:moveTo>
                    <a:pt x="2309" y="1"/>
                  </a:moveTo>
                  <a:cubicBezTo>
                    <a:pt x="1689" y="86"/>
                    <a:pt x="984" y="86"/>
                    <a:pt x="343" y="86"/>
                  </a:cubicBezTo>
                  <a:cubicBezTo>
                    <a:pt x="1" y="86"/>
                    <a:pt x="1" y="621"/>
                    <a:pt x="343" y="621"/>
                  </a:cubicBezTo>
                  <a:cubicBezTo>
                    <a:pt x="984" y="621"/>
                    <a:pt x="1689" y="621"/>
                    <a:pt x="2309" y="535"/>
                  </a:cubicBezTo>
                  <a:cubicBezTo>
                    <a:pt x="2672" y="535"/>
                    <a:pt x="2672" y="1"/>
                    <a:pt x="2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9" name="Google Shape;549;p10"/>
            <p:cNvSpPr/>
            <p:nvPr/>
          </p:nvSpPr>
          <p:spPr>
            <a:xfrm>
              <a:off x="4525098" y="928447"/>
              <a:ext cx="96164" cy="32159"/>
            </a:xfrm>
            <a:custGeom>
              <a:avLst/>
              <a:gdLst/>
              <a:ahLst/>
              <a:cxnLst/>
              <a:rect l="l" t="t" r="r" b="b"/>
              <a:pathLst>
                <a:path w="2461" h="823" extrusionOk="0">
                  <a:moveTo>
                    <a:pt x="2119" y="1"/>
                  </a:moveTo>
                  <a:cubicBezTo>
                    <a:pt x="1499" y="1"/>
                    <a:pt x="857" y="108"/>
                    <a:pt x="238" y="279"/>
                  </a:cubicBezTo>
                  <a:cubicBezTo>
                    <a:pt x="0" y="358"/>
                    <a:pt x="56" y="822"/>
                    <a:pt x="354" y="822"/>
                  </a:cubicBezTo>
                  <a:cubicBezTo>
                    <a:pt x="378" y="822"/>
                    <a:pt x="403" y="819"/>
                    <a:pt x="430" y="813"/>
                  </a:cubicBezTo>
                  <a:cubicBezTo>
                    <a:pt x="964" y="642"/>
                    <a:pt x="1584" y="535"/>
                    <a:pt x="2119" y="535"/>
                  </a:cubicBezTo>
                  <a:cubicBezTo>
                    <a:pt x="2461" y="535"/>
                    <a:pt x="2461" y="1"/>
                    <a:pt x="2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0" name="Google Shape;550;p10"/>
            <p:cNvSpPr/>
            <p:nvPr/>
          </p:nvSpPr>
          <p:spPr>
            <a:xfrm>
              <a:off x="4280451" y="876673"/>
              <a:ext cx="160403" cy="24266"/>
            </a:xfrm>
            <a:custGeom>
              <a:avLst/>
              <a:gdLst/>
              <a:ahLst/>
              <a:cxnLst/>
              <a:rect l="l" t="t" r="r" b="b"/>
              <a:pathLst>
                <a:path w="4105" h="621" extrusionOk="0">
                  <a:moveTo>
                    <a:pt x="3741" y="1"/>
                  </a:moveTo>
                  <a:cubicBezTo>
                    <a:pt x="2587" y="86"/>
                    <a:pt x="1518" y="86"/>
                    <a:pt x="364" y="86"/>
                  </a:cubicBezTo>
                  <a:cubicBezTo>
                    <a:pt x="1" y="86"/>
                    <a:pt x="1" y="620"/>
                    <a:pt x="364" y="620"/>
                  </a:cubicBezTo>
                  <a:cubicBezTo>
                    <a:pt x="1518" y="620"/>
                    <a:pt x="2587" y="620"/>
                    <a:pt x="3741" y="535"/>
                  </a:cubicBezTo>
                  <a:cubicBezTo>
                    <a:pt x="4105" y="535"/>
                    <a:pt x="4105" y="1"/>
                    <a:pt x="3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1" name="Google Shape;551;p10"/>
            <p:cNvSpPr/>
            <p:nvPr/>
          </p:nvSpPr>
          <p:spPr>
            <a:xfrm>
              <a:off x="4473011" y="806808"/>
              <a:ext cx="106479" cy="34816"/>
            </a:xfrm>
            <a:custGeom>
              <a:avLst/>
              <a:gdLst/>
              <a:ahLst/>
              <a:cxnLst/>
              <a:rect l="l" t="t" r="r" b="b"/>
              <a:pathLst>
                <a:path w="2725" h="891" extrusionOk="0">
                  <a:moveTo>
                    <a:pt x="413" y="1"/>
                  </a:moveTo>
                  <a:cubicBezTo>
                    <a:pt x="130" y="1"/>
                    <a:pt x="0" y="452"/>
                    <a:pt x="331" y="549"/>
                  </a:cubicBezTo>
                  <a:cubicBezTo>
                    <a:pt x="1036" y="720"/>
                    <a:pt x="1763" y="805"/>
                    <a:pt x="2383" y="891"/>
                  </a:cubicBezTo>
                  <a:cubicBezTo>
                    <a:pt x="2725" y="891"/>
                    <a:pt x="2725" y="357"/>
                    <a:pt x="2383" y="357"/>
                  </a:cubicBezTo>
                  <a:cubicBezTo>
                    <a:pt x="1763" y="271"/>
                    <a:pt x="1122" y="186"/>
                    <a:pt x="502" y="15"/>
                  </a:cubicBezTo>
                  <a:cubicBezTo>
                    <a:pt x="471" y="5"/>
                    <a:pt x="442"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2" name="Google Shape;552;p10"/>
            <p:cNvSpPr/>
            <p:nvPr/>
          </p:nvSpPr>
          <p:spPr>
            <a:xfrm>
              <a:off x="4261500" y="746750"/>
              <a:ext cx="99172" cy="30205"/>
            </a:xfrm>
            <a:custGeom>
              <a:avLst/>
              <a:gdLst/>
              <a:ahLst/>
              <a:cxnLst/>
              <a:rect l="l" t="t" r="r" b="b"/>
              <a:pathLst>
                <a:path w="2538" h="773" extrusionOk="0">
                  <a:moveTo>
                    <a:pt x="1676" y="0"/>
                  </a:moveTo>
                  <a:cubicBezTo>
                    <a:pt x="1222" y="0"/>
                    <a:pt x="769" y="80"/>
                    <a:pt x="315" y="205"/>
                  </a:cubicBezTo>
                  <a:cubicBezTo>
                    <a:pt x="1" y="353"/>
                    <a:pt x="86" y="773"/>
                    <a:pt x="295" y="773"/>
                  </a:cubicBezTo>
                  <a:cubicBezTo>
                    <a:pt x="327" y="773"/>
                    <a:pt x="363" y="762"/>
                    <a:pt x="400" y="739"/>
                  </a:cubicBezTo>
                  <a:cubicBezTo>
                    <a:pt x="854" y="614"/>
                    <a:pt x="1262" y="535"/>
                    <a:pt x="1691" y="535"/>
                  </a:cubicBezTo>
                  <a:cubicBezTo>
                    <a:pt x="1848" y="535"/>
                    <a:pt x="2008" y="545"/>
                    <a:pt x="2174" y="568"/>
                  </a:cubicBezTo>
                  <a:cubicBezTo>
                    <a:pt x="2538" y="568"/>
                    <a:pt x="2538" y="34"/>
                    <a:pt x="2174" y="34"/>
                  </a:cubicBezTo>
                  <a:cubicBezTo>
                    <a:pt x="2008" y="11"/>
                    <a:pt x="1842" y="0"/>
                    <a:pt x="1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3" name="Google Shape;553;p10"/>
            <p:cNvSpPr/>
            <p:nvPr/>
          </p:nvSpPr>
          <p:spPr>
            <a:xfrm>
              <a:off x="5093634" y="1612644"/>
              <a:ext cx="168218" cy="42983"/>
            </a:xfrm>
            <a:custGeom>
              <a:avLst/>
              <a:gdLst/>
              <a:ahLst/>
              <a:cxnLst/>
              <a:rect l="l" t="t" r="r" b="b"/>
              <a:pathLst>
                <a:path w="4305" h="1100" extrusionOk="0">
                  <a:moveTo>
                    <a:pt x="404" y="1"/>
                  </a:moveTo>
                  <a:cubicBezTo>
                    <a:pt x="136" y="1"/>
                    <a:pt x="1" y="343"/>
                    <a:pt x="308" y="488"/>
                  </a:cubicBezTo>
                  <a:cubicBezTo>
                    <a:pt x="1068" y="929"/>
                    <a:pt x="1959" y="1099"/>
                    <a:pt x="2856" y="1099"/>
                  </a:cubicBezTo>
                  <a:cubicBezTo>
                    <a:pt x="3219" y="1099"/>
                    <a:pt x="3584" y="1071"/>
                    <a:pt x="3941" y="1022"/>
                  </a:cubicBezTo>
                  <a:cubicBezTo>
                    <a:pt x="4304" y="937"/>
                    <a:pt x="4133" y="488"/>
                    <a:pt x="3770" y="488"/>
                  </a:cubicBezTo>
                  <a:cubicBezTo>
                    <a:pt x="3450" y="539"/>
                    <a:pt x="3114" y="567"/>
                    <a:pt x="2777" y="567"/>
                  </a:cubicBezTo>
                  <a:cubicBezTo>
                    <a:pt x="1989" y="567"/>
                    <a:pt x="1193" y="413"/>
                    <a:pt x="564" y="39"/>
                  </a:cubicBezTo>
                  <a:cubicBezTo>
                    <a:pt x="508" y="12"/>
                    <a:pt x="454"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54" name="Google Shape;554;p10"/>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555" name="Google Shape;555;p10"/>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557" name="Google Shape;557;p10"/>
          <p:cNvGrpSpPr/>
          <p:nvPr/>
        </p:nvGrpSpPr>
        <p:grpSpPr>
          <a:xfrm>
            <a:off x="4055117" y="1024701"/>
            <a:ext cx="505429" cy="549549"/>
            <a:chOff x="6741375" y="2285650"/>
            <a:chExt cx="603425" cy="492075"/>
          </a:xfrm>
        </p:grpSpPr>
        <p:sp>
          <p:nvSpPr>
            <p:cNvPr id="558" name="Google Shape;558;p10"/>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9" name="Google Shape;559;p10"/>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0" name="Google Shape;560;p10"/>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1" name="Google Shape;561;p10"/>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2" name="Google Shape;562;p10"/>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3" name="Google Shape;563;p10"/>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4" name="Google Shape;564;p10"/>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5" name="Google Shape;565;p10"/>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6" name="Google Shape;566;p10"/>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7" name="Google Shape;567;p10"/>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8" name="Google Shape;568;p10"/>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9" name="Google Shape;569;p10"/>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0" name="Google Shape;570;p10"/>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1" name="Google Shape;571;p10"/>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2" name="Google Shape;572;p10"/>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3" name="Google Shape;573;p10"/>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4" name="Google Shape;574;p10"/>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5" name="Google Shape;575;p10"/>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6" name="Google Shape;576;p10"/>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77" name="Google Shape;577;p10"/>
          <p:cNvSpPr txBox="1">
            <a:spLocks noGrp="1"/>
          </p:cNvSpPr>
          <p:nvPr>
            <p:ph type="ctrTitle"/>
          </p:nvPr>
        </p:nvSpPr>
        <p:spPr>
          <a:xfrm>
            <a:off x="1882449" y="499000"/>
            <a:ext cx="3093122"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dirty="0"/>
          </a:p>
        </p:txBody>
      </p:sp>
      <p:sp>
        <p:nvSpPr>
          <p:cNvPr id="578" name="Google Shape;578;p10"/>
          <p:cNvSpPr/>
          <p:nvPr/>
        </p:nvSpPr>
        <p:spPr>
          <a:xfrm rot="5103109">
            <a:off x="5190712" y="341422"/>
            <a:ext cx="2054769" cy="1316290"/>
          </a:xfrm>
          <a:custGeom>
            <a:avLst/>
            <a:gdLst/>
            <a:ahLst/>
            <a:cxnLst/>
            <a:rect l="l" t="t" r="r" b="b"/>
            <a:pathLst>
              <a:path w="51747" h="44199" extrusionOk="0">
                <a:moveTo>
                  <a:pt x="9277" y="1"/>
                </a:moveTo>
                <a:lnTo>
                  <a:pt x="9277" y="1"/>
                </a:lnTo>
                <a:cubicBezTo>
                  <a:pt x="9277" y="1"/>
                  <a:pt x="12825" y="7653"/>
                  <a:pt x="10516" y="12548"/>
                </a:cubicBezTo>
                <a:cubicBezTo>
                  <a:pt x="8828" y="16032"/>
                  <a:pt x="5985" y="14599"/>
                  <a:pt x="5173" y="19152"/>
                </a:cubicBezTo>
                <a:cubicBezTo>
                  <a:pt x="4587" y="22605"/>
                  <a:pt x="1693" y="22701"/>
                  <a:pt x="1375" y="22701"/>
                </a:cubicBezTo>
                <a:cubicBezTo>
                  <a:pt x="1357" y="22701"/>
                  <a:pt x="1347" y="22700"/>
                  <a:pt x="1347" y="22700"/>
                </a:cubicBezTo>
                <a:lnTo>
                  <a:pt x="0" y="43903"/>
                </a:lnTo>
                <a:cubicBezTo>
                  <a:pt x="0" y="43903"/>
                  <a:pt x="3243" y="44199"/>
                  <a:pt x="6816" y="44199"/>
                </a:cubicBezTo>
                <a:cubicBezTo>
                  <a:pt x="9166" y="44199"/>
                  <a:pt x="11659" y="44071"/>
                  <a:pt x="13466" y="43647"/>
                </a:cubicBezTo>
                <a:cubicBezTo>
                  <a:pt x="22806" y="41232"/>
                  <a:pt x="19515" y="34905"/>
                  <a:pt x="30202" y="32682"/>
                </a:cubicBezTo>
                <a:cubicBezTo>
                  <a:pt x="41872" y="30374"/>
                  <a:pt x="45078" y="25201"/>
                  <a:pt x="45698" y="13894"/>
                </a:cubicBezTo>
                <a:cubicBezTo>
                  <a:pt x="46232" y="2587"/>
                  <a:pt x="51747" y="2587"/>
                  <a:pt x="51747" y="2587"/>
                </a:cubicBezTo>
                <a:lnTo>
                  <a:pt x="9277" y="1"/>
                </a:ln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79" name="Google Shape;579;p10"/>
          <p:cNvSpPr/>
          <p:nvPr/>
        </p:nvSpPr>
        <p:spPr>
          <a:xfrm rot="5103109">
            <a:off x="5130129" y="319707"/>
            <a:ext cx="2175323" cy="1381957"/>
          </a:xfrm>
          <a:custGeom>
            <a:avLst/>
            <a:gdLst/>
            <a:ahLst/>
            <a:cxnLst/>
            <a:rect l="l" t="t" r="r" b="b"/>
            <a:pathLst>
              <a:path w="54783" h="46404" extrusionOk="0">
                <a:moveTo>
                  <a:pt x="10688" y="449"/>
                </a:moveTo>
                <a:lnTo>
                  <a:pt x="11842" y="535"/>
                </a:lnTo>
                <a:lnTo>
                  <a:pt x="10773" y="535"/>
                </a:lnTo>
                <a:lnTo>
                  <a:pt x="10153" y="449"/>
                </a:lnTo>
                <a:close/>
                <a:moveTo>
                  <a:pt x="11842" y="535"/>
                </a:moveTo>
                <a:lnTo>
                  <a:pt x="12686" y="620"/>
                </a:lnTo>
                <a:lnTo>
                  <a:pt x="12686" y="620"/>
                </a:lnTo>
                <a:cubicBezTo>
                  <a:pt x="12398" y="599"/>
                  <a:pt x="12109" y="577"/>
                  <a:pt x="11842" y="535"/>
                </a:cubicBezTo>
                <a:close/>
                <a:moveTo>
                  <a:pt x="12291" y="2223"/>
                </a:moveTo>
                <a:lnTo>
                  <a:pt x="13188" y="2309"/>
                </a:lnTo>
                <a:lnTo>
                  <a:pt x="13188" y="2309"/>
                </a:lnTo>
                <a:lnTo>
                  <a:pt x="12569" y="2223"/>
                </a:lnTo>
                <a:close/>
                <a:moveTo>
                  <a:pt x="11720" y="2154"/>
                </a:moveTo>
                <a:cubicBezTo>
                  <a:pt x="11761" y="2261"/>
                  <a:pt x="11801" y="2369"/>
                  <a:pt x="11842" y="2501"/>
                </a:cubicBezTo>
                <a:lnTo>
                  <a:pt x="11883" y="2664"/>
                </a:lnTo>
                <a:lnTo>
                  <a:pt x="11883" y="2664"/>
                </a:lnTo>
                <a:cubicBezTo>
                  <a:pt x="11808" y="2434"/>
                  <a:pt x="11764" y="2288"/>
                  <a:pt x="11720" y="2154"/>
                </a:cubicBezTo>
                <a:close/>
                <a:moveTo>
                  <a:pt x="9626" y="465"/>
                </a:moveTo>
                <a:lnTo>
                  <a:pt x="9626" y="465"/>
                </a:lnTo>
                <a:cubicBezTo>
                  <a:pt x="9987" y="1251"/>
                  <a:pt x="10327" y="2057"/>
                  <a:pt x="10688" y="2843"/>
                </a:cubicBezTo>
                <a:lnTo>
                  <a:pt x="10688" y="3035"/>
                </a:lnTo>
                <a:lnTo>
                  <a:pt x="10602" y="2843"/>
                </a:lnTo>
                <a:cubicBezTo>
                  <a:pt x="10326" y="2057"/>
                  <a:pt x="9987" y="1251"/>
                  <a:pt x="9626" y="465"/>
                </a:cubicBezTo>
                <a:close/>
                <a:moveTo>
                  <a:pt x="12291" y="2501"/>
                </a:moveTo>
                <a:lnTo>
                  <a:pt x="12376" y="2758"/>
                </a:lnTo>
                <a:lnTo>
                  <a:pt x="12462" y="3121"/>
                </a:lnTo>
                <a:lnTo>
                  <a:pt x="12376" y="2672"/>
                </a:lnTo>
                <a:lnTo>
                  <a:pt x="12291" y="2501"/>
                </a:lnTo>
                <a:close/>
                <a:moveTo>
                  <a:pt x="10688" y="3035"/>
                </a:moveTo>
                <a:lnTo>
                  <a:pt x="10688" y="3035"/>
                </a:lnTo>
                <a:cubicBezTo>
                  <a:pt x="10742" y="3090"/>
                  <a:pt x="10762" y="3144"/>
                  <a:pt x="10769" y="3198"/>
                </a:cubicBezTo>
                <a:lnTo>
                  <a:pt x="10769" y="3198"/>
                </a:lnTo>
                <a:lnTo>
                  <a:pt x="10688" y="3035"/>
                </a:lnTo>
                <a:close/>
                <a:moveTo>
                  <a:pt x="12462" y="3121"/>
                </a:moveTo>
                <a:cubicBezTo>
                  <a:pt x="12569" y="3463"/>
                  <a:pt x="12654" y="3741"/>
                  <a:pt x="12740" y="3997"/>
                </a:cubicBezTo>
                <a:cubicBezTo>
                  <a:pt x="12654" y="3655"/>
                  <a:pt x="12569" y="3377"/>
                  <a:pt x="12462" y="3121"/>
                </a:cubicBezTo>
                <a:close/>
                <a:moveTo>
                  <a:pt x="10799" y="3340"/>
                </a:moveTo>
                <a:lnTo>
                  <a:pt x="10966" y="3655"/>
                </a:lnTo>
                <a:cubicBezTo>
                  <a:pt x="11051" y="3912"/>
                  <a:pt x="11051" y="4190"/>
                  <a:pt x="11137" y="4446"/>
                </a:cubicBezTo>
                <a:cubicBezTo>
                  <a:pt x="11051" y="4190"/>
                  <a:pt x="10966" y="3912"/>
                  <a:pt x="10859" y="3655"/>
                </a:cubicBezTo>
                <a:lnTo>
                  <a:pt x="10799" y="3340"/>
                </a:lnTo>
                <a:close/>
                <a:moveTo>
                  <a:pt x="11137" y="4446"/>
                </a:moveTo>
                <a:cubicBezTo>
                  <a:pt x="11401" y="5225"/>
                  <a:pt x="11564" y="6005"/>
                  <a:pt x="11699" y="6784"/>
                </a:cubicBezTo>
                <a:lnTo>
                  <a:pt x="11699" y="6784"/>
                </a:lnTo>
                <a:cubicBezTo>
                  <a:pt x="11536" y="5980"/>
                  <a:pt x="11330" y="5189"/>
                  <a:pt x="11137" y="4446"/>
                </a:cubicBezTo>
                <a:close/>
                <a:moveTo>
                  <a:pt x="12740" y="3997"/>
                </a:moveTo>
                <a:cubicBezTo>
                  <a:pt x="13103" y="5173"/>
                  <a:pt x="13274" y="6327"/>
                  <a:pt x="13445" y="7481"/>
                </a:cubicBezTo>
                <a:cubicBezTo>
                  <a:pt x="13553" y="8132"/>
                  <a:pt x="13601" y="8809"/>
                  <a:pt x="13602" y="9487"/>
                </a:cubicBezTo>
                <a:lnTo>
                  <a:pt x="13602" y="9487"/>
                </a:lnTo>
                <a:cubicBezTo>
                  <a:pt x="13604" y="8769"/>
                  <a:pt x="13557" y="8068"/>
                  <a:pt x="13445" y="7396"/>
                </a:cubicBezTo>
                <a:cubicBezTo>
                  <a:pt x="13274" y="6242"/>
                  <a:pt x="13103" y="5066"/>
                  <a:pt x="12740" y="3997"/>
                </a:cubicBezTo>
                <a:close/>
                <a:moveTo>
                  <a:pt x="13602" y="9487"/>
                </a:moveTo>
                <a:cubicBezTo>
                  <a:pt x="13601" y="10001"/>
                  <a:pt x="13575" y="10524"/>
                  <a:pt x="13530" y="11051"/>
                </a:cubicBezTo>
                <a:cubicBezTo>
                  <a:pt x="13577" y="10537"/>
                  <a:pt x="13603" y="10012"/>
                  <a:pt x="13602" y="9487"/>
                </a:cubicBezTo>
                <a:close/>
                <a:moveTo>
                  <a:pt x="13530" y="11051"/>
                </a:moveTo>
                <a:cubicBezTo>
                  <a:pt x="13445" y="11307"/>
                  <a:pt x="13445" y="11671"/>
                  <a:pt x="13359" y="11927"/>
                </a:cubicBezTo>
                <a:lnTo>
                  <a:pt x="13311" y="12183"/>
                </a:lnTo>
                <a:lnTo>
                  <a:pt x="13359" y="12012"/>
                </a:lnTo>
                <a:cubicBezTo>
                  <a:pt x="13445" y="11671"/>
                  <a:pt x="13445" y="11393"/>
                  <a:pt x="13530" y="11051"/>
                </a:cubicBezTo>
                <a:close/>
                <a:moveTo>
                  <a:pt x="13311" y="12183"/>
                </a:moveTo>
                <a:lnTo>
                  <a:pt x="13103" y="12910"/>
                </a:lnTo>
                <a:cubicBezTo>
                  <a:pt x="12941" y="13433"/>
                  <a:pt x="12733" y="13895"/>
                  <a:pt x="12505" y="14399"/>
                </a:cubicBezTo>
                <a:lnTo>
                  <a:pt x="12505" y="14399"/>
                </a:lnTo>
                <a:cubicBezTo>
                  <a:pt x="12801" y="13913"/>
                  <a:pt x="13020" y="13369"/>
                  <a:pt x="13188" y="12825"/>
                </a:cubicBezTo>
                <a:lnTo>
                  <a:pt x="13311" y="12183"/>
                </a:lnTo>
                <a:close/>
                <a:moveTo>
                  <a:pt x="12505" y="14399"/>
                </a:moveTo>
                <a:lnTo>
                  <a:pt x="12505" y="14399"/>
                </a:lnTo>
                <a:cubicBezTo>
                  <a:pt x="12464" y="14467"/>
                  <a:pt x="12421" y="14533"/>
                  <a:pt x="12376" y="14599"/>
                </a:cubicBezTo>
                <a:cubicBezTo>
                  <a:pt x="12307" y="14743"/>
                  <a:pt x="12224" y="14893"/>
                  <a:pt x="12129" y="15045"/>
                </a:cubicBezTo>
                <a:lnTo>
                  <a:pt x="12129" y="15045"/>
                </a:lnTo>
                <a:cubicBezTo>
                  <a:pt x="12216" y="14925"/>
                  <a:pt x="12299" y="14805"/>
                  <a:pt x="12376" y="14684"/>
                </a:cubicBezTo>
                <a:cubicBezTo>
                  <a:pt x="12420" y="14587"/>
                  <a:pt x="12463" y="14492"/>
                  <a:pt x="12505" y="14399"/>
                </a:cubicBezTo>
                <a:close/>
                <a:moveTo>
                  <a:pt x="12129" y="15045"/>
                </a:moveTo>
                <a:lnTo>
                  <a:pt x="12129" y="15045"/>
                </a:lnTo>
                <a:cubicBezTo>
                  <a:pt x="11827" y="15455"/>
                  <a:pt x="11465" y="15854"/>
                  <a:pt x="11051" y="16202"/>
                </a:cubicBezTo>
                <a:cubicBezTo>
                  <a:pt x="10951" y="16301"/>
                  <a:pt x="10844" y="16392"/>
                  <a:pt x="10731" y="16477"/>
                </a:cubicBezTo>
                <a:lnTo>
                  <a:pt x="10731" y="16477"/>
                </a:lnTo>
                <a:cubicBezTo>
                  <a:pt x="10865" y="16386"/>
                  <a:pt x="11001" y="16294"/>
                  <a:pt x="11137" y="16202"/>
                </a:cubicBezTo>
                <a:cubicBezTo>
                  <a:pt x="11527" y="15874"/>
                  <a:pt x="11871" y="15455"/>
                  <a:pt x="12129" y="15045"/>
                </a:cubicBezTo>
                <a:close/>
                <a:moveTo>
                  <a:pt x="10731" y="16477"/>
                </a:moveTo>
                <a:lnTo>
                  <a:pt x="10731" y="16477"/>
                </a:lnTo>
                <a:cubicBezTo>
                  <a:pt x="10600" y="16565"/>
                  <a:pt x="10469" y="16652"/>
                  <a:pt x="10342" y="16736"/>
                </a:cubicBezTo>
                <a:lnTo>
                  <a:pt x="10342" y="16736"/>
                </a:lnTo>
                <a:cubicBezTo>
                  <a:pt x="10474" y="16656"/>
                  <a:pt x="10605" y="16571"/>
                  <a:pt x="10731" y="16477"/>
                </a:cubicBezTo>
                <a:close/>
                <a:moveTo>
                  <a:pt x="11853" y="7717"/>
                </a:moveTo>
                <a:cubicBezTo>
                  <a:pt x="12034" y="8767"/>
                  <a:pt x="12030" y="9895"/>
                  <a:pt x="11842" y="10858"/>
                </a:cubicBezTo>
                <a:cubicBezTo>
                  <a:pt x="11842" y="11136"/>
                  <a:pt x="11842" y="11393"/>
                  <a:pt x="11756" y="11671"/>
                </a:cubicBezTo>
                <a:lnTo>
                  <a:pt x="11585" y="12461"/>
                </a:lnTo>
                <a:lnTo>
                  <a:pt x="11308" y="13188"/>
                </a:lnTo>
                <a:lnTo>
                  <a:pt x="11222" y="13359"/>
                </a:lnTo>
                <a:lnTo>
                  <a:pt x="11137" y="13530"/>
                </a:lnTo>
                <a:lnTo>
                  <a:pt x="10966" y="13808"/>
                </a:lnTo>
                <a:cubicBezTo>
                  <a:pt x="10688" y="14257"/>
                  <a:pt x="10324" y="14599"/>
                  <a:pt x="9982" y="14962"/>
                </a:cubicBezTo>
                <a:cubicBezTo>
                  <a:pt x="9619" y="15219"/>
                  <a:pt x="9170" y="15496"/>
                  <a:pt x="8636" y="15860"/>
                </a:cubicBezTo>
                <a:cubicBezTo>
                  <a:pt x="8187" y="16116"/>
                  <a:pt x="7653" y="16480"/>
                  <a:pt x="7225" y="16929"/>
                </a:cubicBezTo>
                <a:cubicBezTo>
                  <a:pt x="6851" y="17285"/>
                  <a:pt x="6537" y="17789"/>
                  <a:pt x="6294" y="18256"/>
                </a:cubicBezTo>
                <a:lnTo>
                  <a:pt x="6294" y="18256"/>
                </a:lnTo>
                <a:cubicBezTo>
                  <a:pt x="6481" y="17708"/>
                  <a:pt x="6825" y="17229"/>
                  <a:pt x="7311" y="16822"/>
                </a:cubicBezTo>
                <a:cubicBezTo>
                  <a:pt x="7759" y="16394"/>
                  <a:pt x="8294" y="16031"/>
                  <a:pt x="8721" y="15753"/>
                </a:cubicBezTo>
                <a:cubicBezTo>
                  <a:pt x="9704" y="15219"/>
                  <a:pt x="10431" y="14599"/>
                  <a:pt x="10966" y="13722"/>
                </a:cubicBezTo>
                <a:cubicBezTo>
                  <a:pt x="11500" y="12825"/>
                  <a:pt x="11756" y="11842"/>
                  <a:pt x="11842" y="10773"/>
                </a:cubicBezTo>
                <a:cubicBezTo>
                  <a:pt x="11923" y="9836"/>
                  <a:pt x="11927" y="8743"/>
                  <a:pt x="11853" y="7717"/>
                </a:cubicBezTo>
                <a:close/>
                <a:moveTo>
                  <a:pt x="10342" y="16736"/>
                </a:moveTo>
                <a:cubicBezTo>
                  <a:pt x="10058" y="16907"/>
                  <a:pt x="9772" y="17049"/>
                  <a:pt x="9533" y="17185"/>
                </a:cubicBezTo>
                <a:cubicBezTo>
                  <a:pt x="9085" y="17548"/>
                  <a:pt x="8721" y="17719"/>
                  <a:pt x="8379" y="18083"/>
                </a:cubicBezTo>
                <a:cubicBezTo>
                  <a:pt x="8101" y="18339"/>
                  <a:pt x="7930" y="18703"/>
                  <a:pt x="7759" y="19151"/>
                </a:cubicBezTo>
                <a:cubicBezTo>
                  <a:pt x="7930" y="18703"/>
                  <a:pt x="8187" y="18339"/>
                  <a:pt x="8465" y="18083"/>
                </a:cubicBezTo>
                <a:cubicBezTo>
                  <a:pt x="8721" y="17719"/>
                  <a:pt x="9170" y="17548"/>
                  <a:pt x="9619" y="17185"/>
                </a:cubicBezTo>
                <a:cubicBezTo>
                  <a:pt x="9842" y="17057"/>
                  <a:pt x="10087" y="16903"/>
                  <a:pt x="10342" y="16736"/>
                </a:cubicBezTo>
                <a:close/>
                <a:moveTo>
                  <a:pt x="6100" y="18680"/>
                </a:moveTo>
                <a:cubicBezTo>
                  <a:pt x="6019" y="18916"/>
                  <a:pt x="5949" y="19198"/>
                  <a:pt x="5878" y="19408"/>
                </a:cubicBezTo>
                <a:lnTo>
                  <a:pt x="5707" y="20220"/>
                </a:lnTo>
                <a:lnTo>
                  <a:pt x="5878" y="19322"/>
                </a:lnTo>
                <a:cubicBezTo>
                  <a:pt x="5939" y="19139"/>
                  <a:pt x="6000" y="18902"/>
                  <a:pt x="6100" y="18680"/>
                </a:cubicBezTo>
                <a:close/>
                <a:moveTo>
                  <a:pt x="5707" y="20220"/>
                </a:moveTo>
                <a:cubicBezTo>
                  <a:pt x="5622" y="20754"/>
                  <a:pt x="5430" y="21203"/>
                  <a:pt x="5173" y="21545"/>
                </a:cubicBezTo>
                <a:cubicBezTo>
                  <a:pt x="5430" y="21096"/>
                  <a:pt x="5622" y="20669"/>
                  <a:pt x="5707" y="20220"/>
                </a:cubicBezTo>
                <a:close/>
                <a:moveTo>
                  <a:pt x="11963" y="2911"/>
                </a:moveTo>
                <a:lnTo>
                  <a:pt x="12120" y="3206"/>
                </a:lnTo>
                <a:cubicBezTo>
                  <a:pt x="12205" y="3463"/>
                  <a:pt x="12291" y="3741"/>
                  <a:pt x="12376" y="4104"/>
                </a:cubicBezTo>
                <a:cubicBezTo>
                  <a:pt x="12654" y="5173"/>
                  <a:pt x="12911" y="6327"/>
                  <a:pt x="13103" y="7396"/>
                </a:cubicBezTo>
                <a:cubicBezTo>
                  <a:pt x="13274" y="8550"/>
                  <a:pt x="13274" y="9790"/>
                  <a:pt x="13188" y="10944"/>
                </a:cubicBezTo>
                <a:cubicBezTo>
                  <a:pt x="13103" y="12119"/>
                  <a:pt x="12654" y="13359"/>
                  <a:pt x="12120" y="14428"/>
                </a:cubicBezTo>
                <a:cubicBezTo>
                  <a:pt x="11756" y="14962"/>
                  <a:pt x="11393" y="15411"/>
                  <a:pt x="10859" y="15860"/>
                </a:cubicBezTo>
                <a:cubicBezTo>
                  <a:pt x="10431" y="16287"/>
                  <a:pt x="9897" y="16565"/>
                  <a:pt x="9448" y="16822"/>
                </a:cubicBezTo>
                <a:cubicBezTo>
                  <a:pt x="8914" y="17185"/>
                  <a:pt x="8550" y="17463"/>
                  <a:pt x="8187" y="17719"/>
                </a:cubicBezTo>
                <a:cubicBezTo>
                  <a:pt x="7845" y="18083"/>
                  <a:pt x="7567" y="18532"/>
                  <a:pt x="7396" y="18959"/>
                </a:cubicBezTo>
                <a:cubicBezTo>
                  <a:pt x="7311" y="19151"/>
                  <a:pt x="7225" y="19408"/>
                  <a:pt x="7225" y="19686"/>
                </a:cubicBezTo>
                <a:lnTo>
                  <a:pt x="7033" y="20477"/>
                </a:lnTo>
                <a:cubicBezTo>
                  <a:pt x="6865" y="21001"/>
                  <a:pt x="6697" y="21608"/>
                  <a:pt x="6348" y="22135"/>
                </a:cubicBezTo>
                <a:lnTo>
                  <a:pt x="6348" y="22135"/>
                </a:lnTo>
                <a:cubicBezTo>
                  <a:pt x="6482" y="21910"/>
                  <a:pt x="6594" y="21685"/>
                  <a:pt x="6691" y="21460"/>
                </a:cubicBezTo>
                <a:lnTo>
                  <a:pt x="6776" y="21011"/>
                </a:lnTo>
                <a:lnTo>
                  <a:pt x="6862" y="20669"/>
                </a:lnTo>
                <a:lnTo>
                  <a:pt x="7033" y="20028"/>
                </a:lnTo>
                <a:cubicBezTo>
                  <a:pt x="7225" y="19151"/>
                  <a:pt x="7482" y="18425"/>
                  <a:pt x="8016" y="17805"/>
                </a:cubicBezTo>
                <a:cubicBezTo>
                  <a:pt x="8550" y="17271"/>
                  <a:pt x="9362" y="16929"/>
                  <a:pt x="10153" y="16287"/>
                </a:cubicBezTo>
                <a:cubicBezTo>
                  <a:pt x="10966" y="15860"/>
                  <a:pt x="11671" y="15048"/>
                  <a:pt x="12120" y="14150"/>
                </a:cubicBezTo>
                <a:cubicBezTo>
                  <a:pt x="12205" y="14064"/>
                  <a:pt x="12291" y="13979"/>
                  <a:pt x="12291" y="13808"/>
                </a:cubicBezTo>
                <a:lnTo>
                  <a:pt x="12462" y="13530"/>
                </a:lnTo>
                <a:lnTo>
                  <a:pt x="12740" y="12825"/>
                </a:lnTo>
                <a:lnTo>
                  <a:pt x="12911" y="12119"/>
                </a:lnTo>
                <a:lnTo>
                  <a:pt x="12996" y="11756"/>
                </a:lnTo>
                <a:lnTo>
                  <a:pt x="12996" y="11393"/>
                </a:lnTo>
                <a:cubicBezTo>
                  <a:pt x="13274" y="9533"/>
                  <a:pt x="13188" y="7738"/>
                  <a:pt x="12825" y="6049"/>
                </a:cubicBezTo>
                <a:cubicBezTo>
                  <a:pt x="12654" y="5066"/>
                  <a:pt x="12376" y="4275"/>
                  <a:pt x="12120" y="3377"/>
                </a:cubicBezTo>
                <a:cubicBezTo>
                  <a:pt x="12058" y="3196"/>
                  <a:pt x="12007" y="3042"/>
                  <a:pt x="11963" y="2911"/>
                </a:cubicBezTo>
                <a:close/>
                <a:moveTo>
                  <a:pt x="7759" y="19151"/>
                </a:moveTo>
                <a:cubicBezTo>
                  <a:pt x="7653" y="19322"/>
                  <a:pt x="7567" y="19600"/>
                  <a:pt x="7482" y="19771"/>
                </a:cubicBezTo>
                <a:lnTo>
                  <a:pt x="7311" y="20562"/>
                </a:lnTo>
                <a:cubicBezTo>
                  <a:pt x="7225" y="21203"/>
                  <a:pt x="7033" y="21823"/>
                  <a:pt x="6691" y="22443"/>
                </a:cubicBezTo>
                <a:cubicBezTo>
                  <a:pt x="7033" y="21823"/>
                  <a:pt x="7311" y="21203"/>
                  <a:pt x="7396" y="20477"/>
                </a:cubicBezTo>
                <a:lnTo>
                  <a:pt x="7567" y="19771"/>
                </a:lnTo>
                <a:cubicBezTo>
                  <a:pt x="7653" y="19600"/>
                  <a:pt x="7759" y="19322"/>
                  <a:pt x="7759" y="19151"/>
                </a:cubicBezTo>
                <a:close/>
                <a:moveTo>
                  <a:pt x="6322" y="22178"/>
                </a:moveTo>
                <a:lnTo>
                  <a:pt x="6322" y="22178"/>
                </a:lnTo>
                <a:cubicBezTo>
                  <a:pt x="6063" y="22768"/>
                  <a:pt x="5676" y="23177"/>
                  <a:pt x="5110" y="23522"/>
                </a:cubicBezTo>
                <a:lnTo>
                  <a:pt x="5110" y="23522"/>
                </a:lnTo>
                <a:cubicBezTo>
                  <a:pt x="5417" y="23303"/>
                  <a:pt x="5696" y="23049"/>
                  <a:pt x="5878" y="22806"/>
                </a:cubicBezTo>
                <a:cubicBezTo>
                  <a:pt x="6048" y="22597"/>
                  <a:pt x="6194" y="22387"/>
                  <a:pt x="6322" y="22178"/>
                </a:cubicBezTo>
                <a:close/>
                <a:moveTo>
                  <a:pt x="6691" y="22443"/>
                </a:moveTo>
                <a:cubicBezTo>
                  <a:pt x="6327" y="22977"/>
                  <a:pt x="5793" y="23512"/>
                  <a:pt x="5259" y="23961"/>
                </a:cubicBezTo>
                <a:cubicBezTo>
                  <a:pt x="5878" y="23597"/>
                  <a:pt x="6327" y="23063"/>
                  <a:pt x="6691" y="22443"/>
                </a:cubicBezTo>
                <a:close/>
                <a:moveTo>
                  <a:pt x="4720" y="23770"/>
                </a:moveTo>
                <a:lnTo>
                  <a:pt x="4720" y="23770"/>
                </a:lnTo>
                <a:cubicBezTo>
                  <a:pt x="4565" y="23870"/>
                  <a:pt x="4408" y="23962"/>
                  <a:pt x="4256" y="24022"/>
                </a:cubicBezTo>
                <a:lnTo>
                  <a:pt x="4256" y="24022"/>
                </a:lnTo>
                <a:cubicBezTo>
                  <a:pt x="4402" y="23939"/>
                  <a:pt x="4538" y="23841"/>
                  <a:pt x="4720" y="23770"/>
                </a:cubicBezTo>
                <a:close/>
                <a:moveTo>
                  <a:pt x="4009" y="24132"/>
                </a:moveTo>
                <a:cubicBezTo>
                  <a:pt x="3898" y="24181"/>
                  <a:pt x="3797" y="24217"/>
                  <a:pt x="3741" y="24217"/>
                </a:cubicBezTo>
                <a:lnTo>
                  <a:pt x="3570" y="24303"/>
                </a:lnTo>
                <a:lnTo>
                  <a:pt x="3121" y="24303"/>
                </a:lnTo>
                <a:cubicBezTo>
                  <a:pt x="3207" y="24303"/>
                  <a:pt x="3292" y="24303"/>
                  <a:pt x="3378" y="24217"/>
                </a:cubicBezTo>
                <a:lnTo>
                  <a:pt x="3656" y="24217"/>
                </a:lnTo>
                <a:cubicBezTo>
                  <a:pt x="3740" y="24217"/>
                  <a:pt x="3824" y="24134"/>
                  <a:pt x="4009" y="24132"/>
                </a:cubicBezTo>
                <a:close/>
                <a:moveTo>
                  <a:pt x="5259" y="23961"/>
                </a:moveTo>
                <a:lnTo>
                  <a:pt x="5259" y="23961"/>
                </a:lnTo>
                <a:cubicBezTo>
                  <a:pt x="4895" y="24132"/>
                  <a:pt x="4639" y="24303"/>
                  <a:pt x="4275" y="24409"/>
                </a:cubicBezTo>
                <a:cubicBezTo>
                  <a:pt x="4190" y="24495"/>
                  <a:pt x="4019" y="24495"/>
                  <a:pt x="3827" y="24580"/>
                </a:cubicBezTo>
                <a:lnTo>
                  <a:pt x="3656" y="24666"/>
                </a:lnTo>
                <a:lnTo>
                  <a:pt x="3827" y="24666"/>
                </a:lnTo>
                <a:cubicBezTo>
                  <a:pt x="4019" y="24580"/>
                  <a:pt x="4190" y="24495"/>
                  <a:pt x="4361" y="24495"/>
                </a:cubicBezTo>
                <a:cubicBezTo>
                  <a:pt x="4639" y="24303"/>
                  <a:pt x="4981" y="24132"/>
                  <a:pt x="5259" y="23961"/>
                </a:cubicBezTo>
                <a:close/>
                <a:moveTo>
                  <a:pt x="1775" y="23961"/>
                </a:moveTo>
                <a:cubicBezTo>
                  <a:pt x="1775" y="24217"/>
                  <a:pt x="1775" y="24580"/>
                  <a:pt x="1689" y="24837"/>
                </a:cubicBezTo>
                <a:lnTo>
                  <a:pt x="1775" y="23961"/>
                </a:lnTo>
                <a:close/>
                <a:moveTo>
                  <a:pt x="3485" y="24666"/>
                </a:moveTo>
                <a:lnTo>
                  <a:pt x="3485" y="24751"/>
                </a:lnTo>
                <a:cubicBezTo>
                  <a:pt x="3207" y="29924"/>
                  <a:pt x="2843" y="35096"/>
                  <a:pt x="2501" y="40248"/>
                </a:cubicBezTo>
                <a:cubicBezTo>
                  <a:pt x="2416" y="41509"/>
                  <a:pt x="2309" y="42748"/>
                  <a:pt x="2309" y="43903"/>
                </a:cubicBezTo>
                <a:lnTo>
                  <a:pt x="2416" y="43368"/>
                </a:lnTo>
                <a:lnTo>
                  <a:pt x="2501" y="41316"/>
                </a:lnTo>
                <a:cubicBezTo>
                  <a:pt x="2843" y="35802"/>
                  <a:pt x="3207" y="30287"/>
                  <a:pt x="3570" y="24751"/>
                </a:cubicBezTo>
                <a:lnTo>
                  <a:pt x="3570" y="24666"/>
                </a:lnTo>
                <a:close/>
                <a:moveTo>
                  <a:pt x="8999" y="0"/>
                </a:moveTo>
                <a:cubicBezTo>
                  <a:pt x="9448" y="983"/>
                  <a:pt x="9897" y="1967"/>
                  <a:pt x="10239" y="2929"/>
                </a:cubicBezTo>
                <a:lnTo>
                  <a:pt x="10431" y="3377"/>
                </a:lnTo>
                <a:lnTo>
                  <a:pt x="10517" y="3741"/>
                </a:lnTo>
                <a:cubicBezTo>
                  <a:pt x="10602" y="3997"/>
                  <a:pt x="10688" y="4275"/>
                  <a:pt x="10773" y="4532"/>
                </a:cubicBezTo>
                <a:cubicBezTo>
                  <a:pt x="11051" y="5515"/>
                  <a:pt x="11308" y="6583"/>
                  <a:pt x="11393" y="7652"/>
                </a:cubicBezTo>
                <a:cubicBezTo>
                  <a:pt x="11585" y="8721"/>
                  <a:pt x="11585" y="9790"/>
                  <a:pt x="11500" y="10773"/>
                </a:cubicBezTo>
                <a:cubicBezTo>
                  <a:pt x="11500" y="11051"/>
                  <a:pt x="11393" y="11307"/>
                  <a:pt x="11393" y="11478"/>
                </a:cubicBezTo>
                <a:lnTo>
                  <a:pt x="11222" y="12290"/>
                </a:lnTo>
                <a:cubicBezTo>
                  <a:pt x="11051" y="12739"/>
                  <a:pt x="10859" y="13188"/>
                  <a:pt x="10602" y="13530"/>
                </a:cubicBezTo>
                <a:cubicBezTo>
                  <a:pt x="10153" y="14428"/>
                  <a:pt x="9533" y="14877"/>
                  <a:pt x="8550" y="15496"/>
                </a:cubicBezTo>
                <a:cubicBezTo>
                  <a:pt x="8016" y="15753"/>
                  <a:pt x="7482" y="16116"/>
                  <a:pt x="6947" y="16651"/>
                </a:cubicBezTo>
                <a:cubicBezTo>
                  <a:pt x="6498" y="17100"/>
                  <a:pt x="6156" y="17719"/>
                  <a:pt x="5878" y="18339"/>
                </a:cubicBezTo>
                <a:cubicBezTo>
                  <a:pt x="5707" y="18617"/>
                  <a:pt x="5622" y="18959"/>
                  <a:pt x="5515" y="19237"/>
                </a:cubicBezTo>
                <a:lnTo>
                  <a:pt x="5344" y="20135"/>
                </a:lnTo>
                <a:cubicBezTo>
                  <a:pt x="5259" y="20562"/>
                  <a:pt x="5088" y="21011"/>
                  <a:pt x="4895" y="21374"/>
                </a:cubicBezTo>
                <a:cubicBezTo>
                  <a:pt x="4724" y="21738"/>
                  <a:pt x="4361" y="21994"/>
                  <a:pt x="4104" y="22272"/>
                </a:cubicBezTo>
                <a:cubicBezTo>
                  <a:pt x="3912" y="22358"/>
                  <a:pt x="3741" y="22443"/>
                  <a:pt x="3570" y="22529"/>
                </a:cubicBezTo>
                <a:cubicBezTo>
                  <a:pt x="3485" y="22529"/>
                  <a:pt x="3378" y="22614"/>
                  <a:pt x="3207" y="22614"/>
                </a:cubicBezTo>
                <a:lnTo>
                  <a:pt x="3036" y="22614"/>
                </a:lnTo>
                <a:cubicBezTo>
                  <a:pt x="2950" y="22700"/>
                  <a:pt x="2758" y="22700"/>
                  <a:pt x="2672" y="22700"/>
                </a:cubicBezTo>
                <a:cubicBezTo>
                  <a:pt x="2416" y="22892"/>
                  <a:pt x="2224" y="23063"/>
                  <a:pt x="2053" y="23234"/>
                </a:cubicBezTo>
                <a:lnTo>
                  <a:pt x="1967" y="23234"/>
                </a:lnTo>
                <a:lnTo>
                  <a:pt x="1882" y="23341"/>
                </a:lnTo>
                <a:lnTo>
                  <a:pt x="1775" y="23512"/>
                </a:lnTo>
                <a:lnTo>
                  <a:pt x="1518" y="23768"/>
                </a:lnTo>
                <a:cubicBezTo>
                  <a:pt x="1347" y="26547"/>
                  <a:pt x="1155" y="29219"/>
                  <a:pt x="898" y="31890"/>
                </a:cubicBezTo>
                <a:cubicBezTo>
                  <a:pt x="706" y="34733"/>
                  <a:pt x="535" y="37661"/>
                  <a:pt x="364" y="40525"/>
                </a:cubicBezTo>
                <a:lnTo>
                  <a:pt x="172" y="42748"/>
                </a:lnTo>
                <a:lnTo>
                  <a:pt x="86" y="43903"/>
                </a:lnTo>
                <a:lnTo>
                  <a:pt x="86" y="44971"/>
                </a:lnTo>
                <a:lnTo>
                  <a:pt x="1" y="45506"/>
                </a:lnTo>
                <a:lnTo>
                  <a:pt x="1" y="45784"/>
                </a:lnTo>
                <a:lnTo>
                  <a:pt x="1" y="45955"/>
                </a:lnTo>
                <a:lnTo>
                  <a:pt x="1" y="46040"/>
                </a:lnTo>
                <a:lnTo>
                  <a:pt x="86" y="46040"/>
                </a:lnTo>
                <a:cubicBezTo>
                  <a:pt x="813" y="46125"/>
                  <a:pt x="1518" y="46125"/>
                  <a:pt x="2224" y="46211"/>
                </a:cubicBezTo>
                <a:lnTo>
                  <a:pt x="3378" y="46318"/>
                </a:lnTo>
                <a:cubicBezTo>
                  <a:pt x="4104" y="46318"/>
                  <a:pt x="4810" y="46403"/>
                  <a:pt x="5622" y="46403"/>
                </a:cubicBezTo>
                <a:lnTo>
                  <a:pt x="10068" y="46403"/>
                </a:lnTo>
                <a:cubicBezTo>
                  <a:pt x="11500" y="46318"/>
                  <a:pt x="12996" y="46211"/>
                  <a:pt x="14599" y="45869"/>
                </a:cubicBezTo>
                <a:cubicBezTo>
                  <a:pt x="14962" y="45784"/>
                  <a:pt x="15326" y="45677"/>
                  <a:pt x="15668" y="45591"/>
                </a:cubicBezTo>
                <a:cubicBezTo>
                  <a:pt x="16031" y="45420"/>
                  <a:pt x="16480" y="45335"/>
                  <a:pt x="16843" y="45249"/>
                </a:cubicBezTo>
                <a:lnTo>
                  <a:pt x="17912" y="44800"/>
                </a:lnTo>
                <a:cubicBezTo>
                  <a:pt x="17998" y="44715"/>
                  <a:pt x="18083" y="44715"/>
                  <a:pt x="18169" y="44608"/>
                </a:cubicBezTo>
                <a:lnTo>
                  <a:pt x="18446" y="44522"/>
                </a:lnTo>
                <a:lnTo>
                  <a:pt x="18981" y="44180"/>
                </a:lnTo>
                <a:cubicBezTo>
                  <a:pt x="19152" y="44074"/>
                  <a:pt x="19323" y="43988"/>
                  <a:pt x="19515" y="43903"/>
                </a:cubicBezTo>
                <a:lnTo>
                  <a:pt x="19943" y="43539"/>
                </a:lnTo>
                <a:lnTo>
                  <a:pt x="20477" y="43197"/>
                </a:lnTo>
                <a:cubicBezTo>
                  <a:pt x="20584" y="43005"/>
                  <a:pt x="20755" y="42919"/>
                  <a:pt x="20926" y="42748"/>
                </a:cubicBezTo>
                <a:lnTo>
                  <a:pt x="21375" y="42385"/>
                </a:lnTo>
                <a:cubicBezTo>
                  <a:pt x="21460" y="42214"/>
                  <a:pt x="21653" y="42129"/>
                  <a:pt x="21738" y="41936"/>
                </a:cubicBezTo>
                <a:lnTo>
                  <a:pt x="22187" y="41509"/>
                </a:lnTo>
                <a:lnTo>
                  <a:pt x="22529" y="41060"/>
                </a:lnTo>
                <a:cubicBezTo>
                  <a:pt x="22892" y="40696"/>
                  <a:pt x="23149" y="40248"/>
                  <a:pt x="23427" y="39906"/>
                </a:cubicBezTo>
                <a:cubicBezTo>
                  <a:pt x="23790" y="39457"/>
                  <a:pt x="24046" y="39093"/>
                  <a:pt x="24410" y="38730"/>
                </a:cubicBezTo>
                <a:cubicBezTo>
                  <a:pt x="24666" y="38388"/>
                  <a:pt x="25030" y="38025"/>
                  <a:pt x="25393" y="37768"/>
                </a:cubicBezTo>
                <a:cubicBezTo>
                  <a:pt x="25479" y="37576"/>
                  <a:pt x="25650" y="37490"/>
                  <a:pt x="25821" y="37319"/>
                </a:cubicBezTo>
                <a:cubicBezTo>
                  <a:pt x="26013" y="37127"/>
                  <a:pt x="26184" y="37042"/>
                  <a:pt x="26462" y="36871"/>
                </a:cubicBezTo>
                <a:cubicBezTo>
                  <a:pt x="27958" y="35887"/>
                  <a:pt x="29753" y="35267"/>
                  <a:pt x="31698" y="34819"/>
                </a:cubicBezTo>
                <a:cubicBezTo>
                  <a:pt x="33750" y="34370"/>
                  <a:pt x="35802" y="33835"/>
                  <a:pt x="37769" y="33045"/>
                </a:cubicBezTo>
                <a:cubicBezTo>
                  <a:pt x="39714" y="32232"/>
                  <a:pt x="41595" y="31078"/>
                  <a:pt x="43198" y="29561"/>
                </a:cubicBezTo>
                <a:cubicBezTo>
                  <a:pt x="44715" y="28043"/>
                  <a:pt x="45784" y="26098"/>
                  <a:pt x="46489" y="24132"/>
                </a:cubicBezTo>
                <a:cubicBezTo>
                  <a:pt x="47195" y="22165"/>
                  <a:pt x="47558" y="20220"/>
                  <a:pt x="47729" y="18339"/>
                </a:cubicBezTo>
                <a:cubicBezTo>
                  <a:pt x="47836" y="17890"/>
                  <a:pt x="47836" y="17356"/>
                  <a:pt x="47921" y="16929"/>
                </a:cubicBezTo>
                <a:cubicBezTo>
                  <a:pt x="47921" y="16480"/>
                  <a:pt x="48007" y="15945"/>
                  <a:pt x="48007" y="15496"/>
                </a:cubicBezTo>
                <a:cubicBezTo>
                  <a:pt x="48007" y="15048"/>
                  <a:pt x="48092" y="14599"/>
                  <a:pt x="48092" y="14150"/>
                </a:cubicBezTo>
                <a:cubicBezTo>
                  <a:pt x="48092" y="13808"/>
                  <a:pt x="48178" y="13359"/>
                  <a:pt x="48178" y="12910"/>
                </a:cubicBezTo>
                <a:cubicBezTo>
                  <a:pt x="48370" y="11222"/>
                  <a:pt x="48712" y="9619"/>
                  <a:pt x="49332" y="8272"/>
                </a:cubicBezTo>
                <a:cubicBezTo>
                  <a:pt x="49781" y="7032"/>
                  <a:pt x="50401" y="6135"/>
                  <a:pt x="51042" y="5600"/>
                </a:cubicBezTo>
                <a:cubicBezTo>
                  <a:pt x="51576" y="4980"/>
                  <a:pt x="52111" y="4724"/>
                  <a:pt x="52538" y="4638"/>
                </a:cubicBezTo>
                <a:cubicBezTo>
                  <a:pt x="52730" y="4532"/>
                  <a:pt x="52901" y="4446"/>
                  <a:pt x="52987" y="4446"/>
                </a:cubicBezTo>
                <a:lnTo>
                  <a:pt x="53072" y="4361"/>
                </a:lnTo>
                <a:lnTo>
                  <a:pt x="53265" y="4361"/>
                </a:lnTo>
                <a:cubicBezTo>
                  <a:pt x="53350" y="4275"/>
                  <a:pt x="53265" y="4275"/>
                  <a:pt x="52987" y="4190"/>
                </a:cubicBezTo>
                <a:lnTo>
                  <a:pt x="52196" y="4190"/>
                </a:lnTo>
                <a:cubicBezTo>
                  <a:pt x="52111" y="4275"/>
                  <a:pt x="51918" y="4275"/>
                  <a:pt x="51833" y="4361"/>
                </a:cubicBezTo>
                <a:cubicBezTo>
                  <a:pt x="51298" y="4532"/>
                  <a:pt x="50593" y="4895"/>
                  <a:pt x="49973" y="5515"/>
                </a:cubicBezTo>
                <a:cubicBezTo>
                  <a:pt x="49332" y="6242"/>
                  <a:pt x="48712" y="7032"/>
                  <a:pt x="48263" y="8187"/>
                </a:cubicBezTo>
                <a:cubicBezTo>
                  <a:pt x="47729" y="9255"/>
                  <a:pt x="47387" y="10602"/>
                  <a:pt x="47109" y="12012"/>
                </a:cubicBezTo>
                <a:lnTo>
                  <a:pt x="46938" y="12012"/>
                </a:lnTo>
                <a:cubicBezTo>
                  <a:pt x="47387" y="9084"/>
                  <a:pt x="48178" y="7396"/>
                  <a:pt x="48798" y="6412"/>
                </a:cubicBezTo>
                <a:cubicBezTo>
                  <a:pt x="48905" y="6135"/>
                  <a:pt x="49076" y="5964"/>
                  <a:pt x="49161" y="5793"/>
                </a:cubicBezTo>
                <a:cubicBezTo>
                  <a:pt x="49246" y="5600"/>
                  <a:pt x="49332" y="5429"/>
                  <a:pt x="49439" y="5344"/>
                </a:cubicBezTo>
                <a:cubicBezTo>
                  <a:pt x="49610" y="5173"/>
                  <a:pt x="49695" y="4980"/>
                  <a:pt x="49695" y="4980"/>
                </a:cubicBezTo>
                <a:cubicBezTo>
                  <a:pt x="49695" y="4938"/>
                  <a:pt x="49668" y="4922"/>
                  <a:pt x="49625" y="4922"/>
                </a:cubicBezTo>
                <a:cubicBezTo>
                  <a:pt x="49494" y="4922"/>
                  <a:pt x="49216" y="5072"/>
                  <a:pt x="49121" y="5072"/>
                </a:cubicBezTo>
                <a:cubicBezTo>
                  <a:pt x="49059" y="5072"/>
                  <a:pt x="49073" y="5011"/>
                  <a:pt x="49246" y="4809"/>
                </a:cubicBezTo>
                <a:lnTo>
                  <a:pt x="49246" y="4809"/>
                </a:lnTo>
                <a:cubicBezTo>
                  <a:pt x="48092" y="6049"/>
                  <a:pt x="47472" y="7481"/>
                  <a:pt x="47024" y="8913"/>
                </a:cubicBezTo>
                <a:cubicBezTo>
                  <a:pt x="46938" y="9170"/>
                  <a:pt x="46853" y="9341"/>
                  <a:pt x="46853" y="9533"/>
                </a:cubicBezTo>
                <a:lnTo>
                  <a:pt x="46660" y="10067"/>
                </a:lnTo>
                <a:cubicBezTo>
                  <a:pt x="46575" y="10409"/>
                  <a:pt x="46489" y="10773"/>
                  <a:pt x="46404" y="11136"/>
                </a:cubicBezTo>
                <a:lnTo>
                  <a:pt x="46233" y="12290"/>
                </a:lnTo>
                <a:lnTo>
                  <a:pt x="46126" y="12825"/>
                </a:lnTo>
                <a:lnTo>
                  <a:pt x="46126" y="13359"/>
                </a:lnTo>
                <a:cubicBezTo>
                  <a:pt x="46040" y="14150"/>
                  <a:pt x="45955" y="14877"/>
                  <a:pt x="45955" y="15582"/>
                </a:cubicBezTo>
                <a:cubicBezTo>
                  <a:pt x="45869" y="16287"/>
                  <a:pt x="45784" y="17014"/>
                  <a:pt x="45698" y="17719"/>
                </a:cubicBezTo>
                <a:lnTo>
                  <a:pt x="45592" y="18788"/>
                </a:lnTo>
                <a:lnTo>
                  <a:pt x="45335" y="19857"/>
                </a:lnTo>
                <a:cubicBezTo>
                  <a:pt x="45250" y="20477"/>
                  <a:pt x="45057" y="21203"/>
                  <a:pt x="44886" y="21823"/>
                </a:cubicBezTo>
                <a:cubicBezTo>
                  <a:pt x="44715" y="22529"/>
                  <a:pt x="44437" y="23512"/>
                  <a:pt x="43988" y="24409"/>
                </a:cubicBezTo>
                <a:cubicBezTo>
                  <a:pt x="43903" y="24580"/>
                  <a:pt x="43903" y="24666"/>
                  <a:pt x="43817" y="24751"/>
                </a:cubicBezTo>
                <a:cubicBezTo>
                  <a:pt x="43817" y="24944"/>
                  <a:pt x="43732" y="25029"/>
                  <a:pt x="43646" y="25115"/>
                </a:cubicBezTo>
                <a:cubicBezTo>
                  <a:pt x="43561" y="25286"/>
                  <a:pt x="43454" y="25564"/>
                  <a:pt x="43369" y="25735"/>
                </a:cubicBezTo>
                <a:cubicBezTo>
                  <a:pt x="43198" y="25906"/>
                  <a:pt x="43112" y="26098"/>
                  <a:pt x="43027" y="26269"/>
                </a:cubicBezTo>
                <a:cubicBezTo>
                  <a:pt x="42834" y="26440"/>
                  <a:pt x="42749" y="26632"/>
                  <a:pt x="42663" y="26718"/>
                </a:cubicBezTo>
                <a:cubicBezTo>
                  <a:pt x="41060" y="28941"/>
                  <a:pt x="38752" y="30458"/>
                  <a:pt x="36080" y="31356"/>
                </a:cubicBezTo>
                <a:lnTo>
                  <a:pt x="35097" y="31698"/>
                </a:lnTo>
                <a:lnTo>
                  <a:pt x="34114" y="31976"/>
                </a:lnTo>
                <a:cubicBezTo>
                  <a:pt x="33750" y="32147"/>
                  <a:pt x="33408" y="32232"/>
                  <a:pt x="33130" y="32318"/>
                </a:cubicBezTo>
                <a:lnTo>
                  <a:pt x="32062" y="32510"/>
                </a:lnTo>
                <a:lnTo>
                  <a:pt x="30993" y="32767"/>
                </a:lnTo>
                <a:lnTo>
                  <a:pt x="29924" y="33045"/>
                </a:lnTo>
                <a:lnTo>
                  <a:pt x="29390" y="33216"/>
                </a:lnTo>
                <a:cubicBezTo>
                  <a:pt x="29219" y="33216"/>
                  <a:pt x="29027" y="33301"/>
                  <a:pt x="28770" y="33387"/>
                </a:cubicBezTo>
                <a:lnTo>
                  <a:pt x="27701" y="33750"/>
                </a:lnTo>
                <a:cubicBezTo>
                  <a:pt x="26269" y="34370"/>
                  <a:pt x="24944" y="35182"/>
                  <a:pt x="23790" y="36251"/>
                </a:cubicBezTo>
                <a:cubicBezTo>
                  <a:pt x="22614" y="37319"/>
                  <a:pt x="21738" y="38559"/>
                  <a:pt x="20840" y="39628"/>
                </a:cubicBezTo>
                <a:cubicBezTo>
                  <a:pt x="19943" y="40696"/>
                  <a:pt x="19066" y="41594"/>
                  <a:pt x="17998" y="42214"/>
                </a:cubicBezTo>
                <a:cubicBezTo>
                  <a:pt x="16843" y="42919"/>
                  <a:pt x="15582" y="43283"/>
                  <a:pt x="14257" y="43646"/>
                </a:cubicBezTo>
                <a:cubicBezTo>
                  <a:pt x="12996" y="43988"/>
                  <a:pt x="11585" y="44074"/>
                  <a:pt x="10239" y="44180"/>
                </a:cubicBezTo>
                <a:lnTo>
                  <a:pt x="6049" y="44180"/>
                </a:lnTo>
                <a:cubicBezTo>
                  <a:pt x="5344" y="44180"/>
                  <a:pt x="4639" y="44074"/>
                  <a:pt x="3912" y="44074"/>
                </a:cubicBezTo>
                <a:lnTo>
                  <a:pt x="2843" y="43988"/>
                </a:lnTo>
                <a:lnTo>
                  <a:pt x="2309" y="43988"/>
                </a:lnTo>
                <a:cubicBezTo>
                  <a:pt x="2309" y="43988"/>
                  <a:pt x="2224" y="44074"/>
                  <a:pt x="2309" y="44074"/>
                </a:cubicBezTo>
                <a:lnTo>
                  <a:pt x="2587" y="44074"/>
                </a:lnTo>
                <a:cubicBezTo>
                  <a:pt x="3292" y="44074"/>
                  <a:pt x="3912" y="44180"/>
                  <a:pt x="4639" y="44180"/>
                </a:cubicBezTo>
                <a:cubicBezTo>
                  <a:pt x="5964" y="44266"/>
                  <a:pt x="7311" y="44266"/>
                  <a:pt x="8636" y="44266"/>
                </a:cubicBezTo>
                <a:cubicBezTo>
                  <a:pt x="9982" y="44266"/>
                  <a:pt x="11308" y="44180"/>
                  <a:pt x="12654" y="43988"/>
                </a:cubicBezTo>
                <a:lnTo>
                  <a:pt x="12654" y="43988"/>
                </a:lnTo>
                <a:cubicBezTo>
                  <a:pt x="12519" y="44048"/>
                  <a:pt x="12269" y="44118"/>
                  <a:pt x="12374" y="44118"/>
                </a:cubicBezTo>
                <a:cubicBezTo>
                  <a:pt x="12388" y="44118"/>
                  <a:pt x="12409" y="44117"/>
                  <a:pt x="12436" y="44114"/>
                </a:cubicBezTo>
                <a:lnTo>
                  <a:pt x="12436" y="44114"/>
                </a:lnTo>
                <a:cubicBezTo>
                  <a:pt x="10788" y="44327"/>
                  <a:pt x="9074" y="44398"/>
                  <a:pt x="7361" y="44398"/>
                </a:cubicBezTo>
                <a:cubicBezTo>
                  <a:pt x="6479" y="44398"/>
                  <a:pt x="5597" y="44379"/>
                  <a:pt x="4724" y="44351"/>
                </a:cubicBezTo>
                <a:cubicBezTo>
                  <a:pt x="4019" y="44351"/>
                  <a:pt x="3378" y="44266"/>
                  <a:pt x="2672" y="44266"/>
                </a:cubicBezTo>
                <a:lnTo>
                  <a:pt x="2224" y="44180"/>
                </a:lnTo>
                <a:lnTo>
                  <a:pt x="2138" y="44180"/>
                </a:lnTo>
                <a:lnTo>
                  <a:pt x="2138" y="43988"/>
                </a:lnTo>
                <a:cubicBezTo>
                  <a:pt x="2224" y="42748"/>
                  <a:pt x="2224" y="41594"/>
                  <a:pt x="2309" y="40333"/>
                </a:cubicBezTo>
                <a:cubicBezTo>
                  <a:pt x="2672" y="35096"/>
                  <a:pt x="3036" y="29838"/>
                  <a:pt x="3378" y="24666"/>
                </a:cubicBezTo>
                <a:lnTo>
                  <a:pt x="3378" y="24580"/>
                </a:lnTo>
                <a:cubicBezTo>
                  <a:pt x="3485" y="24580"/>
                  <a:pt x="3485" y="24495"/>
                  <a:pt x="3570" y="24495"/>
                </a:cubicBezTo>
                <a:lnTo>
                  <a:pt x="3741" y="24495"/>
                </a:lnTo>
                <a:cubicBezTo>
                  <a:pt x="3912" y="24409"/>
                  <a:pt x="4104" y="24409"/>
                  <a:pt x="4275" y="24303"/>
                </a:cubicBezTo>
                <a:cubicBezTo>
                  <a:pt x="4553" y="24132"/>
                  <a:pt x="4895" y="24046"/>
                  <a:pt x="5173" y="23875"/>
                </a:cubicBezTo>
                <a:cubicBezTo>
                  <a:pt x="5707" y="23426"/>
                  <a:pt x="6242" y="22977"/>
                  <a:pt x="6584" y="22358"/>
                </a:cubicBezTo>
                <a:cubicBezTo>
                  <a:pt x="6862" y="21738"/>
                  <a:pt x="7118" y="21096"/>
                  <a:pt x="7225" y="20477"/>
                </a:cubicBezTo>
                <a:lnTo>
                  <a:pt x="7396" y="19771"/>
                </a:lnTo>
                <a:cubicBezTo>
                  <a:pt x="7482" y="19493"/>
                  <a:pt x="7567" y="19322"/>
                  <a:pt x="7653" y="19066"/>
                </a:cubicBezTo>
                <a:cubicBezTo>
                  <a:pt x="7845" y="18617"/>
                  <a:pt x="8016" y="18254"/>
                  <a:pt x="8379" y="17997"/>
                </a:cubicBezTo>
                <a:cubicBezTo>
                  <a:pt x="8636" y="17634"/>
                  <a:pt x="8999" y="17463"/>
                  <a:pt x="9533" y="17100"/>
                </a:cubicBezTo>
                <a:cubicBezTo>
                  <a:pt x="9982" y="16822"/>
                  <a:pt x="10517" y="16565"/>
                  <a:pt x="11051" y="16116"/>
                </a:cubicBezTo>
                <a:cubicBezTo>
                  <a:pt x="11500" y="15667"/>
                  <a:pt x="11927" y="15133"/>
                  <a:pt x="12291" y="14599"/>
                </a:cubicBezTo>
                <a:cubicBezTo>
                  <a:pt x="12569" y="14064"/>
                  <a:pt x="12825" y="13445"/>
                  <a:pt x="12996" y="12910"/>
                </a:cubicBezTo>
                <a:lnTo>
                  <a:pt x="13274" y="11927"/>
                </a:lnTo>
                <a:cubicBezTo>
                  <a:pt x="13359" y="11671"/>
                  <a:pt x="13359" y="11393"/>
                  <a:pt x="13359" y="11051"/>
                </a:cubicBezTo>
                <a:cubicBezTo>
                  <a:pt x="13530" y="9875"/>
                  <a:pt x="13530" y="8635"/>
                  <a:pt x="13359" y="7481"/>
                </a:cubicBezTo>
                <a:cubicBezTo>
                  <a:pt x="13188" y="6327"/>
                  <a:pt x="12911" y="5173"/>
                  <a:pt x="12569" y="3997"/>
                </a:cubicBezTo>
                <a:cubicBezTo>
                  <a:pt x="12569" y="3741"/>
                  <a:pt x="12462" y="3463"/>
                  <a:pt x="12376" y="3206"/>
                </a:cubicBezTo>
                <a:lnTo>
                  <a:pt x="12205" y="2758"/>
                </a:lnTo>
                <a:lnTo>
                  <a:pt x="12120" y="2587"/>
                </a:lnTo>
                <a:lnTo>
                  <a:pt x="12120" y="2394"/>
                </a:lnTo>
                <a:cubicBezTo>
                  <a:pt x="12034" y="2309"/>
                  <a:pt x="12034" y="2138"/>
                  <a:pt x="11927" y="2052"/>
                </a:cubicBezTo>
                <a:lnTo>
                  <a:pt x="12291" y="2052"/>
                </a:lnTo>
                <a:cubicBezTo>
                  <a:pt x="12911" y="2138"/>
                  <a:pt x="13530" y="2138"/>
                  <a:pt x="14065" y="2138"/>
                </a:cubicBezTo>
                <a:lnTo>
                  <a:pt x="14065" y="2309"/>
                </a:lnTo>
                <a:cubicBezTo>
                  <a:pt x="21738" y="2843"/>
                  <a:pt x="29475" y="3377"/>
                  <a:pt x="37320" y="3912"/>
                </a:cubicBezTo>
                <a:cubicBezTo>
                  <a:pt x="40526" y="4104"/>
                  <a:pt x="43369" y="4190"/>
                  <a:pt x="45698" y="4190"/>
                </a:cubicBezTo>
                <a:cubicBezTo>
                  <a:pt x="39992" y="3741"/>
                  <a:pt x="34199" y="3377"/>
                  <a:pt x="28321" y="2929"/>
                </a:cubicBezTo>
                <a:cubicBezTo>
                  <a:pt x="25393" y="2758"/>
                  <a:pt x="22443" y="2587"/>
                  <a:pt x="19408" y="2309"/>
                </a:cubicBezTo>
                <a:cubicBezTo>
                  <a:pt x="17912" y="2223"/>
                  <a:pt x="16480" y="2138"/>
                  <a:pt x="14962" y="2052"/>
                </a:cubicBezTo>
                <a:cubicBezTo>
                  <a:pt x="14172" y="1967"/>
                  <a:pt x="13445" y="1967"/>
                  <a:pt x="12740" y="1860"/>
                </a:cubicBezTo>
                <a:lnTo>
                  <a:pt x="12034" y="1860"/>
                </a:lnTo>
                <a:lnTo>
                  <a:pt x="11884" y="1793"/>
                </a:lnTo>
                <a:lnTo>
                  <a:pt x="11884" y="1793"/>
                </a:lnTo>
                <a:cubicBezTo>
                  <a:pt x="17570" y="2150"/>
                  <a:pt x="23073" y="2507"/>
                  <a:pt x="28492" y="2843"/>
                </a:cubicBezTo>
                <a:cubicBezTo>
                  <a:pt x="34285" y="3292"/>
                  <a:pt x="40077" y="3655"/>
                  <a:pt x="45784" y="4104"/>
                </a:cubicBezTo>
                <a:cubicBezTo>
                  <a:pt x="46489" y="4104"/>
                  <a:pt x="47195" y="4190"/>
                  <a:pt x="47921" y="4275"/>
                </a:cubicBezTo>
                <a:lnTo>
                  <a:pt x="50401" y="4275"/>
                </a:lnTo>
                <a:cubicBezTo>
                  <a:pt x="53350" y="4190"/>
                  <a:pt x="54782" y="3912"/>
                  <a:pt x="48990" y="3292"/>
                </a:cubicBezTo>
                <a:cubicBezTo>
                  <a:pt x="47558" y="3206"/>
                  <a:pt x="44630" y="3035"/>
                  <a:pt x="44630" y="3035"/>
                </a:cubicBezTo>
                <a:cubicBezTo>
                  <a:pt x="44095" y="2929"/>
                  <a:pt x="44437" y="2843"/>
                  <a:pt x="44801" y="2758"/>
                </a:cubicBezTo>
                <a:cubicBezTo>
                  <a:pt x="35354" y="2138"/>
                  <a:pt x="26014" y="1518"/>
                  <a:pt x="16653" y="898"/>
                </a:cubicBezTo>
                <a:lnTo>
                  <a:pt x="16653" y="898"/>
                </a:lnTo>
                <a:cubicBezTo>
                  <a:pt x="26014" y="1518"/>
                  <a:pt x="35546" y="2052"/>
                  <a:pt x="45057" y="2672"/>
                </a:cubicBezTo>
                <a:cubicBezTo>
                  <a:pt x="45421" y="2587"/>
                  <a:pt x="45335" y="2501"/>
                  <a:pt x="43283" y="2309"/>
                </a:cubicBezTo>
                <a:cubicBezTo>
                  <a:pt x="40355" y="1967"/>
                  <a:pt x="30202" y="1518"/>
                  <a:pt x="24410" y="1069"/>
                </a:cubicBezTo>
                <a:cubicBezTo>
                  <a:pt x="22080" y="898"/>
                  <a:pt x="19857" y="706"/>
                  <a:pt x="17549" y="535"/>
                </a:cubicBezTo>
                <a:cubicBezTo>
                  <a:pt x="16395" y="535"/>
                  <a:pt x="15240" y="449"/>
                  <a:pt x="14065" y="364"/>
                </a:cubicBezTo>
                <a:cubicBezTo>
                  <a:pt x="13445" y="257"/>
                  <a:pt x="12825" y="257"/>
                  <a:pt x="12205" y="171"/>
                </a:cubicBezTo>
                <a:cubicBezTo>
                  <a:pt x="11137" y="171"/>
                  <a:pt x="10068" y="86"/>
                  <a:pt x="8999" y="0"/>
                </a:cubicBez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580" name="Google Shape;580;p10"/>
          <p:cNvGrpSpPr/>
          <p:nvPr/>
        </p:nvGrpSpPr>
        <p:grpSpPr>
          <a:xfrm rot="10800000">
            <a:off x="5596469" y="896789"/>
            <a:ext cx="749131" cy="986989"/>
            <a:chOff x="4221175" y="746750"/>
            <a:chExt cx="1040677" cy="1028328"/>
          </a:xfrm>
        </p:grpSpPr>
        <p:sp>
          <p:nvSpPr>
            <p:cNvPr id="581" name="Google Shape;581;p10"/>
            <p:cNvSpPr/>
            <p:nvPr/>
          </p:nvSpPr>
          <p:spPr>
            <a:xfrm>
              <a:off x="4729810" y="1732760"/>
              <a:ext cx="128635" cy="27587"/>
            </a:xfrm>
            <a:custGeom>
              <a:avLst/>
              <a:gdLst/>
              <a:ahLst/>
              <a:cxnLst/>
              <a:rect l="l" t="t" r="r" b="b"/>
              <a:pathLst>
                <a:path w="3292" h="706" extrusionOk="0">
                  <a:moveTo>
                    <a:pt x="342" y="0"/>
                  </a:moveTo>
                  <a:cubicBezTo>
                    <a:pt x="0" y="0"/>
                    <a:pt x="0" y="534"/>
                    <a:pt x="342" y="534"/>
                  </a:cubicBezTo>
                  <a:cubicBezTo>
                    <a:pt x="1240" y="620"/>
                    <a:pt x="2031" y="705"/>
                    <a:pt x="2928" y="705"/>
                  </a:cubicBezTo>
                  <a:cubicBezTo>
                    <a:pt x="3292" y="705"/>
                    <a:pt x="3292" y="171"/>
                    <a:pt x="2928" y="171"/>
                  </a:cubicBezTo>
                  <a:cubicBezTo>
                    <a:pt x="2031" y="171"/>
                    <a:pt x="1240" y="86"/>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2" name="Google Shape;582;p10"/>
            <p:cNvSpPr/>
            <p:nvPr/>
          </p:nvSpPr>
          <p:spPr>
            <a:xfrm>
              <a:off x="4493877" y="1746397"/>
              <a:ext cx="131566" cy="28681"/>
            </a:xfrm>
            <a:custGeom>
              <a:avLst/>
              <a:gdLst/>
              <a:ahLst/>
              <a:cxnLst/>
              <a:rect l="l" t="t" r="r" b="b"/>
              <a:pathLst>
                <a:path w="3367" h="734" extrusionOk="0">
                  <a:moveTo>
                    <a:pt x="349" y="0"/>
                  </a:moveTo>
                  <a:cubicBezTo>
                    <a:pt x="130" y="0"/>
                    <a:pt x="1" y="452"/>
                    <a:pt x="331" y="549"/>
                  </a:cubicBezTo>
                  <a:cubicBezTo>
                    <a:pt x="870" y="703"/>
                    <a:pt x="1401" y="733"/>
                    <a:pt x="1933" y="733"/>
                  </a:cubicBezTo>
                  <a:cubicBezTo>
                    <a:pt x="2288" y="733"/>
                    <a:pt x="2644" y="720"/>
                    <a:pt x="3003" y="720"/>
                  </a:cubicBezTo>
                  <a:cubicBezTo>
                    <a:pt x="3366" y="720"/>
                    <a:pt x="3366" y="185"/>
                    <a:pt x="3003" y="185"/>
                  </a:cubicBezTo>
                  <a:cubicBezTo>
                    <a:pt x="2644" y="185"/>
                    <a:pt x="2302" y="199"/>
                    <a:pt x="1963" y="199"/>
                  </a:cubicBezTo>
                  <a:cubicBezTo>
                    <a:pt x="1456" y="199"/>
                    <a:pt x="955" y="168"/>
                    <a:pt x="417" y="14"/>
                  </a:cubicBezTo>
                  <a:cubicBezTo>
                    <a:pt x="394" y="5"/>
                    <a:pt x="371"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3" name="Google Shape;583;p10"/>
            <p:cNvSpPr/>
            <p:nvPr/>
          </p:nvSpPr>
          <p:spPr>
            <a:xfrm>
              <a:off x="4951949" y="1673444"/>
              <a:ext cx="103471" cy="35480"/>
            </a:xfrm>
            <a:custGeom>
              <a:avLst/>
              <a:gdLst/>
              <a:ahLst/>
              <a:cxnLst/>
              <a:rect l="l" t="t" r="r" b="b"/>
              <a:pathLst>
                <a:path w="2648" h="908" extrusionOk="0">
                  <a:moveTo>
                    <a:pt x="535" y="0"/>
                  </a:moveTo>
                  <a:cubicBezTo>
                    <a:pt x="193" y="0"/>
                    <a:pt x="1" y="449"/>
                    <a:pt x="364" y="535"/>
                  </a:cubicBezTo>
                  <a:cubicBezTo>
                    <a:pt x="984" y="620"/>
                    <a:pt x="1604" y="813"/>
                    <a:pt x="2138" y="898"/>
                  </a:cubicBezTo>
                  <a:cubicBezTo>
                    <a:pt x="2165" y="904"/>
                    <a:pt x="2191" y="907"/>
                    <a:pt x="2215" y="907"/>
                  </a:cubicBezTo>
                  <a:cubicBezTo>
                    <a:pt x="2524" y="907"/>
                    <a:pt x="2647" y="443"/>
                    <a:pt x="2330" y="364"/>
                  </a:cubicBezTo>
                  <a:cubicBezTo>
                    <a:pt x="1689" y="278"/>
                    <a:pt x="1155" y="171"/>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4" name="Google Shape;584;p10"/>
            <p:cNvSpPr/>
            <p:nvPr/>
          </p:nvSpPr>
          <p:spPr>
            <a:xfrm>
              <a:off x="4649628" y="1624992"/>
              <a:ext cx="130628" cy="43139"/>
            </a:xfrm>
            <a:custGeom>
              <a:avLst/>
              <a:gdLst/>
              <a:ahLst/>
              <a:cxnLst/>
              <a:rect l="l" t="t" r="r" b="b"/>
              <a:pathLst>
                <a:path w="3343" h="1104" extrusionOk="0">
                  <a:moveTo>
                    <a:pt x="342" y="1"/>
                  </a:moveTo>
                  <a:cubicBezTo>
                    <a:pt x="0" y="1"/>
                    <a:pt x="0" y="535"/>
                    <a:pt x="342" y="535"/>
                  </a:cubicBezTo>
                  <a:cubicBezTo>
                    <a:pt x="1154" y="621"/>
                    <a:pt x="2052" y="706"/>
                    <a:pt x="2843" y="1070"/>
                  </a:cubicBezTo>
                  <a:cubicBezTo>
                    <a:pt x="2881" y="1093"/>
                    <a:pt x="2918" y="1103"/>
                    <a:pt x="2954" y="1103"/>
                  </a:cubicBezTo>
                  <a:cubicBezTo>
                    <a:pt x="3181" y="1103"/>
                    <a:pt x="3342" y="694"/>
                    <a:pt x="3121" y="621"/>
                  </a:cubicBezTo>
                  <a:cubicBezTo>
                    <a:pt x="2223" y="172"/>
                    <a:pt x="1240" y="86"/>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5" name="Google Shape;585;p10"/>
            <p:cNvSpPr/>
            <p:nvPr/>
          </p:nvSpPr>
          <p:spPr>
            <a:xfrm>
              <a:off x="4434366" y="1589551"/>
              <a:ext cx="114216" cy="29658"/>
            </a:xfrm>
            <a:custGeom>
              <a:avLst/>
              <a:gdLst/>
              <a:ahLst/>
              <a:cxnLst/>
              <a:rect l="l" t="t" r="r" b="b"/>
              <a:pathLst>
                <a:path w="2923" h="759" extrusionOk="0">
                  <a:moveTo>
                    <a:pt x="435" y="1"/>
                  </a:moveTo>
                  <a:cubicBezTo>
                    <a:pt x="140" y="1"/>
                    <a:pt x="0" y="465"/>
                    <a:pt x="337" y="544"/>
                  </a:cubicBezTo>
                  <a:cubicBezTo>
                    <a:pt x="847" y="668"/>
                    <a:pt x="1413" y="758"/>
                    <a:pt x="1986" y="758"/>
                  </a:cubicBezTo>
                  <a:cubicBezTo>
                    <a:pt x="2206" y="758"/>
                    <a:pt x="2426" y="745"/>
                    <a:pt x="2645" y="715"/>
                  </a:cubicBezTo>
                  <a:cubicBezTo>
                    <a:pt x="2923" y="715"/>
                    <a:pt x="2923" y="181"/>
                    <a:pt x="2645" y="181"/>
                  </a:cubicBezTo>
                  <a:cubicBezTo>
                    <a:pt x="2342" y="222"/>
                    <a:pt x="2052" y="247"/>
                    <a:pt x="1773" y="247"/>
                  </a:cubicBezTo>
                  <a:cubicBezTo>
                    <a:pt x="1324" y="247"/>
                    <a:pt x="903" y="182"/>
                    <a:pt x="508" y="10"/>
                  </a:cubicBezTo>
                  <a:cubicBezTo>
                    <a:pt x="483" y="4"/>
                    <a:pt x="45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6" name="Google Shape;586;p10"/>
            <p:cNvSpPr/>
            <p:nvPr/>
          </p:nvSpPr>
          <p:spPr>
            <a:xfrm>
              <a:off x="4804091" y="1536527"/>
              <a:ext cx="224759" cy="64278"/>
            </a:xfrm>
            <a:custGeom>
              <a:avLst/>
              <a:gdLst/>
              <a:ahLst/>
              <a:cxnLst/>
              <a:rect l="l" t="t" r="r" b="b"/>
              <a:pathLst>
                <a:path w="5752" h="1645" extrusionOk="0">
                  <a:moveTo>
                    <a:pt x="262" y="0"/>
                  </a:moveTo>
                  <a:cubicBezTo>
                    <a:pt x="27" y="0"/>
                    <a:pt x="1" y="397"/>
                    <a:pt x="237" y="469"/>
                  </a:cubicBezTo>
                  <a:cubicBezTo>
                    <a:pt x="1925" y="1111"/>
                    <a:pt x="3614" y="1367"/>
                    <a:pt x="5302" y="1645"/>
                  </a:cubicBezTo>
                  <a:cubicBezTo>
                    <a:pt x="5666" y="1645"/>
                    <a:pt x="5751" y="1196"/>
                    <a:pt x="5473" y="1111"/>
                  </a:cubicBezTo>
                  <a:cubicBezTo>
                    <a:pt x="3785" y="833"/>
                    <a:pt x="2096" y="576"/>
                    <a:pt x="408" y="42"/>
                  </a:cubicBezTo>
                  <a:cubicBezTo>
                    <a:pt x="353" y="13"/>
                    <a:pt x="304"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7" name="Google Shape;587;p10"/>
            <p:cNvSpPr/>
            <p:nvPr/>
          </p:nvSpPr>
          <p:spPr>
            <a:xfrm>
              <a:off x="4600355" y="1478853"/>
              <a:ext cx="124180" cy="42201"/>
            </a:xfrm>
            <a:custGeom>
              <a:avLst/>
              <a:gdLst/>
              <a:ahLst/>
              <a:cxnLst/>
              <a:rect l="l" t="t" r="r" b="b"/>
              <a:pathLst>
                <a:path w="3178" h="1080" extrusionOk="0">
                  <a:moveTo>
                    <a:pt x="278" y="0"/>
                  </a:moveTo>
                  <a:cubicBezTo>
                    <a:pt x="0" y="0"/>
                    <a:pt x="0" y="535"/>
                    <a:pt x="278" y="535"/>
                  </a:cubicBezTo>
                  <a:cubicBezTo>
                    <a:pt x="1069" y="535"/>
                    <a:pt x="1881" y="706"/>
                    <a:pt x="2586" y="1069"/>
                  </a:cubicBezTo>
                  <a:cubicBezTo>
                    <a:pt x="2610" y="1076"/>
                    <a:pt x="2634" y="1080"/>
                    <a:pt x="2659" y="1080"/>
                  </a:cubicBezTo>
                  <a:cubicBezTo>
                    <a:pt x="2918" y="1080"/>
                    <a:pt x="3177" y="691"/>
                    <a:pt x="2864" y="535"/>
                  </a:cubicBezTo>
                  <a:cubicBezTo>
                    <a:pt x="2052" y="171"/>
                    <a:pt x="1176" y="0"/>
                    <a:pt x="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8" name="Google Shape;588;p10"/>
            <p:cNvSpPr/>
            <p:nvPr/>
          </p:nvSpPr>
          <p:spPr>
            <a:xfrm>
              <a:off x="4433428" y="1471311"/>
              <a:ext cx="93077" cy="28876"/>
            </a:xfrm>
            <a:custGeom>
              <a:avLst/>
              <a:gdLst/>
              <a:ahLst/>
              <a:cxnLst/>
              <a:rect l="l" t="t" r="r" b="b"/>
              <a:pathLst>
                <a:path w="2382" h="739" extrusionOk="0">
                  <a:moveTo>
                    <a:pt x="361" y="1"/>
                  </a:moveTo>
                  <a:cubicBezTo>
                    <a:pt x="30" y="98"/>
                    <a:pt x="0" y="549"/>
                    <a:pt x="271" y="549"/>
                  </a:cubicBezTo>
                  <a:cubicBezTo>
                    <a:pt x="298" y="549"/>
                    <a:pt x="328" y="545"/>
                    <a:pt x="361" y="535"/>
                  </a:cubicBezTo>
                  <a:cubicBezTo>
                    <a:pt x="895" y="535"/>
                    <a:pt x="1429" y="642"/>
                    <a:pt x="1878" y="728"/>
                  </a:cubicBezTo>
                  <a:cubicBezTo>
                    <a:pt x="1909" y="735"/>
                    <a:pt x="1939" y="738"/>
                    <a:pt x="1967" y="738"/>
                  </a:cubicBezTo>
                  <a:cubicBezTo>
                    <a:pt x="2267" y="738"/>
                    <a:pt x="2382" y="350"/>
                    <a:pt x="2049" y="193"/>
                  </a:cubicBezTo>
                  <a:cubicBezTo>
                    <a:pt x="1515" y="108"/>
                    <a:pt x="895"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9" name="Google Shape;589;p10"/>
            <p:cNvSpPr/>
            <p:nvPr/>
          </p:nvSpPr>
          <p:spPr>
            <a:xfrm>
              <a:off x="4974104" y="1454079"/>
              <a:ext cx="101087" cy="50524"/>
            </a:xfrm>
            <a:custGeom>
              <a:avLst/>
              <a:gdLst/>
              <a:ahLst/>
              <a:cxnLst/>
              <a:rect l="l" t="t" r="r" b="b"/>
              <a:pathLst>
                <a:path w="2587" h="1293" extrusionOk="0">
                  <a:moveTo>
                    <a:pt x="326" y="0"/>
                  </a:moveTo>
                  <a:cubicBezTo>
                    <a:pt x="42" y="0"/>
                    <a:pt x="1" y="452"/>
                    <a:pt x="331" y="549"/>
                  </a:cubicBezTo>
                  <a:cubicBezTo>
                    <a:pt x="866" y="720"/>
                    <a:pt x="1486" y="976"/>
                    <a:pt x="2020" y="1254"/>
                  </a:cubicBezTo>
                  <a:cubicBezTo>
                    <a:pt x="2076" y="1281"/>
                    <a:pt x="2130" y="1292"/>
                    <a:pt x="2180" y="1292"/>
                  </a:cubicBezTo>
                  <a:cubicBezTo>
                    <a:pt x="2449" y="1292"/>
                    <a:pt x="2587" y="950"/>
                    <a:pt x="2298" y="805"/>
                  </a:cubicBezTo>
                  <a:cubicBezTo>
                    <a:pt x="1763" y="442"/>
                    <a:pt x="1037" y="185"/>
                    <a:pt x="417" y="14"/>
                  </a:cubicBezTo>
                  <a:cubicBezTo>
                    <a:pt x="384" y="5"/>
                    <a:pt x="354"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0" name="Google Shape;590;p10"/>
            <p:cNvSpPr/>
            <p:nvPr/>
          </p:nvSpPr>
          <p:spPr>
            <a:xfrm>
              <a:off x="4781584" y="1401993"/>
              <a:ext cx="126837" cy="43139"/>
            </a:xfrm>
            <a:custGeom>
              <a:avLst/>
              <a:gdLst/>
              <a:ahLst/>
              <a:cxnLst/>
              <a:rect l="l" t="t" r="r" b="b"/>
              <a:pathLst>
                <a:path w="3246" h="1104" extrusionOk="0">
                  <a:moveTo>
                    <a:pt x="535" y="1"/>
                  </a:moveTo>
                  <a:cubicBezTo>
                    <a:pt x="171" y="1"/>
                    <a:pt x="0" y="535"/>
                    <a:pt x="364" y="535"/>
                  </a:cubicBezTo>
                  <a:cubicBezTo>
                    <a:pt x="1155" y="706"/>
                    <a:pt x="2052" y="813"/>
                    <a:pt x="2758" y="1070"/>
                  </a:cubicBezTo>
                  <a:cubicBezTo>
                    <a:pt x="2807" y="1093"/>
                    <a:pt x="2853" y="1103"/>
                    <a:pt x="2895" y="1103"/>
                  </a:cubicBezTo>
                  <a:cubicBezTo>
                    <a:pt x="3158" y="1103"/>
                    <a:pt x="3245" y="695"/>
                    <a:pt x="2950" y="621"/>
                  </a:cubicBezTo>
                  <a:cubicBezTo>
                    <a:pt x="2138" y="279"/>
                    <a:pt x="1347" y="172"/>
                    <a:pt x="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1" name="Google Shape;591;p10"/>
            <p:cNvSpPr/>
            <p:nvPr/>
          </p:nvSpPr>
          <p:spPr>
            <a:xfrm>
              <a:off x="4635405" y="1336035"/>
              <a:ext cx="75493" cy="43569"/>
            </a:xfrm>
            <a:custGeom>
              <a:avLst/>
              <a:gdLst/>
              <a:ahLst/>
              <a:cxnLst/>
              <a:rect l="l" t="t" r="r" b="b"/>
              <a:pathLst>
                <a:path w="1932" h="1115" extrusionOk="0">
                  <a:moveTo>
                    <a:pt x="364" y="0"/>
                  </a:moveTo>
                  <a:cubicBezTo>
                    <a:pt x="1" y="0"/>
                    <a:pt x="1" y="535"/>
                    <a:pt x="364" y="535"/>
                  </a:cubicBezTo>
                  <a:cubicBezTo>
                    <a:pt x="706" y="620"/>
                    <a:pt x="1070" y="706"/>
                    <a:pt x="1347" y="1069"/>
                  </a:cubicBezTo>
                  <a:cubicBezTo>
                    <a:pt x="1395" y="1101"/>
                    <a:pt x="1447" y="1115"/>
                    <a:pt x="1498" y="1115"/>
                  </a:cubicBezTo>
                  <a:cubicBezTo>
                    <a:pt x="1720" y="1115"/>
                    <a:pt x="1932" y="846"/>
                    <a:pt x="1775" y="620"/>
                  </a:cubicBezTo>
                  <a:cubicBezTo>
                    <a:pt x="1347" y="257"/>
                    <a:pt x="899" y="86"/>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2" name="Google Shape;592;p10"/>
            <p:cNvSpPr/>
            <p:nvPr/>
          </p:nvSpPr>
          <p:spPr>
            <a:xfrm>
              <a:off x="4492587" y="1276719"/>
              <a:ext cx="100071" cy="35480"/>
            </a:xfrm>
            <a:custGeom>
              <a:avLst/>
              <a:gdLst/>
              <a:ahLst/>
              <a:cxnLst/>
              <a:rect l="l" t="t" r="r" b="b"/>
              <a:pathLst>
                <a:path w="2561" h="908" extrusionOk="0">
                  <a:moveTo>
                    <a:pt x="364" y="1"/>
                  </a:moveTo>
                  <a:cubicBezTo>
                    <a:pt x="1" y="1"/>
                    <a:pt x="1" y="535"/>
                    <a:pt x="364" y="535"/>
                  </a:cubicBezTo>
                  <a:cubicBezTo>
                    <a:pt x="984" y="535"/>
                    <a:pt x="1518" y="621"/>
                    <a:pt x="2053" y="899"/>
                  </a:cubicBezTo>
                  <a:cubicBezTo>
                    <a:pt x="2080" y="905"/>
                    <a:pt x="2105" y="908"/>
                    <a:pt x="2130" y="908"/>
                  </a:cubicBezTo>
                  <a:cubicBezTo>
                    <a:pt x="2438" y="908"/>
                    <a:pt x="2560" y="443"/>
                    <a:pt x="2224" y="364"/>
                  </a:cubicBezTo>
                  <a:cubicBezTo>
                    <a:pt x="1604" y="86"/>
                    <a:pt x="984"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3" name="Google Shape;593;p10"/>
            <p:cNvSpPr/>
            <p:nvPr/>
          </p:nvSpPr>
          <p:spPr>
            <a:xfrm>
              <a:off x="4287211" y="1255854"/>
              <a:ext cx="93077" cy="28134"/>
            </a:xfrm>
            <a:custGeom>
              <a:avLst/>
              <a:gdLst/>
              <a:ahLst/>
              <a:cxnLst/>
              <a:rect l="l" t="t" r="r" b="b"/>
              <a:pathLst>
                <a:path w="2382" h="720" extrusionOk="0">
                  <a:moveTo>
                    <a:pt x="362" y="0"/>
                  </a:moveTo>
                  <a:cubicBezTo>
                    <a:pt x="26" y="80"/>
                    <a:pt x="1" y="544"/>
                    <a:pt x="288" y="544"/>
                  </a:cubicBezTo>
                  <a:cubicBezTo>
                    <a:pt x="311" y="544"/>
                    <a:pt x="336" y="541"/>
                    <a:pt x="362" y="535"/>
                  </a:cubicBezTo>
                  <a:cubicBezTo>
                    <a:pt x="897" y="535"/>
                    <a:pt x="1431" y="535"/>
                    <a:pt x="1880" y="706"/>
                  </a:cubicBezTo>
                  <a:cubicBezTo>
                    <a:pt x="1913" y="715"/>
                    <a:pt x="1944" y="720"/>
                    <a:pt x="1973" y="720"/>
                  </a:cubicBezTo>
                  <a:cubicBezTo>
                    <a:pt x="2270" y="720"/>
                    <a:pt x="2381" y="269"/>
                    <a:pt x="2051" y="171"/>
                  </a:cubicBezTo>
                  <a:cubicBezTo>
                    <a:pt x="1516" y="86"/>
                    <a:pt x="982"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4" name="Google Shape;594;p10"/>
            <p:cNvSpPr/>
            <p:nvPr/>
          </p:nvSpPr>
          <p:spPr>
            <a:xfrm>
              <a:off x="4296667" y="1327712"/>
              <a:ext cx="91592" cy="35910"/>
            </a:xfrm>
            <a:custGeom>
              <a:avLst/>
              <a:gdLst/>
              <a:ahLst/>
              <a:cxnLst/>
              <a:rect l="l" t="t" r="r" b="b"/>
              <a:pathLst>
                <a:path w="2344" h="919" extrusionOk="0">
                  <a:moveTo>
                    <a:pt x="334" y="1"/>
                  </a:moveTo>
                  <a:cubicBezTo>
                    <a:pt x="80" y="1"/>
                    <a:pt x="1" y="397"/>
                    <a:pt x="291" y="470"/>
                  </a:cubicBezTo>
                  <a:cubicBezTo>
                    <a:pt x="826" y="748"/>
                    <a:pt x="1467" y="833"/>
                    <a:pt x="2001" y="919"/>
                  </a:cubicBezTo>
                  <a:cubicBezTo>
                    <a:pt x="2343" y="919"/>
                    <a:pt x="2343" y="384"/>
                    <a:pt x="2001" y="384"/>
                  </a:cubicBezTo>
                  <a:cubicBezTo>
                    <a:pt x="1467" y="299"/>
                    <a:pt x="932" y="213"/>
                    <a:pt x="484" y="42"/>
                  </a:cubicBezTo>
                  <a:cubicBezTo>
                    <a:pt x="429" y="13"/>
                    <a:pt x="37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5" name="Google Shape;595;p10"/>
            <p:cNvSpPr/>
            <p:nvPr/>
          </p:nvSpPr>
          <p:spPr>
            <a:xfrm>
              <a:off x="4915453" y="1313840"/>
              <a:ext cx="132777" cy="58613"/>
            </a:xfrm>
            <a:custGeom>
              <a:avLst/>
              <a:gdLst/>
              <a:ahLst/>
              <a:cxnLst/>
              <a:rect l="l" t="t" r="r" b="b"/>
              <a:pathLst>
                <a:path w="3398" h="1500" extrusionOk="0">
                  <a:moveTo>
                    <a:pt x="356" y="1"/>
                  </a:moveTo>
                  <a:cubicBezTo>
                    <a:pt x="102" y="1"/>
                    <a:pt x="1" y="420"/>
                    <a:pt x="315" y="568"/>
                  </a:cubicBezTo>
                  <a:cubicBezTo>
                    <a:pt x="1127" y="825"/>
                    <a:pt x="2003" y="1103"/>
                    <a:pt x="2901" y="1466"/>
                  </a:cubicBezTo>
                  <a:cubicBezTo>
                    <a:pt x="2936" y="1489"/>
                    <a:pt x="2971" y="1500"/>
                    <a:pt x="3006" y="1500"/>
                  </a:cubicBezTo>
                  <a:cubicBezTo>
                    <a:pt x="3223" y="1500"/>
                    <a:pt x="3398" y="1091"/>
                    <a:pt x="3158" y="1017"/>
                  </a:cubicBezTo>
                  <a:cubicBezTo>
                    <a:pt x="2281" y="654"/>
                    <a:pt x="1384" y="397"/>
                    <a:pt x="486" y="34"/>
                  </a:cubicBezTo>
                  <a:cubicBezTo>
                    <a:pt x="440" y="11"/>
                    <a:pt x="396"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6" name="Google Shape;596;p10"/>
            <p:cNvSpPr/>
            <p:nvPr/>
          </p:nvSpPr>
          <p:spPr>
            <a:xfrm>
              <a:off x="4654239" y="1224398"/>
              <a:ext cx="138247" cy="35715"/>
            </a:xfrm>
            <a:custGeom>
              <a:avLst/>
              <a:gdLst/>
              <a:ahLst/>
              <a:cxnLst/>
              <a:rect l="l" t="t" r="r" b="b"/>
              <a:pathLst>
                <a:path w="3538" h="914" extrusionOk="0">
                  <a:moveTo>
                    <a:pt x="409" y="1"/>
                  </a:moveTo>
                  <a:cubicBezTo>
                    <a:pt x="112" y="1"/>
                    <a:pt x="0" y="452"/>
                    <a:pt x="331" y="549"/>
                  </a:cubicBezTo>
                  <a:cubicBezTo>
                    <a:pt x="1123" y="760"/>
                    <a:pt x="1871" y="913"/>
                    <a:pt x="2706" y="913"/>
                  </a:cubicBezTo>
                  <a:cubicBezTo>
                    <a:pt x="2886" y="913"/>
                    <a:pt x="3070" y="906"/>
                    <a:pt x="3259" y="891"/>
                  </a:cubicBezTo>
                  <a:cubicBezTo>
                    <a:pt x="3537" y="891"/>
                    <a:pt x="3537" y="357"/>
                    <a:pt x="3259" y="357"/>
                  </a:cubicBezTo>
                  <a:cubicBezTo>
                    <a:pt x="3085" y="372"/>
                    <a:pt x="2914" y="379"/>
                    <a:pt x="2746" y="379"/>
                  </a:cubicBezTo>
                  <a:cubicBezTo>
                    <a:pt x="1965" y="379"/>
                    <a:pt x="1241" y="226"/>
                    <a:pt x="502" y="15"/>
                  </a:cubicBezTo>
                  <a:cubicBezTo>
                    <a:pt x="469" y="5"/>
                    <a:pt x="438"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7" name="Google Shape;597;p10"/>
            <p:cNvSpPr/>
            <p:nvPr/>
          </p:nvSpPr>
          <p:spPr>
            <a:xfrm>
              <a:off x="4794244" y="1174383"/>
              <a:ext cx="91787" cy="37278"/>
            </a:xfrm>
            <a:custGeom>
              <a:avLst/>
              <a:gdLst/>
              <a:ahLst/>
              <a:cxnLst/>
              <a:rect l="l" t="t" r="r" b="b"/>
              <a:pathLst>
                <a:path w="2349" h="954" extrusionOk="0">
                  <a:moveTo>
                    <a:pt x="434" y="0"/>
                  </a:moveTo>
                  <a:cubicBezTo>
                    <a:pt x="152" y="0"/>
                    <a:pt x="0" y="420"/>
                    <a:pt x="296" y="568"/>
                  </a:cubicBezTo>
                  <a:cubicBezTo>
                    <a:pt x="737" y="797"/>
                    <a:pt x="1177" y="953"/>
                    <a:pt x="1666" y="953"/>
                  </a:cubicBezTo>
                  <a:cubicBezTo>
                    <a:pt x="1770" y="953"/>
                    <a:pt x="1876" y="946"/>
                    <a:pt x="1985" y="931"/>
                  </a:cubicBezTo>
                  <a:cubicBezTo>
                    <a:pt x="2348" y="931"/>
                    <a:pt x="2348" y="397"/>
                    <a:pt x="1985" y="397"/>
                  </a:cubicBezTo>
                  <a:cubicBezTo>
                    <a:pt x="1891" y="412"/>
                    <a:pt x="1800" y="419"/>
                    <a:pt x="1712" y="419"/>
                  </a:cubicBezTo>
                  <a:cubicBezTo>
                    <a:pt x="1300" y="419"/>
                    <a:pt x="944" y="263"/>
                    <a:pt x="574" y="34"/>
                  </a:cubicBezTo>
                  <a:cubicBezTo>
                    <a:pt x="525" y="10"/>
                    <a:pt x="478" y="0"/>
                    <a:pt x="4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8" name="Google Shape;598;p10"/>
            <p:cNvSpPr/>
            <p:nvPr/>
          </p:nvSpPr>
          <p:spPr>
            <a:xfrm>
              <a:off x="4596995" y="1053720"/>
              <a:ext cx="180019" cy="42357"/>
            </a:xfrm>
            <a:custGeom>
              <a:avLst/>
              <a:gdLst/>
              <a:ahLst/>
              <a:cxnLst/>
              <a:rect l="l" t="t" r="r" b="b"/>
              <a:pathLst>
                <a:path w="4607" h="1084" extrusionOk="0">
                  <a:moveTo>
                    <a:pt x="364" y="1"/>
                  </a:moveTo>
                  <a:cubicBezTo>
                    <a:pt x="1" y="1"/>
                    <a:pt x="1" y="535"/>
                    <a:pt x="364" y="535"/>
                  </a:cubicBezTo>
                  <a:cubicBezTo>
                    <a:pt x="1604" y="535"/>
                    <a:pt x="2865" y="813"/>
                    <a:pt x="4105" y="1070"/>
                  </a:cubicBezTo>
                  <a:cubicBezTo>
                    <a:pt x="4137" y="1079"/>
                    <a:pt x="4168" y="1084"/>
                    <a:pt x="4198" y="1084"/>
                  </a:cubicBezTo>
                  <a:cubicBezTo>
                    <a:pt x="4494" y="1084"/>
                    <a:pt x="4606" y="633"/>
                    <a:pt x="4276" y="535"/>
                  </a:cubicBezTo>
                  <a:cubicBezTo>
                    <a:pt x="2950" y="279"/>
                    <a:pt x="1689"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9" name="Google Shape;599;p10"/>
            <p:cNvSpPr/>
            <p:nvPr/>
          </p:nvSpPr>
          <p:spPr>
            <a:xfrm>
              <a:off x="4500168" y="1151094"/>
              <a:ext cx="128596" cy="35480"/>
            </a:xfrm>
            <a:custGeom>
              <a:avLst/>
              <a:gdLst/>
              <a:ahLst/>
              <a:cxnLst/>
              <a:rect l="l" t="t" r="r" b="b"/>
              <a:pathLst>
                <a:path w="3291" h="908" extrusionOk="0">
                  <a:moveTo>
                    <a:pt x="203" y="0"/>
                  </a:moveTo>
                  <a:cubicBezTo>
                    <a:pt x="1" y="0"/>
                    <a:pt x="18" y="465"/>
                    <a:pt x="256" y="544"/>
                  </a:cubicBezTo>
                  <a:cubicBezTo>
                    <a:pt x="1153" y="630"/>
                    <a:pt x="2030" y="822"/>
                    <a:pt x="2928" y="907"/>
                  </a:cubicBezTo>
                  <a:cubicBezTo>
                    <a:pt x="3291" y="907"/>
                    <a:pt x="3291" y="373"/>
                    <a:pt x="2928" y="373"/>
                  </a:cubicBezTo>
                  <a:cubicBezTo>
                    <a:pt x="2030" y="288"/>
                    <a:pt x="1153" y="95"/>
                    <a:pt x="256" y="10"/>
                  </a:cubicBezTo>
                  <a:cubicBezTo>
                    <a:pt x="237" y="3"/>
                    <a:pt x="219"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0" name="Google Shape;600;p10"/>
            <p:cNvSpPr/>
            <p:nvPr/>
          </p:nvSpPr>
          <p:spPr>
            <a:xfrm>
              <a:off x="4353951" y="1088809"/>
              <a:ext cx="107808" cy="31768"/>
            </a:xfrm>
            <a:custGeom>
              <a:avLst/>
              <a:gdLst/>
              <a:ahLst/>
              <a:cxnLst/>
              <a:rect l="l" t="t" r="r" b="b"/>
              <a:pathLst>
                <a:path w="2759" h="813" extrusionOk="0">
                  <a:moveTo>
                    <a:pt x="2395" y="1"/>
                  </a:moveTo>
                  <a:cubicBezTo>
                    <a:pt x="1689" y="86"/>
                    <a:pt x="963" y="172"/>
                    <a:pt x="343" y="279"/>
                  </a:cubicBezTo>
                  <a:cubicBezTo>
                    <a:pt x="1" y="364"/>
                    <a:pt x="172" y="813"/>
                    <a:pt x="428" y="813"/>
                  </a:cubicBezTo>
                  <a:cubicBezTo>
                    <a:pt x="1155" y="706"/>
                    <a:pt x="1775" y="621"/>
                    <a:pt x="2395" y="535"/>
                  </a:cubicBezTo>
                  <a:cubicBezTo>
                    <a:pt x="2758" y="535"/>
                    <a:pt x="2758" y="1"/>
                    <a:pt x="23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1" name="Google Shape;601;p10"/>
            <p:cNvSpPr/>
            <p:nvPr/>
          </p:nvSpPr>
          <p:spPr>
            <a:xfrm>
              <a:off x="4221175" y="1043717"/>
              <a:ext cx="91084" cy="24266"/>
            </a:xfrm>
            <a:custGeom>
              <a:avLst/>
              <a:gdLst/>
              <a:ahLst/>
              <a:cxnLst/>
              <a:rect l="l" t="t" r="r" b="b"/>
              <a:pathLst>
                <a:path w="2331" h="621" extrusionOk="0">
                  <a:moveTo>
                    <a:pt x="1967" y="0"/>
                  </a:moveTo>
                  <a:cubicBezTo>
                    <a:pt x="1432" y="86"/>
                    <a:pt x="898" y="86"/>
                    <a:pt x="364" y="86"/>
                  </a:cubicBezTo>
                  <a:cubicBezTo>
                    <a:pt x="0" y="86"/>
                    <a:pt x="0" y="620"/>
                    <a:pt x="364" y="620"/>
                  </a:cubicBezTo>
                  <a:cubicBezTo>
                    <a:pt x="898" y="620"/>
                    <a:pt x="1432" y="620"/>
                    <a:pt x="1967" y="535"/>
                  </a:cubicBezTo>
                  <a:cubicBezTo>
                    <a:pt x="2330" y="535"/>
                    <a:pt x="2330" y="0"/>
                    <a:pt x="1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2" name="Google Shape;602;p10"/>
            <p:cNvSpPr/>
            <p:nvPr/>
          </p:nvSpPr>
          <p:spPr>
            <a:xfrm>
              <a:off x="4378177" y="1008628"/>
              <a:ext cx="104447" cy="24266"/>
            </a:xfrm>
            <a:custGeom>
              <a:avLst/>
              <a:gdLst/>
              <a:ahLst/>
              <a:cxnLst/>
              <a:rect l="l" t="t" r="r" b="b"/>
              <a:pathLst>
                <a:path w="2673" h="621" extrusionOk="0">
                  <a:moveTo>
                    <a:pt x="2309" y="1"/>
                  </a:moveTo>
                  <a:cubicBezTo>
                    <a:pt x="1689" y="86"/>
                    <a:pt x="984" y="86"/>
                    <a:pt x="343" y="86"/>
                  </a:cubicBezTo>
                  <a:cubicBezTo>
                    <a:pt x="1" y="86"/>
                    <a:pt x="1" y="621"/>
                    <a:pt x="343" y="621"/>
                  </a:cubicBezTo>
                  <a:cubicBezTo>
                    <a:pt x="984" y="621"/>
                    <a:pt x="1689" y="621"/>
                    <a:pt x="2309" y="535"/>
                  </a:cubicBezTo>
                  <a:cubicBezTo>
                    <a:pt x="2672" y="535"/>
                    <a:pt x="2672" y="1"/>
                    <a:pt x="2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3" name="Google Shape;603;p10"/>
            <p:cNvSpPr/>
            <p:nvPr/>
          </p:nvSpPr>
          <p:spPr>
            <a:xfrm>
              <a:off x="4525098" y="928447"/>
              <a:ext cx="96164" cy="32159"/>
            </a:xfrm>
            <a:custGeom>
              <a:avLst/>
              <a:gdLst/>
              <a:ahLst/>
              <a:cxnLst/>
              <a:rect l="l" t="t" r="r" b="b"/>
              <a:pathLst>
                <a:path w="2461" h="823" extrusionOk="0">
                  <a:moveTo>
                    <a:pt x="2119" y="1"/>
                  </a:moveTo>
                  <a:cubicBezTo>
                    <a:pt x="1499" y="1"/>
                    <a:pt x="857" y="108"/>
                    <a:pt x="238" y="279"/>
                  </a:cubicBezTo>
                  <a:cubicBezTo>
                    <a:pt x="0" y="358"/>
                    <a:pt x="56" y="822"/>
                    <a:pt x="354" y="822"/>
                  </a:cubicBezTo>
                  <a:cubicBezTo>
                    <a:pt x="378" y="822"/>
                    <a:pt x="403" y="819"/>
                    <a:pt x="430" y="813"/>
                  </a:cubicBezTo>
                  <a:cubicBezTo>
                    <a:pt x="964" y="642"/>
                    <a:pt x="1584" y="535"/>
                    <a:pt x="2119" y="535"/>
                  </a:cubicBezTo>
                  <a:cubicBezTo>
                    <a:pt x="2461" y="535"/>
                    <a:pt x="2461"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4" name="Google Shape;604;p10"/>
            <p:cNvSpPr/>
            <p:nvPr/>
          </p:nvSpPr>
          <p:spPr>
            <a:xfrm>
              <a:off x="4280451" y="876673"/>
              <a:ext cx="160403" cy="24266"/>
            </a:xfrm>
            <a:custGeom>
              <a:avLst/>
              <a:gdLst/>
              <a:ahLst/>
              <a:cxnLst/>
              <a:rect l="l" t="t" r="r" b="b"/>
              <a:pathLst>
                <a:path w="4105" h="621" extrusionOk="0">
                  <a:moveTo>
                    <a:pt x="3741" y="1"/>
                  </a:moveTo>
                  <a:cubicBezTo>
                    <a:pt x="2587" y="86"/>
                    <a:pt x="1518" y="86"/>
                    <a:pt x="364" y="86"/>
                  </a:cubicBezTo>
                  <a:cubicBezTo>
                    <a:pt x="1" y="86"/>
                    <a:pt x="1" y="620"/>
                    <a:pt x="364" y="620"/>
                  </a:cubicBezTo>
                  <a:cubicBezTo>
                    <a:pt x="1518" y="620"/>
                    <a:pt x="2587" y="620"/>
                    <a:pt x="3741" y="535"/>
                  </a:cubicBezTo>
                  <a:cubicBezTo>
                    <a:pt x="4105" y="535"/>
                    <a:pt x="4105" y="1"/>
                    <a:pt x="37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 name="Google Shape;605;p10"/>
            <p:cNvSpPr/>
            <p:nvPr/>
          </p:nvSpPr>
          <p:spPr>
            <a:xfrm>
              <a:off x="4473011" y="806808"/>
              <a:ext cx="106479" cy="34816"/>
            </a:xfrm>
            <a:custGeom>
              <a:avLst/>
              <a:gdLst/>
              <a:ahLst/>
              <a:cxnLst/>
              <a:rect l="l" t="t" r="r" b="b"/>
              <a:pathLst>
                <a:path w="2725" h="891" extrusionOk="0">
                  <a:moveTo>
                    <a:pt x="413" y="1"/>
                  </a:moveTo>
                  <a:cubicBezTo>
                    <a:pt x="130" y="1"/>
                    <a:pt x="0" y="452"/>
                    <a:pt x="331" y="549"/>
                  </a:cubicBezTo>
                  <a:cubicBezTo>
                    <a:pt x="1036" y="720"/>
                    <a:pt x="1763" y="805"/>
                    <a:pt x="2383" y="891"/>
                  </a:cubicBezTo>
                  <a:cubicBezTo>
                    <a:pt x="2725" y="891"/>
                    <a:pt x="2725" y="357"/>
                    <a:pt x="2383" y="357"/>
                  </a:cubicBezTo>
                  <a:cubicBezTo>
                    <a:pt x="1763" y="271"/>
                    <a:pt x="1122" y="186"/>
                    <a:pt x="502" y="15"/>
                  </a:cubicBezTo>
                  <a:cubicBezTo>
                    <a:pt x="471" y="5"/>
                    <a:pt x="442" y="1"/>
                    <a:pt x="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 name="Google Shape;606;p10"/>
            <p:cNvSpPr/>
            <p:nvPr/>
          </p:nvSpPr>
          <p:spPr>
            <a:xfrm>
              <a:off x="4261500" y="746750"/>
              <a:ext cx="99172" cy="30205"/>
            </a:xfrm>
            <a:custGeom>
              <a:avLst/>
              <a:gdLst/>
              <a:ahLst/>
              <a:cxnLst/>
              <a:rect l="l" t="t" r="r" b="b"/>
              <a:pathLst>
                <a:path w="2538" h="773" extrusionOk="0">
                  <a:moveTo>
                    <a:pt x="1676" y="0"/>
                  </a:moveTo>
                  <a:cubicBezTo>
                    <a:pt x="1222" y="0"/>
                    <a:pt x="769" y="80"/>
                    <a:pt x="315" y="205"/>
                  </a:cubicBezTo>
                  <a:cubicBezTo>
                    <a:pt x="1" y="353"/>
                    <a:pt x="86" y="773"/>
                    <a:pt x="295" y="773"/>
                  </a:cubicBezTo>
                  <a:cubicBezTo>
                    <a:pt x="327" y="773"/>
                    <a:pt x="363" y="762"/>
                    <a:pt x="400" y="739"/>
                  </a:cubicBezTo>
                  <a:cubicBezTo>
                    <a:pt x="854" y="614"/>
                    <a:pt x="1262" y="535"/>
                    <a:pt x="1691" y="535"/>
                  </a:cubicBezTo>
                  <a:cubicBezTo>
                    <a:pt x="1848" y="535"/>
                    <a:pt x="2008" y="545"/>
                    <a:pt x="2174" y="568"/>
                  </a:cubicBezTo>
                  <a:cubicBezTo>
                    <a:pt x="2538" y="568"/>
                    <a:pt x="2538" y="34"/>
                    <a:pt x="2174" y="34"/>
                  </a:cubicBezTo>
                  <a:cubicBezTo>
                    <a:pt x="2008" y="11"/>
                    <a:pt x="1842" y="0"/>
                    <a:pt x="1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 name="Google Shape;607;p10"/>
            <p:cNvSpPr/>
            <p:nvPr/>
          </p:nvSpPr>
          <p:spPr>
            <a:xfrm>
              <a:off x="5093634" y="1612644"/>
              <a:ext cx="168218" cy="42983"/>
            </a:xfrm>
            <a:custGeom>
              <a:avLst/>
              <a:gdLst/>
              <a:ahLst/>
              <a:cxnLst/>
              <a:rect l="l" t="t" r="r" b="b"/>
              <a:pathLst>
                <a:path w="4305" h="1100" extrusionOk="0">
                  <a:moveTo>
                    <a:pt x="404" y="1"/>
                  </a:moveTo>
                  <a:cubicBezTo>
                    <a:pt x="136" y="1"/>
                    <a:pt x="1" y="343"/>
                    <a:pt x="308" y="488"/>
                  </a:cubicBezTo>
                  <a:cubicBezTo>
                    <a:pt x="1068" y="929"/>
                    <a:pt x="1959" y="1099"/>
                    <a:pt x="2856" y="1099"/>
                  </a:cubicBezTo>
                  <a:cubicBezTo>
                    <a:pt x="3219" y="1099"/>
                    <a:pt x="3584" y="1071"/>
                    <a:pt x="3941" y="1022"/>
                  </a:cubicBezTo>
                  <a:cubicBezTo>
                    <a:pt x="4304" y="937"/>
                    <a:pt x="4133" y="488"/>
                    <a:pt x="3770" y="488"/>
                  </a:cubicBezTo>
                  <a:cubicBezTo>
                    <a:pt x="3450" y="539"/>
                    <a:pt x="3114" y="567"/>
                    <a:pt x="2777" y="567"/>
                  </a:cubicBezTo>
                  <a:cubicBezTo>
                    <a:pt x="1989" y="567"/>
                    <a:pt x="1193" y="413"/>
                    <a:pt x="564" y="39"/>
                  </a:cubicBezTo>
                  <a:cubicBezTo>
                    <a:pt x="508" y="12"/>
                    <a:pt x="454"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86" name="投影片編號版面配置區 2">
            <a:extLst>
              <a:ext uri="{FF2B5EF4-FFF2-40B4-BE49-F238E27FC236}">
                <a16:creationId xmlns:a16="http://schemas.microsoft.com/office/drawing/2014/main" id="{D97A8225-E28F-4564-B582-EB5CFCF76B4E}"/>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3">
  <p:cSld name="CUSTOM_11_1_1">
    <p:bg>
      <p:bgPr>
        <a:solidFill>
          <a:srgbClr val="F3F3F3"/>
        </a:solidFill>
        <a:effectLst/>
      </p:bgPr>
    </p:bg>
    <p:spTree>
      <p:nvGrpSpPr>
        <p:cNvPr id="1" name="Shape 608"/>
        <p:cNvGrpSpPr/>
        <p:nvPr/>
      </p:nvGrpSpPr>
      <p:grpSpPr>
        <a:xfrm>
          <a:off x="0" y="0"/>
          <a:ext cx="0" cy="0"/>
          <a:chOff x="0" y="0"/>
          <a:chExt cx="0" cy="0"/>
        </a:xfrm>
      </p:grpSpPr>
      <p:sp>
        <p:nvSpPr>
          <p:cNvPr id="609" name="Google Shape;609;p11"/>
          <p:cNvSpPr/>
          <p:nvPr/>
        </p:nvSpPr>
        <p:spPr>
          <a:xfrm rot="5180307">
            <a:off x="5142308" y="343928"/>
            <a:ext cx="2127004" cy="1362564"/>
          </a:xfrm>
          <a:custGeom>
            <a:avLst/>
            <a:gdLst/>
            <a:ahLst/>
            <a:cxnLst/>
            <a:rect l="l" t="t" r="r" b="b"/>
            <a:pathLst>
              <a:path w="51747" h="44199" extrusionOk="0">
                <a:moveTo>
                  <a:pt x="9277" y="1"/>
                </a:moveTo>
                <a:lnTo>
                  <a:pt x="9277" y="1"/>
                </a:lnTo>
                <a:cubicBezTo>
                  <a:pt x="9277" y="1"/>
                  <a:pt x="12825" y="7653"/>
                  <a:pt x="10516" y="12548"/>
                </a:cubicBezTo>
                <a:cubicBezTo>
                  <a:pt x="8828" y="16032"/>
                  <a:pt x="5985" y="14599"/>
                  <a:pt x="5173" y="19152"/>
                </a:cubicBezTo>
                <a:cubicBezTo>
                  <a:pt x="4587" y="22605"/>
                  <a:pt x="1693" y="22701"/>
                  <a:pt x="1375" y="22701"/>
                </a:cubicBezTo>
                <a:cubicBezTo>
                  <a:pt x="1357" y="22701"/>
                  <a:pt x="1347" y="22700"/>
                  <a:pt x="1347" y="22700"/>
                </a:cubicBezTo>
                <a:lnTo>
                  <a:pt x="0" y="43903"/>
                </a:lnTo>
                <a:cubicBezTo>
                  <a:pt x="0" y="43903"/>
                  <a:pt x="3243" y="44199"/>
                  <a:pt x="6816" y="44199"/>
                </a:cubicBezTo>
                <a:cubicBezTo>
                  <a:pt x="9166" y="44199"/>
                  <a:pt x="11659" y="44071"/>
                  <a:pt x="13466" y="43647"/>
                </a:cubicBezTo>
                <a:cubicBezTo>
                  <a:pt x="22806" y="41232"/>
                  <a:pt x="19515" y="34905"/>
                  <a:pt x="30202" y="32682"/>
                </a:cubicBezTo>
                <a:cubicBezTo>
                  <a:pt x="41872" y="30374"/>
                  <a:pt x="45078" y="25201"/>
                  <a:pt x="45698" y="13894"/>
                </a:cubicBezTo>
                <a:cubicBezTo>
                  <a:pt x="46232" y="2587"/>
                  <a:pt x="51747" y="2587"/>
                  <a:pt x="51747" y="2587"/>
                </a:cubicBezTo>
                <a:lnTo>
                  <a:pt x="9277" y="1"/>
                </a:lnTo>
                <a:close/>
              </a:path>
            </a:pathLst>
          </a:custGeom>
          <a:solidFill>
            <a:srgbClr val="FDB2A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610" name="Google Shape;610;p11"/>
          <p:cNvSpPr/>
          <p:nvPr/>
        </p:nvSpPr>
        <p:spPr>
          <a:xfrm rot="5180307">
            <a:off x="5079398" y="321439"/>
            <a:ext cx="2251795" cy="1430540"/>
          </a:xfrm>
          <a:custGeom>
            <a:avLst/>
            <a:gdLst/>
            <a:ahLst/>
            <a:cxnLst/>
            <a:rect l="l" t="t" r="r" b="b"/>
            <a:pathLst>
              <a:path w="54783" h="46404" extrusionOk="0">
                <a:moveTo>
                  <a:pt x="10688" y="449"/>
                </a:moveTo>
                <a:lnTo>
                  <a:pt x="11842" y="535"/>
                </a:lnTo>
                <a:lnTo>
                  <a:pt x="10773" y="535"/>
                </a:lnTo>
                <a:lnTo>
                  <a:pt x="10153" y="449"/>
                </a:lnTo>
                <a:close/>
                <a:moveTo>
                  <a:pt x="11842" y="535"/>
                </a:moveTo>
                <a:lnTo>
                  <a:pt x="12686" y="620"/>
                </a:lnTo>
                <a:lnTo>
                  <a:pt x="12686" y="620"/>
                </a:lnTo>
                <a:cubicBezTo>
                  <a:pt x="12398" y="599"/>
                  <a:pt x="12109" y="577"/>
                  <a:pt x="11842" y="535"/>
                </a:cubicBezTo>
                <a:close/>
                <a:moveTo>
                  <a:pt x="12291" y="2223"/>
                </a:moveTo>
                <a:lnTo>
                  <a:pt x="13188" y="2309"/>
                </a:lnTo>
                <a:lnTo>
                  <a:pt x="13188" y="2309"/>
                </a:lnTo>
                <a:lnTo>
                  <a:pt x="12569" y="2223"/>
                </a:lnTo>
                <a:close/>
                <a:moveTo>
                  <a:pt x="11720" y="2154"/>
                </a:moveTo>
                <a:cubicBezTo>
                  <a:pt x="11761" y="2261"/>
                  <a:pt x="11801" y="2369"/>
                  <a:pt x="11842" y="2501"/>
                </a:cubicBezTo>
                <a:lnTo>
                  <a:pt x="11883" y="2664"/>
                </a:lnTo>
                <a:lnTo>
                  <a:pt x="11883" y="2664"/>
                </a:lnTo>
                <a:cubicBezTo>
                  <a:pt x="11808" y="2434"/>
                  <a:pt x="11764" y="2288"/>
                  <a:pt x="11720" y="2154"/>
                </a:cubicBezTo>
                <a:close/>
                <a:moveTo>
                  <a:pt x="9626" y="465"/>
                </a:moveTo>
                <a:lnTo>
                  <a:pt x="9626" y="465"/>
                </a:lnTo>
                <a:cubicBezTo>
                  <a:pt x="9987" y="1251"/>
                  <a:pt x="10327" y="2057"/>
                  <a:pt x="10688" y="2843"/>
                </a:cubicBezTo>
                <a:lnTo>
                  <a:pt x="10688" y="3035"/>
                </a:lnTo>
                <a:lnTo>
                  <a:pt x="10602" y="2843"/>
                </a:lnTo>
                <a:cubicBezTo>
                  <a:pt x="10326" y="2057"/>
                  <a:pt x="9987" y="1251"/>
                  <a:pt x="9626" y="465"/>
                </a:cubicBezTo>
                <a:close/>
                <a:moveTo>
                  <a:pt x="12291" y="2501"/>
                </a:moveTo>
                <a:lnTo>
                  <a:pt x="12376" y="2758"/>
                </a:lnTo>
                <a:lnTo>
                  <a:pt x="12462" y="3121"/>
                </a:lnTo>
                <a:lnTo>
                  <a:pt x="12376" y="2672"/>
                </a:lnTo>
                <a:lnTo>
                  <a:pt x="12291" y="2501"/>
                </a:lnTo>
                <a:close/>
                <a:moveTo>
                  <a:pt x="10688" y="3035"/>
                </a:moveTo>
                <a:lnTo>
                  <a:pt x="10688" y="3035"/>
                </a:lnTo>
                <a:cubicBezTo>
                  <a:pt x="10742" y="3090"/>
                  <a:pt x="10762" y="3144"/>
                  <a:pt x="10769" y="3198"/>
                </a:cubicBezTo>
                <a:lnTo>
                  <a:pt x="10769" y="3198"/>
                </a:lnTo>
                <a:lnTo>
                  <a:pt x="10688" y="3035"/>
                </a:lnTo>
                <a:close/>
                <a:moveTo>
                  <a:pt x="12462" y="3121"/>
                </a:moveTo>
                <a:cubicBezTo>
                  <a:pt x="12569" y="3463"/>
                  <a:pt x="12654" y="3741"/>
                  <a:pt x="12740" y="3997"/>
                </a:cubicBezTo>
                <a:cubicBezTo>
                  <a:pt x="12654" y="3655"/>
                  <a:pt x="12569" y="3377"/>
                  <a:pt x="12462" y="3121"/>
                </a:cubicBezTo>
                <a:close/>
                <a:moveTo>
                  <a:pt x="10799" y="3340"/>
                </a:moveTo>
                <a:lnTo>
                  <a:pt x="10966" y="3655"/>
                </a:lnTo>
                <a:cubicBezTo>
                  <a:pt x="11051" y="3912"/>
                  <a:pt x="11051" y="4190"/>
                  <a:pt x="11137" y="4446"/>
                </a:cubicBezTo>
                <a:cubicBezTo>
                  <a:pt x="11051" y="4190"/>
                  <a:pt x="10966" y="3912"/>
                  <a:pt x="10859" y="3655"/>
                </a:cubicBezTo>
                <a:lnTo>
                  <a:pt x="10799" y="3340"/>
                </a:lnTo>
                <a:close/>
                <a:moveTo>
                  <a:pt x="11137" y="4446"/>
                </a:moveTo>
                <a:cubicBezTo>
                  <a:pt x="11401" y="5225"/>
                  <a:pt x="11564" y="6005"/>
                  <a:pt x="11699" y="6784"/>
                </a:cubicBezTo>
                <a:lnTo>
                  <a:pt x="11699" y="6784"/>
                </a:lnTo>
                <a:cubicBezTo>
                  <a:pt x="11536" y="5980"/>
                  <a:pt x="11330" y="5189"/>
                  <a:pt x="11137" y="4446"/>
                </a:cubicBezTo>
                <a:close/>
                <a:moveTo>
                  <a:pt x="12740" y="3997"/>
                </a:moveTo>
                <a:cubicBezTo>
                  <a:pt x="13103" y="5173"/>
                  <a:pt x="13274" y="6327"/>
                  <a:pt x="13445" y="7481"/>
                </a:cubicBezTo>
                <a:cubicBezTo>
                  <a:pt x="13553" y="8132"/>
                  <a:pt x="13601" y="8809"/>
                  <a:pt x="13602" y="9487"/>
                </a:cubicBezTo>
                <a:lnTo>
                  <a:pt x="13602" y="9487"/>
                </a:lnTo>
                <a:cubicBezTo>
                  <a:pt x="13604" y="8769"/>
                  <a:pt x="13557" y="8068"/>
                  <a:pt x="13445" y="7396"/>
                </a:cubicBezTo>
                <a:cubicBezTo>
                  <a:pt x="13274" y="6242"/>
                  <a:pt x="13103" y="5066"/>
                  <a:pt x="12740" y="3997"/>
                </a:cubicBezTo>
                <a:close/>
                <a:moveTo>
                  <a:pt x="13602" y="9487"/>
                </a:moveTo>
                <a:cubicBezTo>
                  <a:pt x="13601" y="10001"/>
                  <a:pt x="13575" y="10524"/>
                  <a:pt x="13530" y="11051"/>
                </a:cubicBezTo>
                <a:cubicBezTo>
                  <a:pt x="13577" y="10537"/>
                  <a:pt x="13603" y="10012"/>
                  <a:pt x="13602" y="9487"/>
                </a:cubicBezTo>
                <a:close/>
                <a:moveTo>
                  <a:pt x="13530" y="11051"/>
                </a:moveTo>
                <a:cubicBezTo>
                  <a:pt x="13445" y="11307"/>
                  <a:pt x="13445" y="11671"/>
                  <a:pt x="13359" y="11927"/>
                </a:cubicBezTo>
                <a:lnTo>
                  <a:pt x="13311" y="12183"/>
                </a:lnTo>
                <a:lnTo>
                  <a:pt x="13359" y="12012"/>
                </a:lnTo>
                <a:cubicBezTo>
                  <a:pt x="13445" y="11671"/>
                  <a:pt x="13445" y="11393"/>
                  <a:pt x="13530" y="11051"/>
                </a:cubicBezTo>
                <a:close/>
                <a:moveTo>
                  <a:pt x="13311" y="12183"/>
                </a:moveTo>
                <a:lnTo>
                  <a:pt x="13103" y="12910"/>
                </a:lnTo>
                <a:cubicBezTo>
                  <a:pt x="12941" y="13433"/>
                  <a:pt x="12733" y="13895"/>
                  <a:pt x="12505" y="14399"/>
                </a:cubicBezTo>
                <a:lnTo>
                  <a:pt x="12505" y="14399"/>
                </a:lnTo>
                <a:cubicBezTo>
                  <a:pt x="12801" y="13913"/>
                  <a:pt x="13020" y="13369"/>
                  <a:pt x="13188" y="12825"/>
                </a:cubicBezTo>
                <a:lnTo>
                  <a:pt x="13311" y="12183"/>
                </a:lnTo>
                <a:close/>
                <a:moveTo>
                  <a:pt x="12505" y="14399"/>
                </a:moveTo>
                <a:lnTo>
                  <a:pt x="12505" y="14399"/>
                </a:lnTo>
                <a:cubicBezTo>
                  <a:pt x="12464" y="14467"/>
                  <a:pt x="12421" y="14533"/>
                  <a:pt x="12376" y="14599"/>
                </a:cubicBezTo>
                <a:cubicBezTo>
                  <a:pt x="12307" y="14743"/>
                  <a:pt x="12224" y="14893"/>
                  <a:pt x="12129" y="15045"/>
                </a:cubicBezTo>
                <a:lnTo>
                  <a:pt x="12129" y="15045"/>
                </a:lnTo>
                <a:cubicBezTo>
                  <a:pt x="12216" y="14925"/>
                  <a:pt x="12299" y="14805"/>
                  <a:pt x="12376" y="14684"/>
                </a:cubicBezTo>
                <a:cubicBezTo>
                  <a:pt x="12420" y="14587"/>
                  <a:pt x="12463" y="14492"/>
                  <a:pt x="12505" y="14399"/>
                </a:cubicBezTo>
                <a:close/>
                <a:moveTo>
                  <a:pt x="12129" y="15045"/>
                </a:moveTo>
                <a:lnTo>
                  <a:pt x="12129" y="15045"/>
                </a:lnTo>
                <a:cubicBezTo>
                  <a:pt x="11827" y="15455"/>
                  <a:pt x="11465" y="15854"/>
                  <a:pt x="11051" y="16202"/>
                </a:cubicBezTo>
                <a:cubicBezTo>
                  <a:pt x="10951" y="16301"/>
                  <a:pt x="10844" y="16392"/>
                  <a:pt x="10731" y="16477"/>
                </a:cubicBezTo>
                <a:lnTo>
                  <a:pt x="10731" y="16477"/>
                </a:lnTo>
                <a:cubicBezTo>
                  <a:pt x="10865" y="16386"/>
                  <a:pt x="11001" y="16294"/>
                  <a:pt x="11137" y="16202"/>
                </a:cubicBezTo>
                <a:cubicBezTo>
                  <a:pt x="11527" y="15874"/>
                  <a:pt x="11871" y="15455"/>
                  <a:pt x="12129" y="15045"/>
                </a:cubicBezTo>
                <a:close/>
                <a:moveTo>
                  <a:pt x="10731" y="16477"/>
                </a:moveTo>
                <a:lnTo>
                  <a:pt x="10731" y="16477"/>
                </a:lnTo>
                <a:cubicBezTo>
                  <a:pt x="10600" y="16565"/>
                  <a:pt x="10469" y="16652"/>
                  <a:pt x="10342" y="16736"/>
                </a:cubicBezTo>
                <a:lnTo>
                  <a:pt x="10342" y="16736"/>
                </a:lnTo>
                <a:cubicBezTo>
                  <a:pt x="10474" y="16656"/>
                  <a:pt x="10605" y="16571"/>
                  <a:pt x="10731" y="16477"/>
                </a:cubicBezTo>
                <a:close/>
                <a:moveTo>
                  <a:pt x="11853" y="7717"/>
                </a:moveTo>
                <a:cubicBezTo>
                  <a:pt x="12034" y="8767"/>
                  <a:pt x="12030" y="9895"/>
                  <a:pt x="11842" y="10858"/>
                </a:cubicBezTo>
                <a:cubicBezTo>
                  <a:pt x="11842" y="11136"/>
                  <a:pt x="11842" y="11393"/>
                  <a:pt x="11756" y="11671"/>
                </a:cubicBezTo>
                <a:lnTo>
                  <a:pt x="11585" y="12461"/>
                </a:lnTo>
                <a:lnTo>
                  <a:pt x="11308" y="13188"/>
                </a:lnTo>
                <a:lnTo>
                  <a:pt x="11222" y="13359"/>
                </a:lnTo>
                <a:lnTo>
                  <a:pt x="11137" y="13530"/>
                </a:lnTo>
                <a:lnTo>
                  <a:pt x="10966" y="13808"/>
                </a:lnTo>
                <a:cubicBezTo>
                  <a:pt x="10688" y="14257"/>
                  <a:pt x="10324" y="14599"/>
                  <a:pt x="9982" y="14962"/>
                </a:cubicBezTo>
                <a:cubicBezTo>
                  <a:pt x="9619" y="15219"/>
                  <a:pt x="9170" y="15496"/>
                  <a:pt x="8636" y="15860"/>
                </a:cubicBezTo>
                <a:cubicBezTo>
                  <a:pt x="8187" y="16116"/>
                  <a:pt x="7653" y="16480"/>
                  <a:pt x="7225" y="16929"/>
                </a:cubicBezTo>
                <a:cubicBezTo>
                  <a:pt x="6851" y="17285"/>
                  <a:pt x="6537" y="17789"/>
                  <a:pt x="6294" y="18256"/>
                </a:cubicBezTo>
                <a:lnTo>
                  <a:pt x="6294" y="18256"/>
                </a:lnTo>
                <a:cubicBezTo>
                  <a:pt x="6481" y="17708"/>
                  <a:pt x="6825" y="17229"/>
                  <a:pt x="7311" y="16822"/>
                </a:cubicBezTo>
                <a:cubicBezTo>
                  <a:pt x="7759" y="16394"/>
                  <a:pt x="8294" y="16031"/>
                  <a:pt x="8721" y="15753"/>
                </a:cubicBezTo>
                <a:cubicBezTo>
                  <a:pt x="9704" y="15219"/>
                  <a:pt x="10431" y="14599"/>
                  <a:pt x="10966" y="13722"/>
                </a:cubicBezTo>
                <a:cubicBezTo>
                  <a:pt x="11500" y="12825"/>
                  <a:pt x="11756" y="11842"/>
                  <a:pt x="11842" y="10773"/>
                </a:cubicBezTo>
                <a:cubicBezTo>
                  <a:pt x="11923" y="9836"/>
                  <a:pt x="11927" y="8743"/>
                  <a:pt x="11853" y="7717"/>
                </a:cubicBezTo>
                <a:close/>
                <a:moveTo>
                  <a:pt x="10342" y="16736"/>
                </a:moveTo>
                <a:cubicBezTo>
                  <a:pt x="10058" y="16907"/>
                  <a:pt x="9772" y="17049"/>
                  <a:pt x="9533" y="17185"/>
                </a:cubicBezTo>
                <a:cubicBezTo>
                  <a:pt x="9085" y="17548"/>
                  <a:pt x="8721" y="17719"/>
                  <a:pt x="8379" y="18083"/>
                </a:cubicBezTo>
                <a:cubicBezTo>
                  <a:pt x="8101" y="18339"/>
                  <a:pt x="7930" y="18703"/>
                  <a:pt x="7759" y="19151"/>
                </a:cubicBezTo>
                <a:cubicBezTo>
                  <a:pt x="7930" y="18703"/>
                  <a:pt x="8187" y="18339"/>
                  <a:pt x="8465" y="18083"/>
                </a:cubicBezTo>
                <a:cubicBezTo>
                  <a:pt x="8721" y="17719"/>
                  <a:pt x="9170" y="17548"/>
                  <a:pt x="9619" y="17185"/>
                </a:cubicBezTo>
                <a:cubicBezTo>
                  <a:pt x="9842" y="17057"/>
                  <a:pt x="10087" y="16903"/>
                  <a:pt x="10342" y="16736"/>
                </a:cubicBezTo>
                <a:close/>
                <a:moveTo>
                  <a:pt x="6100" y="18680"/>
                </a:moveTo>
                <a:cubicBezTo>
                  <a:pt x="6019" y="18916"/>
                  <a:pt x="5949" y="19198"/>
                  <a:pt x="5878" y="19408"/>
                </a:cubicBezTo>
                <a:lnTo>
                  <a:pt x="5707" y="20220"/>
                </a:lnTo>
                <a:lnTo>
                  <a:pt x="5878" y="19322"/>
                </a:lnTo>
                <a:cubicBezTo>
                  <a:pt x="5939" y="19139"/>
                  <a:pt x="6000" y="18902"/>
                  <a:pt x="6100" y="18680"/>
                </a:cubicBezTo>
                <a:close/>
                <a:moveTo>
                  <a:pt x="5707" y="20220"/>
                </a:moveTo>
                <a:cubicBezTo>
                  <a:pt x="5622" y="20754"/>
                  <a:pt x="5430" y="21203"/>
                  <a:pt x="5173" y="21545"/>
                </a:cubicBezTo>
                <a:cubicBezTo>
                  <a:pt x="5430" y="21096"/>
                  <a:pt x="5622" y="20669"/>
                  <a:pt x="5707" y="20220"/>
                </a:cubicBezTo>
                <a:close/>
                <a:moveTo>
                  <a:pt x="11963" y="2911"/>
                </a:moveTo>
                <a:lnTo>
                  <a:pt x="12120" y="3206"/>
                </a:lnTo>
                <a:cubicBezTo>
                  <a:pt x="12205" y="3463"/>
                  <a:pt x="12291" y="3741"/>
                  <a:pt x="12376" y="4104"/>
                </a:cubicBezTo>
                <a:cubicBezTo>
                  <a:pt x="12654" y="5173"/>
                  <a:pt x="12911" y="6327"/>
                  <a:pt x="13103" y="7396"/>
                </a:cubicBezTo>
                <a:cubicBezTo>
                  <a:pt x="13274" y="8550"/>
                  <a:pt x="13274" y="9790"/>
                  <a:pt x="13188" y="10944"/>
                </a:cubicBezTo>
                <a:cubicBezTo>
                  <a:pt x="13103" y="12119"/>
                  <a:pt x="12654" y="13359"/>
                  <a:pt x="12120" y="14428"/>
                </a:cubicBezTo>
                <a:cubicBezTo>
                  <a:pt x="11756" y="14962"/>
                  <a:pt x="11393" y="15411"/>
                  <a:pt x="10859" y="15860"/>
                </a:cubicBezTo>
                <a:cubicBezTo>
                  <a:pt x="10431" y="16287"/>
                  <a:pt x="9897" y="16565"/>
                  <a:pt x="9448" y="16822"/>
                </a:cubicBezTo>
                <a:cubicBezTo>
                  <a:pt x="8914" y="17185"/>
                  <a:pt x="8550" y="17463"/>
                  <a:pt x="8187" y="17719"/>
                </a:cubicBezTo>
                <a:cubicBezTo>
                  <a:pt x="7845" y="18083"/>
                  <a:pt x="7567" y="18532"/>
                  <a:pt x="7396" y="18959"/>
                </a:cubicBezTo>
                <a:cubicBezTo>
                  <a:pt x="7311" y="19151"/>
                  <a:pt x="7225" y="19408"/>
                  <a:pt x="7225" y="19686"/>
                </a:cubicBezTo>
                <a:lnTo>
                  <a:pt x="7033" y="20477"/>
                </a:lnTo>
                <a:cubicBezTo>
                  <a:pt x="6865" y="21001"/>
                  <a:pt x="6697" y="21608"/>
                  <a:pt x="6348" y="22135"/>
                </a:cubicBezTo>
                <a:lnTo>
                  <a:pt x="6348" y="22135"/>
                </a:lnTo>
                <a:cubicBezTo>
                  <a:pt x="6482" y="21910"/>
                  <a:pt x="6594" y="21685"/>
                  <a:pt x="6691" y="21460"/>
                </a:cubicBezTo>
                <a:lnTo>
                  <a:pt x="6776" y="21011"/>
                </a:lnTo>
                <a:lnTo>
                  <a:pt x="6862" y="20669"/>
                </a:lnTo>
                <a:lnTo>
                  <a:pt x="7033" y="20028"/>
                </a:lnTo>
                <a:cubicBezTo>
                  <a:pt x="7225" y="19151"/>
                  <a:pt x="7482" y="18425"/>
                  <a:pt x="8016" y="17805"/>
                </a:cubicBezTo>
                <a:cubicBezTo>
                  <a:pt x="8550" y="17271"/>
                  <a:pt x="9362" y="16929"/>
                  <a:pt x="10153" y="16287"/>
                </a:cubicBezTo>
                <a:cubicBezTo>
                  <a:pt x="10966" y="15860"/>
                  <a:pt x="11671" y="15048"/>
                  <a:pt x="12120" y="14150"/>
                </a:cubicBezTo>
                <a:cubicBezTo>
                  <a:pt x="12205" y="14064"/>
                  <a:pt x="12291" y="13979"/>
                  <a:pt x="12291" y="13808"/>
                </a:cubicBezTo>
                <a:lnTo>
                  <a:pt x="12462" y="13530"/>
                </a:lnTo>
                <a:lnTo>
                  <a:pt x="12740" y="12825"/>
                </a:lnTo>
                <a:lnTo>
                  <a:pt x="12911" y="12119"/>
                </a:lnTo>
                <a:lnTo>
                  <a:pt x="12996" y="11756"/>
                </a:lnTo>
                <a:lnTo>
                  <a:pt x="12996" y="11393"/>
                </a:lnTo>
                <a:cubicBezTo>
                  <a:pt x="13274" y="9533"/>
                  <a:pt x="13188" y="7738"/>
                  <a:pt x="12825" y="6049"/>
                </a:cubicBezTo>
                <a:cubicBezTo>
                  <a:pt x="12654" y="5066"/>
                  <a:pt x="12376" y="4275"/>
                  <a:pt x="12120" y="3377"/>
                </a:cubicBezTo>
                <a:cubicBezTo>
                  <a:pt x="12058" y="3196"/>
                  <a:pt x="12007" y="3042"/>
                  <a:pt x="11963" y="2911"/>
                </a:cubicBezTo>
                <a:close/>
                <a:moveTo>
                  <a:pt x="7759" y="19151"/>
                </a:moveTo>
                <a:cubicBezTo>
                  <a:pt x="7653" y="19322"/>
                  <a:pt x="7567" y="19600"/>
                  <a:pt x="7482" y="19771"/>
                </a:cubicBezTo>
                <a:lnTo>
                  <a:pt x="7311" y="20562"/>
                </a:lnTo>
                <a:cubicBezTo>
                  <a:pt x="7225" y="21203"/>
                  <a:pt x="7033" y="21823"/>
                  <a:pt x="6691" y="22443"/>
                </a:cubicBezTo>
                <a:cubicBezTo>
                  <a:pt x="7033" y="21823"/>
                  <a:pt x="7311" y="21203"/>
                  <a:pt x="7396" y="20477"/>
                </a:cubicBezTo>
                <a:lnTo>
                  <a:pt x="7567" y="19771"/>
                </a:lnTo>
                <a:cubicBezTo>
                  <a:pt x="7653" y="19600"/>
                  <a:pt x="7759" y="19322"/>
                  <a:pt x="7759" y="19151"/>
                </a:cubicBezTo>
                <a:close/>
                <a:moveTo>
                  <a:pt x="6322" y="22178"/>
                </a:moveTo>
                <a:lnTo>
                  <a:pt x="6322" y="22178"/>
                </a:lnTo>
                <a:cubicBezTo>
                  <a:pt x="6063" y="22768"/>
                  <a:pt x="5676" y="23177"/>
                  <a:pt x="5110" y="23522"/>
                </a:cubicBezTo>
                <a:lnTo>
                  <a:pt x="5110" y="23522"/>
                </a:lnTo>
                <a:cubicBezTo>
                  <a:pt x="5417" y="23303"/>
                  <a:pt x="5696" y="23049"/>
                  <a:pt x="5878" y="22806"/>
                </a:cubicBezTo>
                <a:cubicBezTo>
                  <a:pt x="6048" y="22597"/>
                  <a:pt x="6194" y="22387"/>
                  <a:pt x="6322" y="22178"/>
                </a:cubicBezTo>
                <a:close/>
                <a:moveTo>
                  <a:pt x="6691" y="22443"/>
                </a:moveTo>
                <a:cubicBezTo>
                  <a:pt x="6327" y="22977"/>
                  <a:pt x="5793" y="23512"/>
                  <a:pt x="5259" y="23961"/>
                </a:cubicBezTo>
                <a:cubicBezTo>
                  <a:pt x="5878" y="23597"/>
                  <a:pt x="6327" y="23063"/>
                  <a:pt x="6691" y="22443"/>
                </a:cubicBezTo>
                <a:close/>
                <a:moveTo>
                  <a:pt x="4720" y="23770"/>
                </a:moveTo>
                <a:lnTo>
                  <a:pt x="4720" y="23770"/>
                </a:lnTo>
                <a:cubicBezTo>
                  <a:pt x="4565" y="23870"/>
                  <a:pt x="4408" y="23962"/>
                  <a:pt x="4256" y="24022"/>
                </a:cubicBezTo>
                <a:lnTo>
                  <a:pt x="4256" y="24022"/>
                </a:lnTo>
                <a:cubicBezTo>
                  <a:pt x="4402" y="23939"/>
                  <a:pt x="4538" y="23841"/>
                  <a:pt x="4720" y="23770"/>
                </a:cubicBezTo>
                <a:close/>
                <a:moveTo>
                  <a:pt x="4009" y="24132"/>
                </a:moveTo>
                <a:cubicBezTo>
                  <a:pt x="3898" y="24181"/>
                  <a:pt x="3797" y="24217"/>
                  <a:pt x="3741" y="24217"/>
                </a:cubicBezTo>
                <a:lnTo>
                  <a:pt x="3570" y="24303"/>
                </a:lnTo>
                <a:lnTo>
                  <a:pt x="3121" y="24303"/>
                </a:lnTo>
                <a:cubicBezTo>
                  <a:pt x="3207" y="24303"/>
                  <a:pt x="3292" y="24303"/>
                  <a:pt x="3378" y="24217"/>
                </a:cubicBezTo>
                <a:lnTo>
                  <a:pt x="3656" y="24217"/>
                </a:lnTo>
                <a:cubicBezTo>
                  <a:pt x="3740" y="24217"/>
                  <a:pt x="3824" y="24134"/>
                  <a:pt x="4009" y="24132"/>
                </a:cubicBezTo>
                <a:close/>
                <a:moveTo>
                  <a:pt x="5259" y="23961"/>
                </a:moveTo>
                <a:lnTo>
                  <a:pt x="5259" y="23961"/>
                </a:lnTo>
                <a:cubicBezTo>
                  <a:pt x="4895" y="24132"/>
                  <a:pt x="4639" y="24303"/>
                  <a:pt x="4275" y="24409"/>
                </a:cubicBezTo>
                <a:cubicBezTo>
                  <a:pt x="4190" y="24495"/>
                  <a:pt x="4019" y="24495"/>
                  <a:pt x="3827" y="24580"/>
                </a:cubicBezTo>
                <a:lnTo>
                  <a:pt x="3656" y="24666"/>
                </a:lnTo>
                <a:lnTo>
                  <a:pt x="3827" y="24666"/>
                </a:lnTo>
                <a:cubicBezTo>
                  <a:pt x="4019" y="24580"/>
                  <a:pt x="4190" y="24495"/>
                  <a:pt x="4361" y="24495"/>
                </a:cubicBezTo>
                <a:cubicBezTo>
                  <a:pt x="4639" y="24303"/>
                  <a:pt x="4981" y="24132"/>
                  <a:pt x="5259" y="23961"/>
                </a:cubicBezTo>
                <a:close/>
                <a:moveTo>
                  <a:pt x="1775" y="23961"/>
                </a:moveTo>
                <a:cubicBezTo>
                  <a:pt x="1775" y="24217"/>
                  <a:pt x="1775" y="24580"/>
                  <a:pt x="1689" y="24837"/>
                </a:cubicBezTo>
                <a:lnTo>
                  <a:pt x="1775" y="23961"/>
                </a:lnTo>
                <a:close/>
                <a:moveTo>
                  <a:pt x="3485" y="24666"/>
                </a:moveTo>
                <a:lnTo>
                  <a:pt x="3485" y="24751"/>
                </a:lnTo>
                <a:cubicBezTo>
                  <a:pt x="3207" y="29924"/>
                  <a:pt x="2843" y="35096"/>
                  <a:pt x="2501" y="40248"/>
                </a:cubicBezTo>
                <a:cubicBezTo>
                  <a:pt x="2416" y="41509"/>
                  <a:pt x="2309" y="42748"/>
                  <a:pt x="2309" y="43903"/>
                </a:cubicBezTo>
                <a:lnTo>
                  <a:pt x="2416" y="43368"/>
                </a:lnTo>
                <a:lnTo>
                  <a:pt x="2501" y="41316"/>
                </a:lnTo>
                <a:cubicBezTo>
                  <a:pt x="2843" y="35802"/>
                  <a:pt x="3207" y="30287"/>
                  <a:pt x="3570" y="24751"/>
                </a:cubicBezTo>
                <a:lnTo>
                  <a:pt x="3570" y="24666"/>
                </a:lnTo>
                <a:close/>
                <a:moveTo>
                  <a:pt x="8999" y="0"/>
                </a:moveTo>
                <a:cubicBezTo>
                  <a:pt x="9448" y="983"/>
                  <a:pt x="9897" y="1967"/>
                  <a:pt x="10239" y="2929"/>
                </a:cubicBezTo>
                <a:lnTo>
                  <a:pt x="10431" y="3377"/>
                </a:lnTo>
                <a:lnTo>
                  <a:pt x="10517" y="3741"/>
                </a:lnTo>
                <a:cubicBezTo>
                  <a:pt x="10602" y="3997"/>
                  <a:pt x="10688" y="4275"/>
                  <a:pt x="10773" y="4532"/>
                </a:cubicBezTo>
                <a:cubicBezTo>
                  <a:pt x="11051" y="5515"/>
                  <a:pt x="11308" y="6583"/>
                  <a:pt x="11393" y="7652"/>
                </a:cubicBezTo>
                <a:cubicBezTo>
                  <a:pt x="11585" y="8721"/>
                  <a:pt x="11585" y="9790"/>
                  <a:pt x="11500" y="10773"/>
                </a:cubicBezTo>
                <a:cubicBezTo>
                  <a:pt x="11500" y="11051"/>
                  <a:pt x="11393" y="11307"/>
                  <a:pt x="11393" y="11478"/>
                </a:cubicBezTo>
                <a:lnTo>
                  <a:pt x="11222" y="12290"/>
                </a:lnTo>
                <a:cubicBezTo>
                  <a:pt x="11051" y="12739"/>
                  <a:pt x="10859" y="13188"/>
                  <a:pt x="10602" y="13530"/>
                </a:cubicBezTo>
                <a:cubicBezTo>
                  <a:pt x="10153" y="14428"/>
                  <a:pt x="9533" y="14877"/>
                  <a:pt x="8550" y="15496"/>
                </a:cubicBezTo>
                <a:cubicBezTo>
                  <a:pt x="8016" y="15753"/>
                  <a:pt x="7482" y="16116"/>
                  <a:pt x="6947" y="16651"/>
                </a:cubicBezTo>
                <a:cubicBezTo>
                  <a:pt x="6498" y="17100"/>
                  <a:pt x="6156" y="17719"/>
                  <a:pt x="5878" y="18339"/>
                </a:cubicBezTo>
                <a:cubicBezTo>
                  <a:pt x="5707" y="18617"/>
                  <a:pt x="5622" y="18959"/>
                  <a:pt x="5515" y="19237"/>
                </a:cubicBezTo>
                <a:lnTo>
                  <a:pt x="5344" y="20135"/>
                </a:lnTo>
                <a:cubicBezTo>
                  <a:pt x="5259" y="20562"/>
                  <a:pt x="5088" y="21011"/>
                  <a:pt x="4895" y="21374"/>
                </a:cubicBezTo>
                <a:cubicBezTo>
                  <a:pt x="4724" y="21738"/>
                  <a:pt x="4361" y="21994"/>
                  <a:pt x="4104" y="22272"/>
                </a:cubicBezTo>
                <a:cubicBezTo>
                  <a:pt x="3912" y="22358"/>
                  <a:pt x="3741" y="22443"/>
                  <a:pt x="3570" y="22529"/>
                </a:cubicBezTo>
                <a:cubicBezTo>
                  <a:pt x="3485" y="22529"/>
                  <a:pt x="3378" y="22614"/>
                  <a:pt x="3207" y="22614"/>
                </a:cubicBezTo>
                <a:lnTo>
                  <a:pt x="3036" y="22614"/>
                </a:lnTo>
                <a:cubicBezTo>
                  <a:pt x="2950" y="22700"/>
                  <a:pt x="2758" y="22700"/>
                  <a:pt x="2672" y="22700"/>
                </a:cubicBezTo>
                <a:cubicBezTo>
                  <a:pt x="2416" y="22892"/>
                  <a:pt x="2224" y="23063"/>
                  <a:pt x="2053" y="23234"/>
                </a:cubicBezTo>
                <a:lnTo>
                  <a:pt x="1967" y="23234"/>
                </a:lnTo>
                <a:lnTo>
                  <a:pt x="1882" y="23341"/>
                </a:lnTo>
                <a:lnTo>
                  <a:pt x="1775" y="23512"/>
                </a:lnTo>
                <a:lnTo>
                  <a:pt x="1518" y="23768"/>
                </a:lnTo>
                <a:cubicBezTo>
                  <a:pt x="1347" y="26547"/>
                  <a:pt x="1155" y="29219"/>
                  <a:pt x="898" y="31890"/>
                </a:cubicBezTo>
                <a:cubicBezTo>
                  <a:pt x="706" y="34733"/>
                  <a:pt x="535" y="37661"/>
                  <a:pt x="364" y="40525"/>
                </a:cubicBezTo>
                <a:lnTo>
                  <a:pt x="172" y="42748"/>
                </a:lnTo>
                <a:lnTo>
                  <a:pt x="86" y="43903"/>
                </a:lnTo>
                <a:lnTo>
                  <a:pt x="86" y="44971"/>
                </a:lnTo>
                <a:lnTo>
                  <a:pt x="1" y="45506"/>
                </a:lnTo>
                <a:lnTo>
                  <a:pt x="1" y="45784"/>
                </a:lnTo>
                <a:lnTo>
                  <a:pt x="1" y="45955"/>
                </a:lnTo>
                <a:lnTo>
                  <a:pt x="1" y="46040"/>
                </a:lnTo>
                <a:lnTo>
                  <a:pt x="86" y="46040"/>
                </a:lnTo>
                <a:cubicBezTo>
                  <a:pt x="813" y="46125"/>
                  <a:pt x="1518" y="46125"/>
                  <a:pt x="2224" y="46211"/>
                </a:cubicBezTo>
                <a:lnTo>
                  <a:pt x="3378" y="46318"/>
                </a:lnTo>
                <a:cubicBezTo>
                  <a:pt x="4104" y="46318"/>
                  <a:pt x="4810" y="46403"/>
                  <a:pt x="5622" y="46403"/>
                </a:cubicBezTo>
                <a:lnTo>
                  <a:pt x="10068" y="46403"/>
                </a:lnTo>
                <a:cubicBezTo>
                  <a:pt x="11500" y="46318"/>
                  <a:pt x="12996" y="46211"/>
                  <a:pt x="14599" y="45869"/>
                </a:cubicBezTo>
                <a:cubicBezTo>
                  <a:pt x="14962" y="45784"/>
                  <a:pt x="15326" y="45677"/>
                  <a:pt x="15668" y="45591"/>
                </a:cubicBezTo>
                <a:cubicBezTo>
                  <a:pt x="16031" y="45420"/>
                  <a:pt x="16480" y="45335"/>
                  <a:pt x="16843" y="45249"/>
                </a:cubicBezTo>
                <a:lnTo>
                  <a:pt x="17912" y="44800"/>
                </a:lnTo>
                <a:cubicBezTo>
                  <a:pt x="17998" y="44715"/>
                  <a:pt x="18083" y="44715"/>
                  <a:pt x="18169" y="44608"/>
                </a:cubicBezTo>
                <a:lnTo>
                  <a:pt x="18446" y="44522"/>
                </a:lnTo>
                <a:lnTo>
                  <a:pt x="18981" y="44180"/>
                </a:lnTo>
                <a:cubicBezTo>
                  <a:pt x="19152" y="44074"/>
                  <a:pt x="19323" y="43988"/>
                  <a:pt x="19515" y="43903"/>
                </a:cubicBezTo>
                <a:lnTo>
                  <a:pt x="19943" y="43539"/>
                </a:lnTo>
                <a:lnTo>
                  <a:pt x="20477" y="43197"/>
                </a:lnTo>
                <a:cubicBezTo>
                  <a:pt x="20584" y="43005"/>
                  <a:pt x="20755" y="42919"/>
                  <a:pt x="20926" y="42748"/>
                </a:cubicBezTo>
                <a:lnTo>
                  <a:pt x="21375" y="42385"/>
                </a:lnTo>
                <a:cubicBezTo>
                  <a:pt x="21460" y="42214"/>
                  <a:pt x="21653" y="42129"/>
                  <a:pt x="21738" y="41936"/>
                </a:cubicBezTo>
                <a:lnTo>
                  <a:pt x="22187" y="41509"/>
                </a:lnTo>
                <a:lnTo>
                  <a:pt x="22529" y="41060"/>
                </a:lnTo>
                <a:cubicBezTo>
                  <a:pt x="22892" y="40696"/>
                  <a:pt x="23149" y="40248"/>
                  <a:pt x="23427" y="39906"/>
                </a:cubicBezTo>
                <a:cubicBezTo>
                  <a:pt x="23790" y="39457"/>
                  <a:pt x="24046" y="39093"/>
                  <a:pt x="24410" y="38730"/>
                </a:cubicBezTo>
                <a:cubicBezTo>
                  <a:pt x="24666" y="38388"/>
                  <a:pt x="25030" y="38025"/>
                  <a:pt x="25393" y="37768"/>
                </a:cubicBezTo>
                <a:cubicBezTo>
                  <a:pt x="25479" y="37576"/>
                  <a:pt x="25650" y="37490"/>
                  <a:pt x="25821" y="37319"/>
                </a:cubicBezTo>
                <a:cubicBezTo>
                  <a:pt x="26013" y="37127"/>
                  <a:pt x="26184" y="37042"/>
                  <a:pt x="26462" y="36871"/>
                </a:cubicBezTo>
                <a:cubicBezTo>
                  <a:pt x="27958" y="35887"/>
                  <a:pt x="29753" y="35267"/>
                  <a:pt x="31698" y="34819"/>
                </a:cubicBezTo>
                <a:cubicBezTo>
                  <a:pt x="33750" y="34370"/>
                  <a:pt x="35802" y="33835"/>
                  <a:pt x="37769" y="33045"/>
                </a:cubicBezTo>
                <a:cubicBezTo>
                  <a:pt x="39714" y="32232"/>
                  <a:pt x="41595" y="31078"/>
                  <a:pt x="43198" y="29561"/>
                </a:cubicBezTo>
                <a:cubicBezTo>
                  <a:pt x="44715" y="28043"/>
                  <a:pt x="45784" y="26098"/>
                  <a:pt x="46489" y="24132"/>
                </a:cubicBezTo>
                <a:cubicBezTo>
                  <a:pt x="47195" y="22165"/>
                  <a:pt x="47558" y="20220"/>
                  <a:pt x="47729" y="18339"/>
                </a:cubicBezTo>
                <a:cubicBezTo>
                  <a:pt x="47836" y="17890"/>
                  <a:pt x="47836" y="17356"/>
                  <a:pt x="47921" y="16929"/>
                </a:cubicBezTo>
                <a:cubicBezTo>
                  <a:pt x="47921" y="16480"/>
                  <a:pt x="48007" y="15945"/>
                  <a:pt x="48007" y="15496"/>
                </a:cubicBezTo>
                <a:cubicBezTo>
                  <a:pt x="48007" y="15048"/>
                  <a:pt x="48092" y="14599"/>
                  <a:pt x="48092" y="14150"/>
                </a:cubicBezTo>
                <a:cubicBezTo>
                  <a:pt x="48092" y="13808"/>
                  <a:pt x="48178" y="13359"/>
                  <a:pt x="48178" y="12910"/>
                </a:cubicBezTo>
                <a:cubicBezTo>
                  <a:pt x="48370" y="11222"/>
                  <a:pt x="48712" y="9619"/>
                  <a:pt x="49332" y="8272"/>
                </a:cubicBezTo>
                <a:cubicBezTo>
                  <a:pt x="49781" y="7032"/>
                  <a:pt x="50401" y="6135"/>
                  <a:pt x="51042" y="5600"/>
                </a:cubicBezTo>
                <a:cubicBezTo>
                  <a:pt x="51576" y="4980"/>
                  <a:pt x="52111" y="4724"/>
                  <a:pt x="52538" y="4638"/>
                </a:cubicBezTo>
                <a:cubicBezTo>
                  <a:pt x="52730" y="4532"/>
                  <a:pt x="52901" y="4446"/>
                  <a:pt x="52987" y="4446"/>
                </a:cubicBezTo>
                <a:lnTo>
                  <a:pt x="53072" y="4361"/>
                </a:lnTo>
                <a:lnTo>
                  <a:pt x="53265" y="4361"/>
                </a:lnTo>
                <a:cubicBezTo>
                  <a:pt x="53350" y="4275"/>
                  <a:pt x="53265" y="4275"/>
                  <a:pt x="52987" y="4190"/>
                </a:cubicBezTo>
                <a:lnTo>
                  <a:pt x="52196" y="4190"/>
                </a:lnTo>
                <a:cubicBezTo>
                  <a:pt x="52111" y="4275"/>
                  <a:pt x="51918" y="4275"/>
                  <a:pt x="51833" y="4361"/>
                </a:cubicBezTo>
                <a:cubicBezTo>
                  <a:pt x="51298" y="4532"/>
                  <a:pt x="50593" y="4895"/>
                  <a:pt x="49973" y="5515"/>
                </a:cubicBezTo>
                <a:cubicBezTo>
                  <a:pt x="49332" y="6242"/>
                  <a:pt x="48712" y="7032"/>
                  <a:pt x="48263" y="8187"/>
                </a:cubicBezTo>
                <a:cubicBezTo>
                  <a:pt x="47729" y="9255"/>
                  <a:pt x="47387" y="10602"/>
                  <a:pt x="47109" y="12012"/>
                </a:cubicBezTo>
                <a:lnTo>
                  <a:pt x="46938" y="12012"/>
                </a:lnTo>
                <a:cubicBezTo>
                  <a:pt x="47387" y="9084"/>
                  <a:pt x="48178" y="7396"/>
                  <a:pt x="48798" y="6412"/>
                </a:cubicBezTo>
                <a:cubicBezTo>
                  <a:pt x="48905" y="6135"/>
                  <a:pt x="49076" y="5964"/>
                  <a:pt x="49161" y="5793"/>
                </a:cubicBezTo>
                <a:cubicBezTo>
                  <a:pt x="49246" y="5600"/>
                  <a:pt x="49332" y="5429"/>
                  <a:pt x="49439" y="5344"/>
                </a:cubicBezTo>
                <a:cubicBezTo>
                  <a:pt x="49610" y="5173"/>
                  <a:pt x="49695" y="4980"/>
                  <a:pt x="49695" y="4980"/>
                </a:cubicBezTo>
                <a:cubicBezTo>
                  <a:pt x="49695" y="4938"/>
                  <a:pt x="49668" y="4922"/>
                  <a:pt x="49625" y="4922"/>
                </a:cubicBezTo>
                <a:cubicBezTo>
                  <a:pt x="49494" y="4922"/>
                  <a:pt x="49216" y="5072"/>
                  <a:pt x="49121" y="5072"/>
                </a:cubicBezTo>
                <a:cubicBezTo>
                  <a:pt x="49059" y="5072"/>
                  <a:pt x="49073" y="5011"/>
                  <a:pt x="49246" y="4809"/>
                </a:cubicBezTo>
                <a:lnTo>
                  <a:pt x="49246" y="4809"/>
                </a:lnTo>
                <a:cubicBezTo>
                  <a:pt x="48092" y="6049"/>
                  <a:pt x="47472" y="7481"/>
                  <a:pt x="47024" y="8913"/>
                </a:cubicBezTo>
                <a:cubicBezTo>
                  <a:pt x="46938" y="9170"/>
                  <a:pt x="46853" y="9341"/>
                  <a:pt x="46853" y="9533"/>
                </a:cubicBezTo>
                <a:lnTo>
                  <a:pt x="46660" y="10067"/>
                </a:lnTo>
                <a:cubicBezTo>
                  <a:pt x="46575" y="10409"/>
                  <a:pt x="46489" y="10773"/>
                  <a:pt x="46404" y="11136"/>
                </a:cubicBezTo>
                <a:lnTo>
                  <a:pt x="46233" y="12290"/>
                </a:lnTo>
                <a:lnTo>
                  <a:pt x="46126" y="12825"/>
                </a:lnTo>
                <a:lnTo>
                  <a:pt x="46126" y="13359"/>
                </a:lnTo>
                <a:cubicBezTo>
                  <a:pt x="46040" y="14150"/>
                  <a:pt x="45955" y="14877"/>
                  <a:pt x="45955" y="15582"/>
                </a:cubicBezTo>
                <a:cubicBezTo>
                  <a:pt x="45869" y="16287"/>
                  <a:pt x="45784" y="17014"/>
                  <a:pt x="45698" y="17719"/>
                </a:cubicBezTo>
                <a:lnTo>
                  <a:pt x="45592" y="18788"/>
                </a:lnTo>
                <a:lnTo>
                  <a:pt x="45335" y="19857"/>
                </a:lnTo>
                <a:cubicBezTo>
                  <a:pt x="45250" y="20477"/>
                  <a:pt x="45057" y="21203"/>
                  <a:pt x="44886" y="21823"/>
                </a:cubicBezTo>
                <a:cubicBezTo>
                  <a:pt x="44715" y="22529"/>
                  <a:pt x="44437" y="23512"/>
                  <a:pt x="43988" y="24409"/>
                </a:cubicBezTo>
                <a:cubicBezTo>
                  <a:pt x="43903" y="24580"/>
                  <a:pt x="43903" y="24666"/>
                  <a:pt x="43817" y="24751"/>
                </a:cubicBezTo>
                <a:cubicBezTo>
                  <a:pt x="43817" y="24944"/>
                  <a:pt x="43732" y="25029"/>
                  <a:pt x="43646" y="25115"/>
                </a:cubicBezTo>
                <a:cubicBezTo>
                  <a:pt x="43561" y="25286"/>
                  <a:pt x="43454" y="25564"/>
                  <a:pt x="43369" y="25735"/>
                </a:cubicBezTo>
                <a:cubicBezTo>
                  <a:pt x="43198" y="25906"/>
                  <a:pt x="43112" y="26098"/>
                  <a:pt x="43027" y="26269"/>
                </a:cubicBezTo>
                <a:cubicBezTo>
                  <a:pt x="42834" y="26440"/>
                  <a:pt x="42749" y="26632"/>
                  <a:pt x="42663" y="26718"/>
                </a:cubicBezTo>
                <a:cubicBezTo>
                  <a:pt x="41060" y="28941"/>
                  <a:pt x="38752" y="30458"/>
                  <a:pt x="36080" y="31356"/>
                </a:cubicBezTo>
                <a:lnTo>
                  <a:pt x="35097" y="31698"/>
                </a:lnTo>
                <a:lnTo>
                  <a:pt x="34114" y="31976"/>
                </a:lnTo>
                <a:cubicBezTo>
                  <a:pt x="33750" y="32147"/>
                  <a:pt x="33408" y="32232"/>
                  <a:pt x="33130" y="32318"/>
                </a:cubicBezTo>
                <a:lnTo>
                  <a:pt x="32062" y="32510"/>
                </a:lnTo>
                <a:lnTo>
                  <a:pt x="30993" y="32767"/>
                </a:lnTo>
                <a:lnTo>
                  <a:pt x="29924" y="33045"/>
                </a:lnTo>
                <a:lnTo>
                  <a:pt x="29390" y="33216"/>
                </a:lnTo>
                <a:cubicBezTo>
                  <a:pt x="29219" y="33216"/>
                  <a:pt x="29027" y="33301"/>
                  <a:pt x="28770" y="33387"/>
                </a:cubicBezTo>
                <a:lnTo>
                  <a:pt x="27701" y="33750"/>
                </a:lnTo>
                <a:cubicBezTo>
                  <a:pt x="26269" y="34370"/>
                  <a:pt x="24944" y="35182"/>
                  <a:pt x="23790" y="36251"/>
                </a:cubicBezTo>
                <a:cubicBezTo>
                  <a:pt x="22614" y="37319"/>
                  <a:pt x="21738" y="38559"/>
                  <a:pt x="20840" y="39628"/>
                </a:cubicBezTo>
                <a:cubicBezTo>
                  <a:pt x="19943" y="40696"/>
                  <a:pt x="19066" y="41594"/>
                  <a:pt x="17998" y="42214"/>
                </a:cubicBezTo>
                <a:cubicBezTo>
                  <a:pt x="16843" y="42919"/>
                  <a:pt x="15582" y="43283"/>
                  <a:pt x="14257" y="43646"/>
                </a:cubicBezTo>
                <a:cubicBezTo>
                  <a:pt x="12996" y="43988"/>
                  <a:pt x="11585" y="44074"/>
                  <a:pt x="10239" y="44180"/>
                </a:cubicBezTo>
                <a:lnTo>
                  <a:pt x="6049" y="44180"/>
                </a:lnTo>
                <a:cubicBezTo>
                  <a:pt x="5344" y="44180"/>
                  <a:pt x="4639" y="44074"/>
                  <a:pt x="3912" y="44074"/>
                </a:cubicBezTo>
                <a:lnTo>
                  <a:pt x="2843" y="43988"/>
                </a:lnTo>
                <a:lnTo>
                  <a:pt x="2309" y="43988"/>
                </a:lnTo>
                <a:cubicBezTo>
                  <a:pt x="2309" y="43988"/>
                  <a:pt x="2224" y="44074"/>
                  <a:pt x="2309" y="44074"/>
                </a:cubicBezTo>
                <a:lnTo>
                  <a:pt x="2587" y="44074"/>
                </a:lnTo>
                <a:cubicBezTo>
                  <a:pt x="3292" y="44074"/>
                  <a:pt x="3912" y="44180"/>
                  <a:pt x="4639" y="44180"/>
                </a:cubicBezTo>
                <a:cubicBezTo>
                  <a:pt x="5964" y="44266"/>
                  <a:pt x="7311" y="44266"/>
                  <a:pt x="8636" y="44266"/>
                </a:cubicBezTo>
                <a:cubicBezTo>
                  <a:pt x="9982" y="44266"/>
                  <a:pt x="11308" y="44180"/>
                  <a:pt x="12654" y="43988"/>
                </a:cubicBezTo>
                <a:lnTo>
                  <a:pt x="12654" y="43988"/>
                </a:lnTo>
                <a:cubicBezTo>
                  <a:pt x="12519" y="44048"/>
                  <a:pt x="12269" y="44118"/>
                  <a:pt x="12374" y="44118"/>
                </a:cubicBezTo>
                <a:cubicBezTo>
                  <a:pt x="12388" y="44118"/>
                  <a:pt x="12409" y="44117"/>
                  <a:pt x="12436" y="44114"/>
                </a:cubicBezTo>
                <a:lnTo>
                  <a:pt x="12436" y="44114"/>
                </a:lnTo>
                <a:cubicBezTo>
                  <a:pt x="10788" y="44327"/>
                  <a:pt x="9074" y="44398"/>
                  <a:pt x="7361" y="44398"/>
                </a:cubicBezTo>
                <a:cubicBezTo>
                  <a:pt x="6479" y="44398"/>
                  <a:pt x="5597" y="44379"/>
                  <a:pt x="4724" y="44351"/>
                </a:cubicBezTo>
                <a:cubicBezTo>
                  <a:pt x="4019" y="44351"/>
                  <a:pt x="3378" y="44266"/>
                  <a:pt x="2672" y="44266"/>
                </a:cubicBezTo>
                <a:lnTo>
                  <a:pt x="2224" y="44180"/>
                </a:lnTo>
                <a:lnTo>
                  <a:pt x="2138" y="44180"/>
                </a:lnTo>
                <a:lnTo>
                  <a:pt x="2138" y="43988"/>
                </a:lnTo>
                <a:cubicBezTo>
                  <a:pt x="2224" y="42748"/>
                  <a:pt x="2224" y="41594"/>
                  <a:pt x="2309" y="40333"/>
                </a:cubicBezTo>
                <a:cubicBezTo>
                  <a:pt x="2672" y="35096"/>
                  <a:pt x="3036" y="29838"/>
                  <a:pt x="3378" y="24666"/>
                </a:cubicBezTo>
                <a:lnTo>
                  <a:pt x="3378" y="24580"/>
                </a:lnTo>
                <a:cubicBezTo>
                  <a:pt x="3485" y="24580"/>
                  <a:pt x="3485" y="24495"/>
                  <a:pt x="3570" y="24495"/>
                </a:cubicBezTo>
                <a:lnTo>
                  <a:pt x="3741" y="24495"/>
                </a:lnTo>
                <a:cubicBezTo>
                  <a:pt x="3912" y="24409"/>
                  <a:pt x="4104" y="24409"/>
                  <a:pt x="4275" y="24303"/>
                </a:cubicBezTo>
                <a:cubicBezTo>
                  <a:pt x="4553" y="24132"/>
                  <a:pt x="4895" y="24046"/>
                  <a:pt x="5173" y="23875"/>
                </a:cubicBezTo>
                <a:cubicBezTo>
                  <a:pt x="5707" y="23426"/>
                  <a:pt x="6242" y="22977"/>
                  <a:pt x="6584" y="22358"/>
                </a:cubicBezTo>
                <a:cubicBezTo>
                  <a:pt x="6862" y="21738"/>
                  <a:pt x="7118" y="21096"/>
                  <a:pt x="7225" y="20477"/>
                </a:cubicBezTo>
                <a:lnTo>
                  <a:pt x="7396" y="19771"/>
                </a:lnTo>
                <a:cubicBezTo>
                  <a:pt x="7482" y="19493"/>
                  <a:pt x="7567" y="19322"/>
                  <a:pt x="7653" y="19066"/>
                </a:cubicBezTo>
                <a:cubicBezTo>
                  <a:pt x="7845" y="18617"/>
                  <a:pt x="8016" y="18254"/>
                  <a:pt x="8379" y="17997"/>
                </a:cubicBezTo>
                <a:cubicBezTo>
                  <a:pt x="8636" y="17634"/>
                  <a:pt x="8999" y="17463"/>
                  <a:pt x="9533" y="17100"/>
                </a:cubicBezTo>
                <a:cubicBezTo>
                  <a:pt x="9982" y="16822"/>
                  <a:pt x="10517" y="16565"/>
                  <a:pt x="11051" y="16116"/>
                </a:cubicBezTo>
                <a:cubicBezTo>
                  <a:pt x="11500" y="15667"/>
                  <a:pt x="11927" y="15133"/>
                  <a:pt x="12291" y="14599"/>
                </a:cubicBezTo>
                <a:cubicBezTo>
                  <a:pt x="12569" y="14064"/>
                  <a:pt x="12825" y="13445"/>
                  <a:pt x="12996" y="12910"/>
                </a:cubicBezTo>
                <a:lnTo>
                  <a:pt x="13274" y="11927"/>
                </a:lnTo>
                <a:cubicBezTo>
                  <a:pt x="13359" y="11671"/>
                  <a:pt x="13359" y="11393"/>
                  <a:pt x="13359" y="11051"/>
                </a:cubicBezTo>
                <a:cubicBezTo>
                  <a:pt x="13530" y="9875"/>
                  <a:pt x="13530" y="8635"/>
                  <a:pt x="13359" y="7481"/>
                </a:cubicBezTo>
                <a:cubicBezTo>
                  <a:pt x="13188" y="6327"/>
                  <a:pt x="12911" y="5173"/>
                  <a:pt x="12569" y="3997"/>
                </a:cubicBezTo>
                <a:cubicBezTo>
                  <a:pt x="12569" y="3741"/>
                  <a:pt x="12462" y="3463"/>
                  <a:pt x="12376" y="3206"/>
                </a:cubicBezTo>
                <a:lnTo>
                  <a:pt x="12205" y="2758"/>
                </a:lnTo>
                <a:lnTo>
                  <a:pt x="12120" y="2587"/>
                </a:lnTo>
                <a:lnTo>
                  <a:pt x="12120" y="2394"/>
                </a:lnTo>
                <a:cubicBezTo>
                  <a:pt x="12034" y="2309"/>
                  <a:pt x="12034" y="2138"/>
                  <a:pt x="11927" y="2052"/>
                </a:cubicBezTo>
                <a:lnTo>
                  <a:pt x="12291" y="2052"/>
                </a:lnTo>
                <a:cubicBezTo>
                  <a:pt x="12911" y="2138"/>
                  <a:pt x="13530" y="2138"/>
                  <a:pt x="14065" y="2138"/>
                </a:cubicBezTo>
                <a:lnTo>
                  <a:pt x="14065" y="2309"/>
                </a:lnTo>
                <a:cubicBezTo>
                  <a:pt x="21738" y="2843"/>
                  <a:pt x="29475" y="3377"/>
                  <a:pt x="37320" y="3912"/>
                </a:cubicBezTo>
                <a:cubicBezTo>
                  <a:pt x="40526" y="4104"/>
                  <a:pt x="43369" y="4190"/>
                  <a:pt x="45698" y="4190"/>
                </a:cubicBezTo>
                <a:cubicBezTo>
                  <a:pt x="39992" y="3741"/>
                  <a:pt x="34199" y="3377"/>
                  <a:pt x="28321" y="2929"/>
                </a:cubicBezTo>
                <a:cubicBezTo>
                  <a:pt x="25393" y="2758"/>
                  <a:pt x="22443" y="2587"/>
                  <a:pt x="19408" y="2309"/>
                </a:cubicBezTo>
                <a:cubicBezTo>
                  <a:pt x="17912" y="2223"/>
                  <a:pt x="16480" y="2138"/>
                  <a:pt x="14962" y="2052"/>
                </a:cubicBezTo>
                <a:cubicBezTo>
                  <a:pt x="14172" y="1967"/>
                  <a:pt x="13445" y="1967"/>
                  <a:pt x="12740" y="1860"/>
                </a:cubicBezTo>
                <a:lnTo>
                  <a:pt x="12034" y="1860"/>
                </a:lnTo>
                <a:lnTo>
                  <a:pt x="11884" y="1793"/>
                </a:lnTo>
                <a:lnTo>
                  <a:pt x="11884" y="1793"/>
                </a:lnTo>
                <a:cubicBezTo>
                  <a:pt x="17570" y="2150"/>
                  <a:pt x="23073" y="2507"/>
                  <a:pt x="28492" y="2843"/>
                </a:cubicBezTo>
                <a:cubicBezTo>
                  <a:pt x="34285" y="3292"/>
                  <a:pt x="40077" y="3655"/>
                  <a:pt x="45784" y="4104"/>
                </a:cubicBezTo>
                <a:cubicBezTo>
                  <a:pt x="46489" y="4104"/>
                  <a:pt x="47195" y="4190"/>
                  <a:pt x="47921" y="4275"/>
                </a:cubicBezTo>
                <a:lnTo>
                  <a:pt x="50401" y="4275"/>
                </a:lnTo>
                <a:cubicBezTo>
                  <a:pt x="53350" y="4190"/>
                  <a:pt x="54782" y="3912"/>
                  <a:pt x="48990" y="3292"/>
                </a:cubicBezTo>
                <a:cubicBezTo>
                  <a:pt x="47558" y="3206"/>
                  <a:pt x="44630" y="3035"/>
                  <a:pt x="44630" y="3035"/>
                </a:cubicBezTo>
                <a:cubicBezTo>
                  <a:pt x="44095" y="2929"/>
                  <a:pt x="44437" y="2843"/>
                  <a:pt x="44801" y="2758"/>
                </a:cubicBezTo>
                <a:cubicBezTo>
                  <a:pt x="35354" y="2138"/>
                  <a:pt x="26014" y="1518"/>
                  <a:pt x="16653" y="898"/>
                </a:cubicBezTo>
                <a:lnTo>
                  <a:pt x="16653" y="898"/>
                </a:lnTo>
                <a:cubicBezTo>
                  <a:pt x="26014" y="1518"/>
                  <a:pt x="35546" y="2052"/>
                  <a:pt x="45057" y="2672"/>
                </a:cubicBezTo>
                <a:cubicBezTo>
                  <a:pt x="45421" y="2587"/>
                  <a:pt x="45335" y="2501"/>
                  <a:pt x="43283" y="2309"/>
                </a:cubicBezTo>
                <a:cubicBezTo>
                  <a:pt x="40355" y="1967"/>
                  <a:pt x="30202" y="1518"/>
                  <a:pt x="24410" y="1069"/>
                </a:cubicBezTo>
                <a:cubicBezTo>
                  <a:pt x="22080" y="898"/>
                  <a:pt x="19857" y="706"/>
                  <a:pt x="17549" y="535"/>
                </a:cubicBezTo>
                <a:cubicBezTo>
                  <a:pt x="16395" y="535"/>
                  <a:pt x="15240" y="449"/>
                  <a:pt x="14065" y="364"/>
                </a:cubicBezTo>
                <a:cubicBezTo>
                  <a:pt x="13445" y="257"/>
                  <a:pt x="12825" y="257"/>
                  <a:pt x="12205" y="171"/>
                </a:cubicBezTo>
                <a:cubicBezTo>
                  <a:pt x="11137" y="171"/>
                  <a:pt x="10068" y="86"/>
                  <a:pt x="8999" y="0"/>
                </a:cubicBezTo>
                <a:close/>
              </a:path>
            </a:pathLst>
          </a:custGeom>
          <a:solidFill>
            <a:srgbClr val="FDB2A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611" name="Google Shape;611;p11"/>
          <p:cNvGrpSpPr/>
          <p:nvPr/>
        </p:nvGrpSpPr>
        <p:grpSpPr>
          <a:xfrm rot="5609146" flipH="1">
            <a:off x="5382970" y="3332257"/>
            <a:ext cx="673885" cy="412150"/>
            <a:chOff x="6741375" y="2285650"/>
            <a:chExt cx="603425" cy="492075"/>
          </a:xfrm>
        </p:grpSpPr>
        <p:sp>
          <p:nvSpPr>
            <p:cNvPr id="612" name="Google Shape;612;p11"/>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 name="Google Shape;613;p11"/>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 name="Google Shape;614;p11"/>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5" name="Google Shape;615;p11"/>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6" name="Google Shape;616;p11"/>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7" name="Google Shape;617;p11"/>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8" name="Google Shape;618;p11"/>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9" name="Google Shape;619;p11"/>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0" name="Google Shape;620;p11"/>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1" name="Google Shape;621;p11"/>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2" name="Google Shape;622;p11"/>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3" name="Google Shape;623;p11"/>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4" name="Google Shape;624;p11"/>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5" name="Google Shape;625;p11"/>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6" name="Google Shape;626;p11"/>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7" name="Google Shape;627;p11"/>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8" name="Google Shape;628;p11"/>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9" name="Google Shape;629;p11"/>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0" name="Google Shape;630;p11"/>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31" name="Google Shape;631;p11"/>
          <p:cNvSpPr/>
          <p:nvPr/>
        </p:nvSpPr>
        <p:spPr>
          <a:xfrm rot="3879172" flipH="1">
            <a:off x="-444849" y="3448113"/>
            <a:ext cx="2550058" cy="1934937"/>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rgbClr val="83E3D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632" name="Google Shape;632;p11"/>
          <p:cNvSpPr/>
          <p:nvPr/>
        </p:nvSpPr>
        <p:spPr>
          <a:xfrm rot="3879172" flipH="1">
            <a:off x="-495921" y="3419943"/>
            <a:ext cx="2654336" cy="2054015"/>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rgbClr val="83E3D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633" name="Google Shape;633;p11"/>
          <p:cNvGrpSpPr/>
          <p:nvPr/>
        </p:nvGrpSpPr>
        <p:grpSpPr>
          <a:xfrm rot="10800000">
            <a:off x="147308" y="3184440"/>
            <a:ext cx="505429" cy="549549"/>
            <a:chOff x="6741375" y="2285650"/>
            <a:chExt cx="603425" cy="492075"/>
          </a:xfrm>
        </p:grpSpPr>
        <p:sp>
          <p:nvSpPr>
            <p:cNvPr id="634" name="Google Shape;634;p11"/>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5" name="Google Shape;635;p11"/>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6" name="Google Shape;636;p11"/>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7" name="Google Shape;637;p11"/>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8" name="Google Shape;638;p11"/>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9" name="Google Shape;639;p11"/>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0" name="Google Shape;640;p11"/>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1" name="Google Shape;641;p11"/>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2" name="Google Shape;642;p11"/>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3" name="Google Shape;643;p11"/>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4" name="Google Shape;644;p11"/>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5" name="Google Shape;645;p11"/>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6" name="Google Shape;646;p11"/>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7" name="Google Shape;647;p11"/>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8" name="Google Shape;648;p11"/>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49" name="Google Shape;649;p11"/>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0" name="Google Shape;650;p11"/>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1" name="Google Shape;651;p11"/>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2" name="Google Shape;652;p11"/>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53" name="Google Shape;653;p11"/>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655" name="Google Shape;655;p11"/>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rgbClr val="FFE1DF"/>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656" name="Google Shape;656;p11"/>
          <p:cNvGrpSpPr/>
          <p:nvPr/>
        </p:nvGrpSpPr>
        <p:grpSpPr>
          <a:xfrm>
            <a:off x="4055117" y="1024701"/>
            <a:ext cx="505429" cy="549549"/>
            <a:chOff x="6741375" y="2285650"/>
            <a:chExt cx="603425" cy="492075"/>
          </a:xfrm>
        </p:grpSpPr>
        <p:sp>
          <p:nvSpPr>
            <p:cNvPr id="657" name="Google Shape;657;p11"/>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8" name="Google Shape;658;p11"/>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9" name="Google Shape;659;p11"/>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0" name="Google Shape;660;p11"/>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1" name="Google Shape;661;p11"/>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2" name="Google Shape;662;p11"/>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3" name="Google Shape;663;p11"/>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4" name="Google Shape;664;p11"/>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5" name="Google Shape;665;p11"/>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6" name="Google Shape;666;p11"/>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7" name="Google Shape;667;p11"/>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8" name="Google Shape;668;p11"/>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69" name="Google Shape;669;p11"/>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0" name="Google Shape;670;p11"/>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1" name="Google Shape;671;p11"/>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2" name="Google Shape;672;p11"/>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3" name="Google Shape;673;p11"/>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4" name="Google Shape;674;p11"/>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75" name="Google Shape;675;p11"/>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rgbClr val="FF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76" name="Google Shape;676;p11"/>
          <p:cNvSpPr txBox="1">
            <a:spLocks noGrp="1"/>
          </p:cNvSpPr>
          <p:nvPr>
            <p:ph type="ctrTitle"/>
          </p:nvPr>
        </p:nvSpPr>
        <p:spPr>
          <a:xfrm>
            <a:off x="1612901" y="499000"/>
            <a:ext cx="3632218"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solidFill>
                  <a:schemeClr val="dk1"/>
                </a:solidFill>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dirty="0"/>
          </a:p>
        </p:txBody>
      </p:sp>
      <p:sp>
        <p:nvSpPr>
          <p:cNvPr id="70" name="投影片編號版面配置區 2">
            <a:extLst>
              <a:ext uri="{FF2B5EF4-FFF2-40B4-BE49-F238E27FC236}">
                <a16:creationId xmlns:a16="http://schemas.microsoft.com/office/drawing/2014/main" id="{FCE1BB55-EA49-4C5C-BAEB-84E2BDA2BB90}"/>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4">
  <p:cSld name="CUSTOM_11_1_1_2">
    <p:bg>
      <p:bgPr>
        <a:solidFill>
          <a:srgbClr val="F3F3F3"/>
        </a:solidFill>
        <a:effectLst/>
      </p:bgPr>
    </p:bg>
    <p:spTree>
      <p:nvGrpSpPr>
        <p:cNvPr id="1" name="Shape 677"/>
        <p:cNvGrpSpPr/>
        <p:nvPr/>
      </p:nvGrpSpPr>
      <p:grpSpPr>
        <a:xfrm>
          <a:off x="0" y="0"/>
          <a:ext cx="0" cy="0"/>
          <a:chOff x="0" y="0"/>
          <a:chExt cx="0" cy="0"/>
        </a:xfrm>
      </p:grpSpPr>
      <p:sp>
        <p:nvSpPr>
          <p:cNvPr id="678" name="Google Shape;678;p12"/>
          <p:cNvSpPr/>
          <p:nvPr/>
        </p:nvSpPr>
        <p:spPr>
          <a:xfrm rot="-1640822" flipH="1">
            <a:off x="5270915" y="2670228"/>
            <a:ext cx="2065095" cy="2785700"/>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679" name="Google Shape;679;p12"/>
          <p:cNvSpPr/>
          <p:nvPr/>
        </p:nvSpPr>
        <p:spPr>
          <a:xfrm rot="-1640822" flipH="1">
            <a:off x="5195913" y="2570274"/>
            <a:ext cx="2149541" cy="2957134"/>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680" name="Google Shape;680;p12"/>
          <p:cNvSpPr/>
          <p:nvPr/>
        </p:nvSpPr>
        <p:spPr>
          <a:xfrm rot="6920828">
            <a:off x="-493888" y="-290136"/>
            <a:ext cx="2550058" cy="1934937"/>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alpha val="73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682" name="Google Shape;682;p12"/>
          <p:cNvGrpSpPr/>
          <p:nvPr/>
        </p:nvGrpSpPr>
        <p:grpSpPr>
          <a:xfrm flipH="1">
            <a:off x="5554336" y="1888359"/>
            <a:ext cx="749131" cy="986989"/>
            <a:chOff x="4221175" y="746750"/>
            <a:chExt cx="1040677" cy="1028328"/>
          </a:xfrm>
        </p:grpSpPr>
        <p:sp>
          <p:nvSpPr>
            <p:cNvPr id="683" name="Google Shape;683;p12"/>
            <p:cNvSpPr/>
            <p:nvPr/>
          </p:nvSpPr>
          <p:spPr>
            <a:xfrm>
              <a:off x="4729810" y="1732760"/>
              <a:ext cx="128635" cy="27587"/>
            </a:xfrm>
            <a:custGeom>
              <a:avLst/>
              <a:gdLst/>
              <a:ahLst/>
              <a:cxnLst/>
              <a:rect l="l" t="t" r="r" b="b"/>
              <a:pathLst>
                <a:path w="3292" h="706" extrusionOk="0">
                  <a:moveTo>
                    <a:pt x="342" y="0"/>
                  </a:moveTo>
                  <a:cubicBezTo>
                    <a:pt x="0" y="0"/>
                    <a:pt x="0" y="534"/>
                    <a:pt x="342" y="534"/>
                  </a:cubicBezTo>
                  <a:cubicBezTo>
                    <a:pt x="1240" y="620"/>
                    <a:pt x="2031" y="705"/>
                    <a:pt x="2928" y="705"/>
                  </a:cubicBezTo>
                  <a:cubicBezTo>
                    <a:pt x="3292" y="705"/>
                    <a:pt x="3292" y="171"/>
                    <a:pt x="2928" y="171"/>
                  </a:cubicBezTo>
                  <a:cubicBezTo>
                    <a:pt x="2031" y="171"/>
                    <a:pt x="1240" y="86"/>
                    <a:pt x="3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4" name="Google Shape;684;p12"/>
            <p:cNvSpPr/>
            <p:nvPr/>
          </p:nvSpPr>
          <p:spPr>
            <a:xfrm>
              <a:off x="4493877" y="1746397"/>
              <a:ext cx="131566" cy="28681"/>
            </a:xfrm>
            <a:custGeom>
              <a:avLst/>
              <a:gdLst/>
              <a:ahLst/>
              <a:cxnLst/>
              <a:rect l="l" t="t" r="r" b="b"/>
              <a:pathLst>
                <a:path w="3367" h="734" extrusionOk="0">
                  <a:moveTo>
                    <a:pt x="349" y="0"/>
                  </a:moveTo>
                  <a:cubicBezTo>
                    <a:pt x="130" y="0"/>
                    <a:pt x="1" y="452"/>
                    <a:pt x="331" y="549"/>
                  </a:cubicBezTo>
                  <a:cubicBezTo>
                    <a:pt x="870" y="703"/>
                    <a:pt x="1401" y="733"/>
                    <a:pt x="1933" y="733"/>
                  </a:cubicBezTo>
                  <a:cubicBezTo>
                    <a:pt x="2288" y="733"/>
                    <a:pt x="2644" y="720"/>
                    <a:pt x="3003" y="720"/>
                  </a:cubicBezTo>
                  <a:cubicBezTo>
                    <a:pt x="3366" y="720"/>
                    <a:pt x="3366" y="185"/>
                    <a:pt x="3003" y="185"/>
                  </a:cubicBezTo>
                  <a:cubicBezTo>
                    <a:pt x="2644" y="185"/>
                    <a:pt x="2302" y="199"/>
                    <a:pt x="1963" y="199"/>
                  </a:cubicBezTo>
                  <a:cubicBezTo>
                    <a:pt x="1456" y="199"/>
                    <a:pt x="955" y="168"/>
                    <a:pt x="417" y="14"/>
                  </a:cubicBezTo>
                  <a:cubicBezTo>
                    <a:pt x="394" y="5"/>
                    <a:pt x="371" y="0"/>
                    <a:pt x="34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5" name="Google Shape;685;p12"/>
            <p:cNvSpPr/>
            <p:nvPr/>
          </p:nvSpPr>
          <p:spPr>
            <a:xfrm>
              <a:off x="4951949" y="1673444"/>
              <a:ext cx="103471" cy="35480"/>
            </a:xfrm>
            <a:custGeom>
              <a:avLst/>
              <a:gdLst/>
              <a:ahLst/>
              <a:cxnLst/>
              <a:rect l="l" t="t" r="r" b="b"/>
              <a:pathLst>
                <a:path w="2648" h="908" extrusionOk="0">
                  <a:moveTo>
                    <a:pt x="535" y="0"/>
                  </a:moveTo>
                  <a:cubicBezTo>
                    <a:pt x="193" y="0"/>
                    <a:pt x="1" y="449"/>
                    <a:pt x="364" y="535"/>
                  </a:cubicBezTo>
                  <a:cubicBezTo>
                    <a:pt x="984" y="620"/>
                    <a:pt x="1604" y="813"/>
                    <a:pt x="2138" y="898"/>
                  </a:cubicBezTo>
                  <a:cubicBezTo>
                    <a:pt x="2165" y="904"/>
                    <a:pt x="2191" y="907"/>
                    <a:pt x="2215" y="907"/>
                  </a:cubicBezTo>
                  <a:cubicBezTo>
                    <a:pt x="2524" y="907"/>
                    <a:pt x="2647" y="443"/>
                    <a:pt x="2330" y="364"/>
                  </a:cubicBezTo>
                  <a:cubicBezTo>
                    <a:pt x="1689" y="278"/>
                    <a:pt x="1155" y="171"/>
                    <a:pt x="5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6" name="Google Shape;686;p12"/>
            <p:cNvSpPr/>
            <p:nvPr/>
          </p:nvSpPr>
          <p:spPr>
            <a:xfrm>
              <a:off x="4649628" y="1624992"/>
              <a:ext cx="130628" cy="43139"/>
            </a:xfrm>
            <a:custGeom>
              <a:avLst/>
              <a:gdLst/>
              <a:ahLst/>
              <a:cxnLst/>
              <a:rect l="l" t="t" r="r" b="b"/>
              <a:pathLst>
                <a:path w="3343" h="1104" extrusionOk="0">
                  <a:moveTo>
                    <a:pt x="342" y="1"/>
                  </a:moveTo>
                  <a:cubicBezTo>
                    <a:pt x="0" y="1"/>
                    <a:pt x="0" y="535"/>
                    <a:pt x="342" y="535"/>
                  </a:cubicBezTo>
                  <a:cubicBezTo>
                    <a:pt x="1154" y="621"/>
                    <a:pt x="2052" y="706"/>
                    <a:pt x="2843" y="1070"/>
                  </a:cubicBezTo>
                  <a:cubicBezTo>
                    <a:pt x="2881" y="1093"/>
                    <a:pt x="2918" y="1103"/>
                    <a:pt x="2954" y="1103"/>
                  </a:cubicBezTo>
                  <a:cubicBezTo>
                    <a:pt x="3181" y="1103"/>
                    <a:pt x="3342" y="694"/>
                    <a:pt x="3121" y="621"/>
                  </a:cubicBezTo>
                  <a:cubicBezTo>
                    <a:pt x="2223" y="172"/>
                    <a:pt x="1240" y="86"/>
                    <a:pt x="3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7" name="Google Shape;687;p12"/>
            <p:cNvSpPr/>
            <p:nvPr/>
          </p:nvSpPr>
          <p:spPr>
            <a:xfrm>
              <a:off x="4434366" y="1589551"/>
              <a:ext cx="114216" cy="29658"/>
            </a:xfrm>
            <a:custGeom>
              <a:avLst/>
              <a:gdLst/>
              <a:ahLst/>
              <a:cxnLst/>
              <a:rect l="l" t="t" r="r" b="b"/>
              <a:pathLst>
                <a:path w="2923" h="759" extrusionOk="0">
                  <a:moveTo>
                    <a:pt x="435" y="1"/>
                  </a:moveTo>
                  <a:cubicBezTo>
                    <a:pt x="140" y="1"/>
                    <a:pt x="0" y="465"/>
                    <a:pt x="337" y="544"/>
                  </a:cubicBezTo>
                  <a:cubicBezTo>
                    <a:pt x="847" y="668"/>
                    <a:pt x="1413" y="758"/>
                    <a:pt x="1986" y="758"/>
                  </a:cubicBezTo>
                  <a:cubicBezTo>
                    <a:pt x="2206" y="758"/>
                    <a:pt x="2426" y="745"/>
                    <a:pt x="2645" y="715"/>
                  </a:cubicBezTo>
                  <a:cubicBezTo>
                    <a:pt x="2923" y="715"/>
                    <a:pt x="2923" y="181"/>
                    <a:pt x="2645" y="181"/>
                  </a:cubicBezTo>
                  <a:cubicBezTo>
                    <a:pt x="2342" y="222"/>
                    <a:pt x="2052" y="247"/>
                    <a:pt x="1773" y="247"/>
                  </a:cubicBezTo>
                  <a:cubicBezTo>
                    <a:pt x="1324" y="247"/>
                    <a:pt x="903" y="182"/>
                    <a:pt x="508" y="10"/>
                  </a:cubicBezTo>
                  <a:cubicBezTo>
                    <a:pt x="483" y="4"/>
                    <a:pt x="458" y="1"/>
                    <a:pt x="4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8" name="Google Shape;688;p12"/>
            <p:cNvSpPr/>
            <p:nvPr/>
          </p:nvSpPr>
          <p:spPr>
            <a:xfrm>
              <a:off x="4804091" y="1536527"/>
              <a:ext cx="224759" cy="64278"/>
            </a:xfrm>
            <a:custGeom>
              <a:avLst/>
              <a:gdLst/>
              <a:ahLst/>
              <a:cxnLst/>
              <a:rect l="l" t="t" r="r" b="b"/>
              <a:pathLst>
                <a:path w="5752" h="1645" extrusionOk="0">
                  <a:moveTo>
                    <a:pt x="262" y="0"/>
                  </a:moveTo>
                  <a:cubicBezTo>
                    <a:pt x="27" y="0"/>
                    <a:pt x="1" y="397"/>
                    <a:pt x="237" y="469"/>
                  </a:cubicBezTo>
                  <a:cubicBezTo>
                    <a:pt x="1925" y="1111"/>
                    <a:pt x="3614" y="1367"/>
                    <a:pt x="5302" y="1645"/>
                  </a:cubicBezTo>
                  <a:cubicBezTo>
                    <a:pt x="5666" y="1645"/>
                    <a:pt x="5751" y="1196"/>
                    <a:pt x="5473" y="1111"/>
                  </a:cubicBezTo>
                  <a:cubicBezTo>
                    <a:pt x="3785" y="833"/>
                    <a:pt x="2096" y="576"/>
                    <a:pt x="408" y="42"/>
                  </a:cubicBezTo>
                  <a:cubicBezTo>
                    <a:pt x="353" y="13"/>
                    <a:pt x="304" y="0"/>
                    <a:pt x="2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89" name="Google Shape;689;p12"/>
            <p:cNvSpPr/>
            <p:nvPr/>
          </p:nvSpPr>
          <p:spPr>
            <a:xfrm>
              <a:off x="4600355" y="1478853"/>
              <a:ext cx="124180" cy="42201"/>
            </a:xfrm>
            <a:custGeom>
              <a:avLst/>
              <a:gdLst/>
              <a:ahLst/>
              <a:cxnLst/>
              <a:rect l="l" t="t" r="r" b="b"/>
              <a:pathLst>
                <a:path w="3178" h="1080" extrusionOk="0">
                  <a:moveTo>
                    <a:pt x="278" y="0"/>
                  </a:moveTo>
                  <a:cubicBezTo>
                    <a:pt x="0" y="0"/>
                    <a:pt x="0" y="535"/>
                    <a:pt x="278" y="535"/>
                  </a:cubicBezTo>
                  <a:cubicBezTo>
                    <a:pt x="1069" y="535"/>
                    <a:pt x="1881" y="706"/>
                    <a:pt x="2586" y="1069"/>
                  </a:cubicBezTo>
                  <a:cubicBezTo>
                    <a:pt x="2610" y="1076"/>
                    <a:pt x="2634" y="1080"/>
                    <a:pt x="2659" y="1080"/>
                  </a:cubicBezTo>
                  <a:cubicBezTo>
                    <a:pt x="2918" y="1080"/>
                    <a:pt x="3177" y="691"/>
                    <a:pt x="2864" y="535"/>
                  </a:cubicBezTo>
                  <a:cubicBezTo>
                    <a:pt x="2052" y="171"/>
                    <a:pt x="1176" y="0"/>
                    <a:pt x="27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0" name="Google Shape;690;p12"/>
            <p:cNvSpPr/>
            <p:nvPr/>
          </p:nvSpPr>
          <p:spPr>
            <a:xfrm>
              <a:off x="4433428" y="1471311"/>
              <a:ext cx="93077" cy="28876"/>
            </a:xfrm>
            <a:custGeom>
              <a:avLst/>
              <a:gdLst/>
              <a:ahLst/>
              <a:cxnLst/>
              <a:rect l="l" t="t" r="r" b="b"/>
              <a:pathLst>
                <a:path w="2382" h="739" extrusionOk="0">
                  <a:moveTo>
                    <a:pt x="361" y="1"/>
                  </a:moveTo>
                  <a:cubicBezTo>
                    <a:pt x="30" y="98"/>
                    <a:pt x="0" y="549"/>
                    <a:pt x="271" y="549"/>
                  </a:cubicBezTo>
                  <a:cubicBezTo>
                    <a:pt x="298" y="549"/>
                    <a:pt x="328" y="545"/>
                    <a:pt x="361" y="535"/>
                  </a:cubicBezTo>
                  <a:cubicBezTo>
                    <a:pt x="895" y="535"/>
                    <a:pt x="1429" y="642"/>
                    <a:pt x="1878" y="728"/>
                  </a:cubicBezTo>
                  <a:cubicBezTo>
                    <a:pt x="1909" y="735"/>
                    <a:pt x="1939" y="738"/>
                    <a:pt x="1967" y="738"/>
                  </a:cubicBezTo>
                  <a:cubicBezTo>
                    <a:pt x="2267" y="738"/>
                    <a:pt x="2382" y="350"/>
                    <a:pt x="2049" y="193"/>
                  </a:cubicBezTo>
                  <a:cubicBezTo>
                    <a:pt x="1515" y="108"/>
                    <a:pt x="895" y="1"/>
                    <a:pt x="36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1" name="Google Shape;691;p12"/>
            <p:cNvSpPr/>
            <p:nvPr/>
          </p:nvSpPr>
          <p:spPr>
            <a:xfrm>
              <a:off x="4974104" y="1454079"/>
              <a:ext cx="101087" cy="50524"/>
            </a:xfrm>
            <a:custGeom>
              <a:avLst/>
              <a:gdLst/>
              <a:ahLst/>
              <a:cxnLst/>
              <a:rect l="l" t="t" r="r" b="b"/>
              <a:pathLst>
                <a:path w="2587" h="1293" extrusionOk="0">
                  <a:moveTo>
                    <a:pt x="326" y="0"/>
                  </a:moveTo>
                  <a:cubicBezTo>
                    <a:pt x="42" y="0"/>
                    <a:pt x="1" y="452"/>
                    <a:pt x="331" y="549"/>
                  </a:cubicBezTo>
                  <a:cubicBezTo>
                    <a:pt x="866" y="720"/>
                    <a:pt x="1486" y="976"/>
                    <a:pt x="2020" y="1254"/>
                  </a:cubicBezTo>
                  <a:cubicBezTo>
                    <a:pt x="2076" y="1281"/>
                    <a:pt x="2130" y="1292"/>
                    <a:pt x="2180" y="1292"/>
                  </a:cubicBezTo>
                  <a:cubicBezTo>
                    <a:pt x="2449" y="1292"/>
                    <a:pt x="2587" y="950"/>
                    <a:pt x="2298" y="805"/>
                  </a:cubicBezTo>
                  <a:cubicBezTo>
                    <a:pt x="1763" y="442"/>
                    <a:pt x="1037" y="185"/>
                    <a:pt x="417" y="14"/>
                  </a:cubicBezTo>
                  <a:cubicBezTo>
                    <a:pt x="384" y="5"/>
                    <a:pt x="354" y="0"/>
                    <a:pt x="3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2" name="Google Shape;692;p12"/>
            <p:cNvSpPr/>
            <p:nvPr/>
          </p:nvSpPr>
          <p:spPr>
            <a:xfrm>
              <a:off x="4781584" y="1401993"/>
              <a:ext cx="126837" cy="43139"/>
            </a:xfrm>
            <a:custGeom>
              <a:avLst/>
              <a:gdLst/>
              <a:ahLst/>
              <a:cxnLst/>
              <a:rect l="l" t="t" r="r" b="b"/>
              <a:pathLst>
                <a:path w="3246" h="1104" extrusionOk="0">
                  <a:moveTo>
                    <a:pt x="535" y="1"/>
                  </a:moveTo>
                  <a:cubicBezTo>
                    <a:pt x="171" y="1"/>
                    <a:pt x="0" y="535"/>
                    <a:pt x="364" y="535"/>
                  </a:cubicBezTo>
                  <a:cubicBezTo>
                    <a:pt x="1155" y="706"/>
                    <a:pt x="2052" y="813"/>
                    <a:pt x="2758" y="1070"/>
                  </a:cubicBezTo>
                  <a:cubicBezTo>
                    <a:pt x="2807" y="1093"/>
                    <a:pt x="2853" y="1103"/>
                    <a:pt x="2895" y="1103"/>
                  </a:cubicBezTo>
                  <a:cubicBezTo>
                    <a:pt x="3158" y="1103"/>
                    <a:pt x="3245" y="695"/>
                    <a:pt x="2950" y="621"/>
                  </a:cubicBezTo>
                  <a:cubicBezTo>
                    <a:pt x="2138" y="279"/>
                    <a:pt x="1347" y="172"/>
                    <a:pt x="5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3" name="Google Shape;693;p12"/>
            <p:cNvSpPr/>
            <p:nvPr/>
          </p:nvSpPr>
          <p:spPr>
            <a:xfrm>
              <a:off x="4635405" y="1336035"/>
              <a:ext cx="75493" cy="43569"/>
            </a:xfrm>
            <a:custGeom>
              <a:avLst/>
              <a:gdLst/>
              <a:ahLst/>
              <a:cxnLst/>
              <a:rect l="l" t="t" r="r" b="b"/>
              <a:pathLst>
                <a:path w="1932" h="1115" extrusionOk="0">
                  <a:moveTo>
                    <a:pt x="364" y="0"/>
                  </a:moveTo>
                  <a:cubicBezTo>
                    <a:pt x="1" y="0"/>
                    <a:pt x="1" y="535"/>
                    <a:pt x="364" y="535"/>
                  </a:cubicBezTo>
                  <a:cubicBezTo>
                    <a:pt x="706" y="620"/>
                    <a:pt x="1070" y="706"/>
                    <a:pt x="1347" y="1069"/>
                  </a:cubicBezTo>
                  <a:cubicBezTo>
                    <a:pt x="1395" y="1101"/>
                    <a:pt x="1447" y="1115"/>
                    <a:pt x="1498" y="1115"/>
                  </a:cubicBezTo>
                  <a:cubicBezTo>
                    <a:pt x="1720" y="1115"/>
                    <a:pt x="1932" y="846"/>
                    <a:pt x="1775" y="620"/>
                  </a:cubicBezTo>
                  <a:cubicBezTo>
                    <a:pt x="1347" y="257"/>
                    <a:pt x="899" y="86"/>
                    <a:pt x="36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4" name="Google Shape;694;p12"/>
            <p:cNvSpPr/>
            <p:nvPr/>
          </p:nvSpPr>
          <p:spPr>
            <a:xfrm>
              <a:off x="4492587" y="1276719"/>
              <a:ext cx="100071" cy="35480"/>
            </a:xfrm>
            <a:custGeom>
              <a:avLst/>
              <a:gdLst/>
              <a:ahLst/>
              <a:cxnLst/>
              <a:rect l="l" t="t" r="r" b="b"/>
              <a:pathLst>
                <a:path w="2561" h="908" extrusionOk="0">
                  <a:moveTo>
                    <a:pt x="364" y="1"/>
                  </a:moveTo>
                  <a:cubicBezTo>
                    <a:pt x="1" y="1"/>
                    <a:pt x="1" y="535"/>
                    <a:pt x="364" y="535"/>
                  </a:cubicBezTo>
                  <a:cubicBezTo>
                    <a:pt x="984" y="535"/>
                    <a:pt x="1518" y="621"/>
                    <a:pt x="2053" y="899"/>
                  </a:cubicBezTo>
                  <a:cubicBezTo>
                    <a:pt x="2080" y="905"/>
                    <a:pt x="2105" y="908"/>
                    <a:pt x="2130" y="908"/>
                  </a:cubicBezTo>
                  <a:cubicBezTo>
                    <a:pt x="2438" y="908"/>
                    <a:pt x="2560" y="443"/>
                    <a:pt x="2224" y="364"/>
                  </a:cubicBezTo>
                  <a:cubicBezTo>
                    <a:pt x="1604" y="86"/>
                    <a:pt x="984" y="1"/>
                    <a:pt x="3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5" name="Google Shape;695;p12"/>
            <p:cNvSpPr/>
            <p:nvPr/>
          </p:nvSpPr>
          <p:spPr>
            <a:xfrm>
              <a:off x="4287211" y="1255854"/>
              <a:ext cx="93077" cy="28134"/>
            </a:xfrm>
            <a:custGeom>
              <a:avLst/>
              <a:gdLst/>
              <a:ahLst/>
              <a:cxnLst/>
              <a:rect l="l" t="t" r="r" b="b"/>
              <a:pathLst>
                <a:path w="2382" h="720" extrusionOk="0">
                  <a:moveTo>
                    <a:pt x="362" y="0"/>
                  </a:moveTo>
                  <a:cubicBezTo>
                    <a:pt x="26" y="80"/>
                    <a:pt x="1" y="544"/>
                    <a:pt x="288" y="544"/>
                  </a:cubicBezTo>
                  <a:cubicBezTo>
                    <a:pt x="311" y="544"/>
                    <a:pt x="336" y="541"/>
                    <a:pt x="362" y="535"/>
                  </a:cubicBezTo>
                  <a:cubicBezTo>
                    <a:pt x="897" y="535"/>
                    <a:pt x="1431" y="535"/>
                    <a:pt x="1880" y="706"/>
                  </a:cubicBezTo>
                  <a:cubicBezTo>
                    <a:pt x="1913" y="715"/>
                    <a:pt x="1944" y="720"/>
                    <a:pt x="1973" y="720"/>
                  </a:cubicBezTo>
                  <a:cubicBezTo>
                    <a:pt x="2270" y="720"/>
                    <a:pt x="2381" y="269"/>
                    <a:pt x="2051" y="171"/>
                  </a:cubicBezTo>
                  <a:cubicBezTo>
                    <a:pt x="1516" y="86"/>
                    <a:pt x="982" y="0"/>
                    <a:pt x="3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6" name="Google Shape;696;p12"/>
            <p:cNvSpPr/>
            <p:nvPr/>
          </p:nvSpPr>
          <p:spPr>
            <a:xfrm>
              <a:off x="4296667" y="1327712"/>
              <a:ext cx="91592" cy="35910"/>
            </a:xfrm>
            <a:custGeom>
              <a:avLst/>
              <a:gdLst/>
              <a:ahLst/>
              <a:cxnLst/>
              <a:rect l="l" t="t" r="r" b="b"/>
              <a:pathLst>
                <a:path w="2344" h="919" extrusionOk="0">
                  <a:moveTo>
                    <a:pt x="334" y="1"/>
                  </a:moveTo>
                  <a:cubicBezTo>
                    <a:pt x="80" y="1"/>
                    <a:pt x="1" y="397"/>
                    <a:pt x="291" y="470"/>
                  </a:cubicBezTo>
                  <a:cubicBezTo>
                    <a:pt x="826" y="748"/>
                    <a:pt x="1467" y="833"/>
                    <a:pt x="2001" y="919"/>
                  </a:cubicBezTo>
                  <a:cubicBezTo>
                    <a:pt x="2343" y="919"/>
                    <a:pt x="2343" y="384"/>
                    <a:pt x="2001" y="384"/>
                  </a:cubicBezTo>
                  <a:cubicBezTo>
                    <a:pt x="1467" y="299"/>
                    <a:pt x="932" y="213"/>
                    <a:pt x="484" y="42"/>
                  </a:cubicBezTo>
                  <a:cubicBezTo>
                    <a:pt x="429" y="13"/>
                    <a:pt x="378" y="1"/>
                    <a:pt x="33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7" name="Google Shape;697;p12"/>
            <p:cNvSpPr/>
            <p:nvPr/>
          </p:nvSpPr>
          <p:spPr>
            <a:xfrm>
              <a:off x="4915453" y="1313840"/>
              <a:ext cx="132777" cy="58613"/>
            </a:xfrm>
            <a:custGeom>
              <a:avLst/>
              <a:gdLst/>
              <a:ahLst/>
              <a:cxnLst/>
              <a:rect l="l" t="t" r="r" b="b"/>
              <a:pathLst>
                <a:path w="3398" h="1500" extrusionOk="0">
                  <a:moveTo>
                    <a:pt x="356" y="1"/>
                  </a:moveTo>
                  <a:cubicBezTo>
                    <a:pt x="102" y="1"/>
                    <a:pt x="1" y="420"/>
                    <a:pt x="315" y="568"/>
                  </a:cubicBezTo>
                  <a:cubicBezTo>
                    <a:pt x="1127" y="825"/>
                    <a:pt x="2003" y="1103"/>
                    <a:pt x="2901" y="1466"/>
                  </a:cubicBezTo>
                  <a:cubicBezTo>
                    <a:pt x="2936" y="1489"/>
                    <a:pt x="2971" y="1500"/>
                    <a:pt x="3006" y="1500"/>
                  </a:cubicBezTo>
                  <a:cubicBezTo>
                    <a:pt x="3223" y="1500"/>
                    <a:pt x="3398" y="1091"/>
                    <a:pt x="3158" y="1017"/>
                  </a:cubicBezTo>
                  <a:cubicBezTo>
                    <a:pt x="2281" y="654"/>
                    <a:pt x="1384" y="397"/>
                    <a:pt x="486" y="34"/>
                  </a:cubicBezTo>
                  <a:cubicBezTo>
                    <a:pt x="440" y="11"/>
                    <a:pt x="396" y="1"/>
                    <a:pt x="3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8" name="Google Shape;698;p12"/>
            <p:cNvSpPr/>
            <p:nvPr/>
          </p:nvSpPr>
          <p:spPr>
            <a:xfrm>
              <a:off x="4654239" y="1224398"/>
              <a:ext cx="138247" cy="35715"/>
            </a:xfrm>
            <a:custGeom>
              <a:avLst/>
              <a:gdLst/>
              <a:ahLst/>
              <a:cxnLst/>
              <a:rect l="l" t="t" r="r" b="b"/>
              <a:pathLst>
                <a:path w="3538" h="914" extrusionOk="0">
                  <a:moveTo>
                    <a:pt x="409" y="1"/>
                  </a:moveTo>
                  <a:cubicBezTo>
                    <a:pt x="112" y="1"/>
                    <a:pt x="0" y="452"/>
                    <a:pt x="331" y="549"/>
                  </a:cubicBezTo>
                  <a:cubicBezTo>
                    <a:pt x="1123" y="760"/>
                    <a:pt x="1871" y="913"/>
                    <a:pt x="2706" y="913"/>
                  </a:cubicBezTo>
                  <a:cubicBezTo>
                    <a:pt x="2886" y="913"/>
                    <a:pt x="3070" y="906"/>
                    <a:pt x="3259" y="891"/>
                  </a:cubicBezTo>
                  <a:cubicBezTo>
                    <a:pt x="3537" y="891"/>
                    <a:pt x="3537" y="357"/>
                    <a:pt x="3259" y="357"/>
                  </a:cubicBezTo>
                  <a:cubicBezTo>
                    <a:pt x="3085" y="372"/>
                    <a:pt x="2914" y="379"/>
                    <a:pt x="2746" y="379"/>
                  </a:cubicBezTo>
                  <a:cubicBezTo>
                    <a:pt x="1965" y="379"/>
                    <a:pt x="1241" y="226"/>
                    <a:pt x="502" y="15"/>
                  </a:cubicBezTo>
                  <a:cubicBezTo>
                    <a:pt x="469" y="5"/>
                    <a:pt x="438" y="1"/>
                    <a:pt x="4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99" name="Google Shape;699;p12"/>
            <p:cNvSpPr/>
            <p:nvPr/>
          </p:nvSpPr>
          <p:spPr>
            <a:xfrm>
              <a:off x="4794244" y="1174383"/>
              <a:ext cx="91787" cy="37278"/>
            </a:xfrm>
            <a:custGeom>
              <a:avLst/>
              <a:gdLst/>
              <a:ahLst/>
              <a:cxnLst/>
              <a:rect l="l" t="t" r="r" b="b"/>
              <a:pathLst>
                <a:path w="2349" h="954" extrusionOk="0">
                  <a:moveTo>
                    <a:pt x="434" y="0"/>
                  </a:moveTo>
                  <a:cubicBezTo>
                    <a:pt x="152" y="0"/>
                    <a:pt x="0" y="420"/>
                    <a:pt x="296" y="568"/>
                  </a:cubicBezTo>
                  <a:cubicBezTo>
                    <a:pt x="737" y="797"/>
                    <a:pt x="1177" y="953"/>
                    <a:pt x="1666" y="953"/>
                  </a:cubicBezTo>
                  <a:cubicBezTo>
                    <a:pt x="1770" y="953"/>
                    <a:pt x="1876" y="946"/>
                    <a:pt x="1985" y="931"/>
                  </a:cubicBezTo>
                  <a:cubicBezTo>
                    <a:pt x="2348" y="931"/>
                    <a:pt x="2348" y="397"/>
                    <a:pt x="1985" y="397"/>
                  </a:cubicBezTo>
                  <a:cubicBezTo>
                    <a:pt x="1891" y="412"/>
                    <a:pt x="1800" y="419"/>
                    <a:pt x="1712" y="419"/>
                  </a:cubicBezTo>
                  <a:cubicBezTo>
                    <a:pt x="1300" y="419"/>
                    <a:pt x="944" y="263"/>
                    <a:pt x="574" y="34"/>
                  </a:cubicBezTo>
                  <a:cubicBezTo>
                    <a:pt x="525" y="10"/>
                    <a:pt x="478" y="0"/>
                    <a:pt x="4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0" name="Google Shape;700;p12"/>
            <p:cNvSpPr/>
            <p:nvPr/>
          </p:nvSpPr>
          <p:spPr>
            <a:xfrm>
              <a:off x="4596995" y="1053720"/>
              <a:ext cx="180019" cy="42357"/>
            </a:xfrm>
            <a:custGeom>
              <a:avLst/>
              <a:gdLst/>
              <a:ahLst/>
              <a:cxnLst/>
              <a:rect l="l" t="t" r="r" b="b"/>
              <a:pathLst>
                <a:path w="4607" h="1084" extrusionOk="0">
                  <a:moveTo>
                    <a:pt x="364" y="1"/>
                  </a:moveTo>
                  <a:cubicBezTo>
                    <a:pt x="1" y="1"/>
                    <a:pt x="1" y="535"/>
                    <a:pt x="364" y="535"/>
                  </a:cubicBezTo>
                  <a:cubicBezTo>
                    <a:pt x="1604" y="535"/>
                    <a:pt x="2865" y="813"/>
                    <a:pt x="4105" y="1070"/>
                  </a:cubicBezTo>
                  <a:cubicBezTo>
                    <a:pt x="4137" y="1079"/>
                    <a:pt x="4168" y="1084"/>
                    <a:pt x="4198" y="1084"/>
                  </a:cubicBezTo>
                  <a:cubicBezTo>
                    <a:pt x="4494" y="1084"/>
                    <a:pt x="4606" y="633"/>
                    <a:pt x="4276" y="535"/>
                  </a:cubicBezTo>
                  <a:cubicBezTo>
                    <a:pt x="2950" y="279"/>
                    <a:pt x="1689" y="1"/>
                    <a:pt x="3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1" name="Google Shape;701;p12"/>
            <p:cNvSpPr/>
            <p:nvPr/>
          </p:nvSpPr>
          <p:spPr>
            <a:xfrm>
              <a:off x="4500168" y="1151094"/>
              <a:ext cx="128596" cy="35480"/>
            </a:xfrm>
            <a:custGeom>
              <a:avLst/>
              <a:gdLst/>
              <a:ahLst/>
              <a:cxnLst/>
              <a:rect l="l" t="t" r="r" b="b"/>
              <a:pathLst>
                <a:path w="3291" h="908" extrusionOk="0">
                  <a:moveTo>
                    <a:pt x="203" y="0"/>
                  </a:moveTo>
                  <a:cubicBezTo>
                    <a:pt x="1" y="0"/>
                    <a:pt x="18" y="465"/>
                    <a:pt x="256" y="544"/>
                  </a:cubicBezTo>
                  <a:cubicBezTo>
                    <a:pt x="1153" y="630"/>
                    <a:pt x="2030" y="822"/>
                    <a:pt x="2928" y="907"/>
                  </a:cubicBezTo>
                  <a:cubicBezTo>
                    <a:pt x="3291" y="907"/>
                    <a:pt x="3291" y="373"/>
                    <a:pt x="2928" y="373"/>
                  </a:cubicBezTo>
                  <a:cubicBezTo>
                    <a:pt x="2030" y="288"/>
                    <a:pt x="1153" y="95"/>
                    <a:pt x="256" y="10"/>
                  </a:cubicBezTo>
                  <a:cubicBezTo>
                    <a:pt x="237" y="3"/>
                    <a:pt x="219" y="0"/>
                    <a:pt x="2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2" name="Google Shape;702;p12"/>
            <p:cNvSpPr/>
            <p:nvPr/>
          </p:nvSpPr>
          <p:spPr>
            <a:xfrm>
              <a:off x="4353951" y="1088809"/>
              <a:ext cx="107808" cy="31768"/>
            </a:xfrm>
            <a:custGeom>
              <a:avLst/>
              <a:gdLst/>
              <a:ahLst/>
              <a:cxnLst/>
              <a:rect l="l" t="t" r="r" b="b"/>
              <a:pathLst>
                <a:path w="2759" h="813" extrusionOk="0">
                  <a:moveTo>
                    <a:pt x="2395" y="1"/>
                  </a:moveTo>
                  <a:cubicBezTo>
                    <a:pt x="1689" y="86"/>
                    <a:pt x="963" y="172"/>
                    <a:pt x="343" y="279"/>
                  </a:cubicBezTo>
                  <a:cubicBezTo>
                    <a:pt x="1" y="364"/>
                    <a:pt x="172" y="813"/>
                    <a:pt x="428" y="813"/>
                  </a:cubicBezTo>
                  <a:cubicBezTo>
                    <a:pt x="1155" y="706"/>
                    <a:pt x="1775" y="621"/>
                    <a:pt x="2395" y="535"/>
                  </a:cubicBezTo>
                  <a:cubicBezTo>
                    <a:pt x="2758" y="535"/>
                    <a:pt x="2758" y="1"/>
                    <a:pt x="23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3" name="Google Shape;703;p12"/>
            <p:cNvSpPr/>
            <p:nvPr/>
          </p:nvSpPr>
          <p:spPr>
            <a:xfrm>
              <a:off x="4221175" y="1043717"/>
              <a:ext cx="91084" cy="24266"/>
            </a:xfrm>
            <a:custGeom>
              <a:avLst/>
              <a:gdLst/>
              <a:ahLst/>
              <a:cxnLst/>
              <a:rect l="l" t="t" r="r" b="b"/>
              <a:pathLst>
                <a:path w="2331" h="621" extrusionOk="0">
                  <a:moveTo>
                    <a:pt x="1967" y="0"/>
                  </a:moveTo>
                  <a:cubicBezTo>
                    <a:pt x="1432" y="86"/>
                    <a:pt x="898" y="86"/>
                    <a:pt x="364" y="86"/>
                  </a:cubicBezTo>
                  <a:cubicBezTo>
                    <a:pt x="0" y="86"/>
                    <a:pt x="0" y="620"/>
                    <a:pt x="364" y="620"/>
                  </a:cubicBezTo>
                  <a:cubicBezTo>
                    <a:pt x="898" y="620"/>
                    <a:pt x="1432" y="620"/>
                    <a:pt x="1967" y="535"/>
                  </a:cubicBezTo>
                  <a:cubicBezTo>
                    <a:pt x="2330" y="535"/>
                    <a:pt x="2330" y="0"/>
                    <a:pt x="196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4" name="Google Shape;704;p12"/>
            <p:cNvSpPr/>
            <p:nvPr/>
          </p:nvSpPr>
          <p:spPr>
            <a:xfrm>
              <a:off x="4378177" y="1008628"/>
              <a:ext cx="104447" cy="24266"/>
            </a:xfrm>
            <a:custGeom>
              <a:avLst/>
              <a:gdLst/>
              <a:ahLst/>
              <a:cxnLst/>
              <a:rect l="l" t="t" r="r" b="b"/>
              <a:pathLst>
                <a:path w="2673" h="621" extrusionOk="0">
                  <a:moveTo>
                    <a:pt x="2309" y="1"/>
                  </a:moveTo>
                  <a:cubicBezTo>
                    <a:pt x="1689" y="86"/>
                    <a:pt x="984" y="86"/>
                    <a:pt x="343" y="86"/>
                  </a:cubicBezTo>
                  <a:cubicBezTo>
                    <a:pt x="1" y="86"/>
                    <a:pt x="1" y="621"/>
                    <a:pt x="343" y="621"/>
                  </a:cubicBezTo>
                  <a:cubicBezTo>
                    <a:pt x="984" y="621"/>
                    <a:pt x="1689" y="621"/>
                    <a:pt x="2309" y="535"/>
                  </a:cubicBezTo>
                  <a:cubicBezTo>
                    <a:pt x="2672" y="535"/>
                    <a:pt x="2672" y="1"/>
                    <a:pt x="23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5" name="Google Shape;705;p12"/>
            <p:cNvSpPr/>
            <p:nvPr/>
          </p:nvSpPr>
          <p:spPr>
            <a:xfrm>
              <a:off x="4525098" y="928447"/>
              <a:ext cx="96164" cy="32159"/>
            </a:xfrm>
            <a:custGeom>
              <a:avLst/>
              <a:gdLst/>
              <a:ahLst/>
              <a:cxnLst/>
              <a:rect l="l" t="t" r="r" b="b"/>
              <a:pathLst>
                <a:path w="2461" h="823" extrusionOk="0">
                  <a:moveTo>
                    <a:pt x="2119" y="1"/>
                  </a:moveTo>
                  <a:cubicBezTo>
                    <a:pt x="1499" y="1"/>
                    <a:pt x="857" y="108"/>
                    <a:pt x="238" y="279"/>
                  </a:cubicBezTo>
                  <a:cubicBezTo>
                    <a:pt x="0" y="358"/>
                    <a:pt x="56" y="822"/>
                    <a:pt x="354" y="822"/>
                  </a:cubicBezTo>
                  <a:cubicBezTo>
                    <a:pt x="378" y="822"/>
                    <a:pt x="403" y="819"/>
                    <a:pt x="430" y="813"/>
                  </a:cubicBezTo>
                  <a:cubicBezTo>
                    <a:pt x="964" y="642"/>
                    <a:pt x="1584" y="535"/>
                    <a:pt x="2119" y="535"/>
                  </a:cubicBezTo>
                  <a:cubicBezTo>
                    <a:pt x="2461" y="535"/>
                    <a:pt x="2461" y="1"/>
                    <a:pt x="21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6" name="Google Shape;706;p12"/>
            <p:cNvSpPr/>
            <p:nvPr/>
          </p:nvSpPr>
          <p:spPr>
            <a:xfrm>
              <a:off x="4280451" y="876673"/>
              <a:ext cx="160403" cy="24266"/>
            </a:xfrm>
            <a:custGeom>
              <a:avLst/>
              <a:gdLst/>
              <a:ahLst/>
              <a:cxnLst/>
              <a:rect l="l" t="t" r="r" b="b"/>
              <a:pathLst>
                <a:path w="4105" h="621" extrusionOk="0">
                  <a:moveTo>
                    <a:pt x="3741" y="1"/>
                  </a:moveTo>
                  <a:cubicBezTo>
                    <a:pt x="2587" y="86"/>
                    <a:pt x="1518" y="86"/>
                    <a:pt x="364" y="86"/>
                  </a:cubicBezTo>
                  <a:cubicBezTo>
                    <a:pt x="1" y="86"/>
                    <a:pt x="1" y="620"/>
                    <a:pt x="364" y="620"/>
                  </a:cubicBezTo>
                  <a:cubicBezTo>
                    <a:pt x="1518" y="620"/>
                    <a:pt x="2587" y="620"/>
                    <a:pt x="3741" y="535"/>
                  </a:cubicBezTo>
                  <a:cubicBezTo>
                    <a:pt x="4105" y="535"/>
                    <a:pt x="4105" y="1"/>
                    <a:pt x="374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7" name="Google Shape;707;p12"/>
            <p:cNvSpPr/>
            <p:nvPr/>
          </p:nvSpPr>
          <p:spPr>
            <a:xfrm>
              <a:off x="4473011" y="806808"/>
              <a:ext cx="106479" cy="34816"/>
            </a:xfrm>
            <a:custGeom>
              <a:avLst/>
              <a:gdLst/>
              <a:ahLst/>
              <a:cxnLst/>
              <a:rect l="l" t="t" r="r" b="b"/>
              <a:pathLst>
                <a:path w="2725" h="891" extrusionOk="0">
                  <a:moveTo>
                    <a:pt x="413" y="1"/>
                  </a:moveTo>
                  <a:cubicBezTo>
                    <a:pt x="130" y="1"/>
                    <a:pt x="0" y="452"/>
                    <a:pt x="331" y="549"/>
                  </a:cubicBezTo>
                  <a:cubicBezTo>
                    <a:pt x="1036" y="720"/>
                    <a:pt x="1763" y="805"/>
                    <a:pt x="2383" y="891"/>
                  </a:cubicBezTo>
                  <a:cubicBezTo>
                    <a:pt x="2725" y="891"/>
                    <a:pt x="2725" y="357"/>
                    <a:pt x="2383" y="357"/>
                  </a:cubicBezTo>
                  <a:cubicBezTo>
                    <a:pt x="1763" y="271"/>
                    <a:pt x="1122" y="186"/>
                    <a:pt x="502" y="15"/>
                  </a:cubicBezTo>
                  <a:cubicBezTo>
                    <a:pt x="471" y="5"/>
                    <a:pt x="442" y="1"/>
                    <a:pt x="4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8" name="Google Shape;708;p12"/>
            <p:cNvSpPr/>
            <p:nvPr/>
          </p:nvSpPr>
          <p:spPr>
            <a:xfrm>
              <a:off x="4261500" y="746750"/>
              <a:ext cx="99172" cy="30205"/>
            </a:xfrm>
            <a:custGeom>
              <a:avLst/>
              <a:gdLst/>
              <a:ahLst/>
              <a:cxnLst/>
              <a:rect l="l" t="t" r="r" b="b"/>
              <a:pathLst>
                <a:path w="2538" h="773" extrusionOk="0">
                  <a:moveTo>
                    <a:pt x="1676" y="0"/>
                  </a:moveTo>
                  <a:cubicBezTo>
                    <a:pt x="1222" y="0"/>
                    <a:pt x="769" y="80"/>
                    <a:pt x="315" y="205"/>
                  </a:cubicBezTo>
                  <a:cubicBezTo>
                    <a:pt x="1" y="353"/>
                    <a:pt x="86" y="773"/>
                    <a:pt x="295" y="773"/>
                  </a:cubicBezTo>
                  <a:cubicBezTo>
                    <a:pt x="327" y="773"/>
                    <a:pt x="363" y="762"/>
                    <a:pt x="400" y="739"/>
                  </a:cubicBezTo>
                  <a:cubicBezTo>
                    <a:pt x="854" y="614"/>
                    <a:pt x="1262" y="535"/>
                    <a:pt x="1691" y="535"/>
                  </a:cubicBezTo>
                  <a:cubicBezTo>
                    <a:pt x="1848" y="535"/>
                    <a:pt x="2008" y="545"/>
                    <a:pt x="2174" y="568"/>
                  </a:cubicBezTo>
                  <a:cubicBezTo>
                    <a:pt x="2538" y="568"/>
                    <a:pt x="2538" y="34"/>
                    <a:pt x="2174" y="34"/>
                  </a:cubicBezTo>
                  <a:cubicBezTo>
                    <a:pt x="2008" y="11"/>
                    <a:pt x="1842" y="0"/>
                    <a:pt x="16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09" name="Google Shape;709;p12"/>
            <p:cNvSpPr/>
            <p:nvPr/>
          </p:nvSpPr>
          <p:spPr>
            <a:xfrm>
              <a:off x="5093634" y="1612644"/>
              <a:ext cx="168218" cy="42983"/>
            </a:xfrm>
            <a:custGeom>
              <a:avLst/>
              <a:gdLst/>
              <a:ahLst/>
              <a:cxnLst/>
              <a:rect l="l" t="t" r="r" b="b"/>
              <a:pathLst>
                <a:path w="4305" h="1100" extrusionOk="0">
                  <a:moveTo>
                    <a:pt x="404" y="1"/>
                  </a:moveTo>
                  <a:cubicBezTo>
                    <a:pt x="136" y="1"/>
                    <a:pt x="1" y="343"/>
                    <a:pt x="308" y="488"/>
                  </a:cubicBezTo>
                  <a:cubicBezTo>
                    <a:pt x="1068" y="929"/>
                    <a:pt x="1959" y="1099"/>
                    <a:pt x="2856" y="1099"/>
                  </a:cubicBezTo>
                  <a:cubicBezTo>
                    <a:pt x="3219" y="1099"/>
                    <a:pt x="3584" y="1071"/>
                    <a:pt x="3941" y="1022"/>
                  </a:cubicBezTo>
                  <a:cubicBezTo>
                    <a:pt x="4304" y="937"/>
                    <a:pt x="4133" y="488"/>
                    <a:pt x="3770" y="488"/>
                  </a:cubicBezTo>
                  <a:cubicBezTo>
                    <a:pt x="3450" y="539"/>
                    <a:pt x="3114" y="567"/>
                    <a:pt x="2777" y="567"/>
                  </a:cubicBezTo>
                  <a:cubicBezTo>
                    <a:pt x="1989" y="567"/>
                    <a:pt x="1193" y="413"/>
                    <a:pt x="564" y="39"/>
                  </a:cubicBezTo>
                  <a:cubicBezTo>
                    <a:pt x="508" y="12"/>
                    <a:pt x="454" y="1"/>
                    <a:pt x="40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730" name="Google Shape;730;p12"/>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dirty="0"/>
          </a:p>
        </p:txBody>
      </p:sp>
      <p:sp>
        <p:nvSpPr>
          <p:cNvPr id="732" name="Google Shape;732;p12"/>
          <p:cNvSpPr/>
          <p:nvPr/>
        </p:nvSpPr>
        <p:spPr>
          <a:xfrm rot="-10503103" flipH="1">
            <a:off x="-13971" y="4153746"/>
            <a:ext cx="875134" cy="996645"/>
          </a:xfrm>
          <a:custGeom>
            <a:avLst/>
            <a:gdLst/>
            <a:ahLst/>
            <a:cxnLst/>
            <a:rect l="l" t="t" r="r" b="b"/>
            <a:pathLst>
              <a:path w="51747" h="44199" extrusionOk="0">
                <a:moveTo>
                  <a:pt x="9277" y="1"/>
                </a:moveTo>
                <a:lnTo>
                  <a:pt x="9277" y="1"/>
                </a:lnTo>
                <a:cubicBezTo>
                  <a:pt x="9277" y="1"/>
                  <a:pt x="12825" y="7653"/>
                  <a:pt x="10516" y="12548"/>
                </a:cubicBezTo>
                <a:cubicBezTo>
                  <a:pt x="8828" y="16032"/>
                  <a:pt x="5985" y="14599"/>
                  <a:pt x="5173" y="19152"/>
                </a:cubicBezTo>
                <a:cubicBezTo>
                  <a:pt x="4587" y="22605"/>
                  <a:pt x="1693" y="22701"/>
                  <a:pt x="1375" y="22701"/>
                </a:cubicBezTo>
                <a:cubicBezTo>
                  <a:pt x="1357" y="22701"/>
                  <a:pt x="1347" y="22700"/>
                  <a:pt x="1347" y="22700"/>
                </a:cubicBezTo>
                <a:lnTo>
                  <a:pt x="0" y="43903"/>
                </a:lnTo>
                <a:cubicBezTo>
                  <a:pt x="0" y="43903"/>
                  <a:pt x="3243" y="44199"/>
                  <a:pt x="6816" y="44199"/>
                </a:cubicBezTo>
                <a:cubicBezTo>
                  <a:pt x="9166" y="44199"/>
                  <a:pt x="11659" y="44071"/>
                  <a:pt x="13466" y="43647"/>
                </a:cubicBezTo>
                <a:cubicBezTo>
                  <a:pt x="22806" y="41232"/>
                  <a:pt x="19515" y="34905"/>
                  <a:pt x="30202" y="32682"/>
                </a:cubicBezTo>
                <a:cubicBezTo>
                  <a:pt x="41872" y="30374"/>
                  <a:pt x="45078" y="25201"/>
                  <a:pt x="45698" y="13894"/>
                </a:cubicBezTo>
                <a:cubicBezTo>
                  <a:pt x="46232" y="2587"/>
                  <a:pt x="51747" y="2587"/>
                  <a:pt x="51747" y="2587"/>
                </a:cubicBezTo>
                <a:lnTo>
                  <a:pt x="9277" y="1"/>
                </a:ln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733" name="Google Shape;733;p12"/>
          <p:cNvSpPr/>
          <p:nvPr/>
        </p:nvSpPr>
        <p:spPr>
          <a:xfrm rot="-10503103" flipH="1">
            <a:off x="-34909" y="4128648"/>
            <a:ext cx="926478" cy="1046366"/>
          </a:xfrm>
          <a:custGeom>
            <a:avLst/>
            <a:gdLst/>
            <a:ahLst/>
            <a:cxnLst/>
            <a:rect l="l" t="t" r="r" b="b"/>
            <a:pathLst>
              <a:path w="54783" h="46404" extrusionOk="0">
                <a:moveTo>
                  <a:pt x="10688" y="449"/>
                </a:moveTo>
                <a:lnTo>
                  <a:pt x="11842" y="535"/>
                </a:lnTo>
                <a:lnTo>
                  <a:pt x="10773" y="535"/>
                </a:lnTo>
                <a:lnTo>
                  <a:pt x="10153" y="449"/>
                </a:lnTo>
                <a:close/>
                <a:moveTo>
                  <a:pt x="11842" y="535"/>
                </a:moveTo>
                <a:lnTo>
                  <a:pt x="12686" y="620"/>
                </a:lnTo>
                <a:lnTo>
                  <a:pt x="12686" y="620"/>
                </a:lnTo>
                <a:cubicBezTo>
                  <a:pt x="12398" y="599"/>
                  <a:pt x="12109" y="577"/>
                  <a:pt x="11842" y="535"/>
                </a:cubicBezTo>
                <a:close/>
                <a:moveTo>
                  <a:pt x="12291" y="2223"/>
                </a:moveTo>
                <a:lnTo>
                  <a:pt x="13188" y="2309"/>
                </a:lnTo>
                <a:lnTo>
                  <a:pt x="13188" y="2309"/>
                </a:lnTo>
                <a:lnTo>
                  <a:pt x="12569" y="2223"/>
                </a:lnTo>
                <a:close/>
                <a:moveTo>
                  <a:pt x="11720" y="2154"/>
                </a:moveTo>
                <a:cubicBezTo>
                  <a:pt x="11761" y="2261"/>
                  <a:pt x="11801" y="2369"/>
                  <a:pt x="11842" y="2501"/>
                </a:cubicBezTo>
                <a:lnTo>
                  <a:pt x="11883" y="2664"/>
                </a:lnTo>
                <a:lnTo>
                  <a:pt x="11883" y="2664"/>
                </a:lnTo>
                <a:cubicBezTo>
                  <a:pt x="11808" y="2434"/>
                  <a:pt x="11764" y="2288"/>
                  <a:pt x="11720" y="2154"/>
                </a:cubicBezTo>
                <a:close/>
                <a:moveTo>
                  <a:pt x="9626" y="465"/>
                </a:moveTo>
                <a:lnTo>
                  <a:pt x="9626" y="465"/>
                </a:lnTo>
                <a:cubicBezTo>
                  <a:pt x="9987" y="1251"/>
                  <a:pt x="10327" y="2057"/>
                  <a:pt x="10688" y="2843"/>
                </a:cubicBezTo>
                <a:lnTo>
                  <a:pt x="10688" y="3035"/>
                </a:lnTo>
                <a:lnTo>
                  <a:pt x="10602" y="2843"/>
                </a:lnTo>
                <a:cubicBezTo>
                  <a:pt x="10326" y="2057"/>
                  <a:pt x="9987" y="1251"/>
                  <a:pt x="9626" y="465"/>
                </a:cubicBezTo>
                <a:close/>
                <a:moveTo>
                  <a:pt x="12291" y="2501"/>
                </a:moveTo>
                <a:lnTo>
                  <a:pt x="12376" y="2758"/>
                </a:lnTo>
                <a:lnTo>
                  <a:pt x="12462" y="3121"/>
                </a:lnTo>
                <a:lnTo>
                  <a:pt x="12376" y="2672"/>
                </a:lnTo>
                <a:lnTo>
                  <a:pt x="12291" y="2501"/>
                </a:lnTo>
                <a:close/>
                <a:moveTo>
                  <a:pt x="10688" y="3035"/>
                </a:moveTo>
                <a:lnTo>
                  <a:pt x="10688" y="3035"/>
                </a:lnTo>
                <a:cubicBezTo>
                  <a:pt x="10742" y="3090"/>
                  <a:pt x="10762" y="3144"/>
                  <a:pt x="10769" y="3198"/>
                </a:cubicBezTo>
                <a:lnTo>
                  <a:pt x="10769" y="3198"/>
                </a:lnTo>
                <a:lnTo>
                  <a:pt x="10688" y="3035"/>
                </a:lnTo>
                <a:close/>
                <a:moveTo>
                  <a:pt x="12462" y="3121"/>
                </a:moveTo>
                <a:cubicBezTo>
                  <a:pt x="12569" y="3463"/>
                  <a:pt x="12654" y="3741"/>
                  <a:pt x="12740" y="3997"/>
                </a:cubicBezTo>
                <a:cubicBezTo>
                  <a:pt x="12654" y="3655"/>
                  <a:pt x="12569" y="3377"/>
                  <a:pt x="12462" y="3121"/>
                </a:cubicBezTo>
                <a:close/>
                <a:moveTo>
                  <a:pt x="10799" y="3340"/>
                </a:moveTo>
                <a:lnTo>
                  <a:pt x="10966" y="3655"/>
                </a:lnTo>
                <a:cubicBezTo>
                  <a:pt x="11051" y="3912"/>
                  <a:pt x="11051" y="4190"/>
                  <a:pt x="11137" y="4446"/>
                </a:cubicBezTo>
                <a:cubicBezTo>
                  <a:pt x="11051" y="4190"/>
                  <a:pt x="10966" y="3912"/>
                  <a:pt x="10859" y="3655"/>
                </a:cubicBezTo>
                <a:lnTo>
                  <a:pt x="10799" y="3340"/>
                </a:lnTo>
                <a:close/>
                <a:moveTo>
                  <a:pt x="11137" y="4446"/>
                </a:moveTo>
                <a:cubicBezTo>
                  <a:pt x="11401" y="5225"/>
                  <a:pt x="11564" y="6005"/>
                  <a:pt x="11699" y="6784"/>
                </a:cubicBezTo>
                <a:lnTo>
                  <a:pt x="11699" y="6784"/>
                </a:lnTo>
                <a:cubicBezTo>
                  <a:pt x="11536" y="5980"/>
                  <a:pt x="11330" y="5189"/>
                  <a:pt x="11137" y="4446"/>
                </a:cubicBezTo>
                <a:close/>
                <a:moveTo>
                  <a:pt x="12740" y="3997"/>
                </a:moveTo>
                <a:cubicBezTo>
                  <a:pt x="13103" y="5173"/>
                  <a:pt x="13274" y="6327"/>
                  <a:pt x="13445" y="7481"/>
                </a:cubicBezTo>
                <a:cubicBezTo>
                  <a:pt x="13553" y="8132"/>
                  <a:pt x="13601" y="8809"/>
                  <a:pt x="13602" y="9487"/>
                </a:cubicBezTo>
                <a:lnTo>
                  <a:pt x="13602" y="9487"/>
                </a:lnTo>
                <a:cubicBezTo>
                  <a:pt x="13604" y="8769"/>
                  <a:pt x="13557" y="8068"/>
                  <a:pt x="13445" y="7396"/>
                </a:cubicBezTo>
                <a:cubicBezTo>
                  <a:pt x="13274" y="6242"/>
                  <a:pt x="13103" y="5066"/>
                  <a:pt x="12740" y="3997"/>
                </a:cubicBezTo>
                <a:close/>
                <a:moveTo>
                  <a:pt x="13602" y="9487"/>
                </a:moveTo>
                <a:cubicBezTo>
                  <a:pt x="13601" y="10001"/>
                  <a:pt x="13575" y="10524"/>
                  <a:pt x="13530" y="11051"/>
                </a:cubicBezTo>
                <a:cubicBezTo>
                  <a:pt x="13577" y="10537"/>
                  <a:pt x="13603" y="10012"/>
                  <a:pt x="13602" y="9487"/>
                </a:cubicBezTo>
                <a:close/>
                <a:moveTo>
                  <a:pt x="13530" y="11051"/>
                </a:moveTo>
                <a:cubicBezTo>
                  <a:pt x="13445" y="11307"/>
                  <a:pt x="13445" y="11671"/>
                  <a:pt x="13359" y="11927"/>
                </a:cubicBezTo>
                <a:lnTo>
                  <a:pt x="13311" y="12183"/>
                </a:lnTo>
                <a:lnTo>
                  <a:pt x="13359" y="12012"/>
                </a:lnTo>
                <a:cubicBezTo>
                  <a:pt x="13445" y="11671"/>
                  <a:pt x="13445" y="11393"/>
                  <a:pt x="13530" y="11051"/>
                </a:cubicBezTo>
                <a:close/>
                <a:moveTo>
                  <a:pt x="13311" y="12183"/>
                </a:moveTo>
                <a:lnTo>
                  <a:pt x="13103" y="12910"/>
                </a:lnTo>
                <a:cubicBezTo>
                  <a:pt x="12941" y="13433"/>
                  <a:pt x="12733" y="13895"/>
                  <a:pt x="12505" y="14399"/>
                </a:cubicBezTo>
                <a:lnTo>
                  <a:pt x="12505" y="14399"/>
                </a:lnTo>
                <a:cubicBezTo>
                  <a:pt x="12801" y="13913"/>
                  <a:pt x="13020" y="13369"/>
                  <a:pt x="13188" y="12825"/>
                </a:cubicBezTo>
                <a:lnTo>
                  <a:pt x="13311" y="12183"/>
                </a:lnTo>
                <a:close/>
                <a:moveTo>
                  <a:pt x="12505" y="14399"/>
                </a:moveTo>
                <a:lnTo>
                  <a:pt x="12505" y="14399"/>
                </a:lnTo>
                <a:cubicBezTo>
                  <a:pt x="12464" y="14467"/>
                  <a:pt x="12421" y="14533"/>
                  <a:pt x="12376" y="14599"/>
                </a:cubicBezTo>
                <a:cubicBezTo>
                  <a:pt x="12307" y="14743"/>
                  <a:pt x="12224" y="14893"/>
                  <a:pt x="12129" y="15045"/>
                </a:cubicBezTo>
                <a:lnTo>
                  <a:pt x="12129" y="15045"/>
                </a:lnTo>
                <a:cubicBezTo>
                  <a:pt x="12216" y="14925"/>
                  <a:pt x="12299" y="14805"/>
                  <a:pt x="12376" y="14684"/>
                </a:cubicBezTo>
                <a:cubicBezTo>
                  <a:pt x="12420" y="14587"/>
                  <a:pt x="12463" y="14492"/>
                  <a:pt x="12505" y="14399"/>
                </a:cubicBezTo>
                <a:close/>
                <a:moveTo>
                  <a:pt x="12129" y="15045"/>
                </a:moveTo>
                <a:lnTo>
                  <a:pt x="12129" y="15045"/>
                </a:lnTo>
                <a:cubicBezTo>
                  <a:pt x="11827" y="15455"/>
                  <a:pt x="11465" y="15854"/>
                  <a:pt x="11051" y="16202"/>
                </a:cubicBezTo>
                <a:cubicBezTo>
                  <a:pt x="10951" y="16301"/>
                  <a:pt x="10844" y="16392"/>
                  <a:pt x="10731" y="16477"/>
                </a:cubicBezTo>
                <a:lnTo>
                  <a:pt x="10731" y="16477"/>
                </a:lnTo>
                <a:cubicBezTo>
                  <a:pt x="10865" y="16386"/>
                  <a:pt x="11001" y="16294"/>
                  <a:pt x="11137" y="16202"/>
                </a:cubicBezTo>
                <a:cubicBezTo>
                  <a:pt x="11527" y="15874"/>
                  <a:pt x="11871" y="15455"/>
                  <a:pt x="12129" y="15045"/>
                </a:cubicBezTo>
                <a:close/>
                <a:moveTo>
                  <a:pt x="10731" y="16477"/>
                </a:moveTo>
                <a:lnTo>
                  <a:pt x="10731" y="16477"/>
                </a:lnTo>
                <a:cubicBezTo>
                  <a:pt x="10600" y="16565"/>
                  <a:pt x="10469" y="16652"/>
                  <a:pt x="10342" y="16736"/>
                </a:cubicBezTo>
                <a:lnTo>
                  <a:pt x="10342" y="16736"/>
                </a:lnTo>
                <a:cubicBezTo>
                  <a:pt x="10474" y="16656"/>
                  <a:pt x="10605" y="16571"/>
                  <a:pt x="10731" y="16477"/>
                </a:cubicBezTo>
                <a:close/>
                <a:moveTo>
                  <a:pt x="11853" y="7717"/>
                </a:moveTo>
                <a:cubicBezTo>
                  <a:pt x="12034" y="8767"/>
                  <a:pt x="12030" y="9895"/>
                  <a:pt x="11842" y="10858"/>
                </a:cubicBezTo>
                <a:cubicBezTo>
                  <a:pt x="11842" y="11136"/>
                  <a:pt x="11842" y="11393"/>
                  <a:pt x="11756" y="11671"/>
                </a:cubicBezTo>
                <a:lnTo>
                  <a:pt x="11585" y="12461"/>
                </a:lnTo>
                <a:lnTo>
                  <a:pt x="11308" y="13188"/>
                </a:lnTo>
                <a:lnTo>
                  <a:pt x="11222" y="13359"/>
                </a:lnTo>
                <a:lnTo>
                  <a:pt x="11137" y="13530"/>
                </a:lnTo>
                <a:lnTo>
                  <a:pt x="10966" y="13808"/>
                </a:lnTo>
                <a:cubicBezTo>
                  <a:pt x="10688" y="14257"/>
                  <a:pt x="10324" y="14599"/>
                  <a:pt x="9982" y="14962"/>
                </a:cubicBezTo>
                <a:cubicBezTo>
                  <a:pt x="9619" y="15219"/>
                  <a:pt x="9170" y="15496"/>
                  <a:pt x="8636" y="15860"/>
                </a:cubicBezTo>
                <a:cubicBezTo>
                  <a:pt x="8187" y="16116"/>
                  <a:pt x="7653" y="16480"/>
                  <a:pt x="7225" y="16929"/>
                </a:cubicBezTo>
                <a:cubicBezTo>
                  <a:pt x="6851" y="17285"/>
                  <a:pt x="6537" y="17789"/>
                  <a:pt x="6294" y="18256"/>
                </a:cubicBezTo>
                <a:lnTo>
                  <a:pt x="6294" y="18256"/>
                </a:lnTo>
                <a:cubicBezTo>
                  <a:pt x="6481" y="17708"/>
                  <a:pt x="6825" y="17229"/>
                  <a:pt x="7311" y="16822"/>
                </a:cubicBezTo>
                <a:cubicBezTo>
                  <a:pt x="7759" y="16394"/>
                  <a:pt x="8294" y="16031"/>
                  <a:pt x="8721" y="15753"/>
                </a:cubicBezTo>
                <a:cubicBezTo>
                  <a:pt x="9704" y="15219"/>
                  <a:pt x="10431" y="14599"/>
                  <a:pt x="10966" y="13722"/>
                </a:cubicBezTo>
                <a:cubicBezTo>
                  <a:pt x="11500" y="12825"/>
                  <a:pt x="11756" y="11842"/>
                  <a:pt x="11842" y="10773"/>
                </a:cubicBezTo>
                <a:cubicBezTo>
                  <a:pt x="11923" y="9836"/>
                  <a:pt x="11927" y="8743"/>
                  <a:pt x="11853" y="7717"/>
                </a:cubicBezTo>
                <a:close/>
                <a:moveTo>
                  <a:pt x="10342" y="16736"/>
                </a:moveTo>
                <a:cubicBezTo>
                  <a:pt x="10058" y="16907"/>
                  <a:pt x="9772" y="17049"/>
                  <a:pt x="9533" y="17185"/>
                </a:cubicBezTo>
                <a:cubicBezTo>
                  <a:pt x="9085" y="17548"/>
                  <a:pt x="8721" y="17719"/>
                  <a:pt x="8379" y="18083"/>
                </a:cubicBezTo>
                <a:cubicBezTo>
                  <a:pt x="8101" y="18339"/>
                  <a:pt x="7930" y="18703"/>
                  <a:pt x="7759" y="19151"/>
                </a:cubicBezTo>
                <a:cubicBezTo>
                  <a:pt x="7930" y="18703"/>
                  <a:pt x="8187" y="18339"/>
                  <a:pt x="8465" y="18083"/>
                </a:cubicBezTo>
                <a:cubicBezTo>
                  <a:pt x="8721" y="17719"/>
                  <a:pt x="9170" y="17548"/>
                  <a:pt x="9619" y="17185"/>
                </a:cubicBezTo>
                <a:cubicBezTo>
                  <a:pt x="9842" y="17057"/>
                  <a:pt x="10087" y="16903"/>
                  <a:pt x="10342" y="16736"/>
                </a:cubicBezTo>
                <a:close/>
                <a:moveTo>
                  <a:pt x="6100" y="18680"/>
                </a:moveTo>
                <a:cubicBezTo>
                  <a:pt x="6019" y="18916"/>
                  <a:pt x="5949" y="19198"/>
                  <a:pt x="5878" y="19408"/>
                </a:cubicBezTo>
                <a:lnTo>
                  <a:pt x="5707" y="20220"/>
                </a:lnTo>
                <a:lnTo>
                  <a:pt x="5878" y="19322"/>
                </a:lnTo>
                <a:cubicBezTo>
                  <a:pt x="5939" y="19139"/>
                  <a:pt x="6000" y="18902"/>
                  <a:pt x="6100" y="18680"/>
                </a:cubicBezTo>
                <a:close/>
                <a:moveTo>
                  <a:pt x="5707" y="20220"/>
                </a:moveTo>
                <a:cubicBezTo>
                  <a:pt x="5622" y="20754"/>
                  <a:pt x="5430" y="21203"/>
                  <a:pt x="5173" y="21545"/>
                </a:cubicBezTo>
                <a:cubicBezTo>
                  <a:pt x="5430" y="21096"/>
                  <a:pt x="5622" y="20669"/>
                  <a:pt x="5707" y="20220"/>
                </a:cubicBezTo>
                <a:close/>
                <a:moveTo>
                  <a:pt x="11963" y="2911"/>
                </a:moveTo>
                <a:lnTo>
                  <a:pt x="12120" y="3206"/>
                </a:lnTo>
                <a:cubicBezTo>
                  <a:pt x="12205" y="3463"/>
                  <a:pt x="12291" y="3741"/>
                  <a:pt x="12376" y="4104"/>
                </a:cubicBezTo>
                <a:cubicBezTo>
                  <a:pt x="12654" y="5173"/>
                  <a:pt x="12911" y="6327"/>
                  <a:pt x="13103" y="7396"/>
                </a:cubicBezTo>
                <a:cubicBezTo>
                  <a:pt x="13274" y="8550"/>
                  <a:pt x="13274" y="9790"/>
                  <a:pt x="13188" y="10944"/>
                </a:cubicBezTo>
                <a:cubicBezTo>
                  <a:pt x="13103" y="12119"/>
                  <a:pt x="12654" y="13359"/>
                  <a:pt x="12120" y="14428"/>
                </a:cubicBezTo>
                <a:cubicBezTo>
                  <a:pt x="11756" y="14962"/>
                  <a:pt x="11393" y="15411"/>
                  <a:pt x="10859" y="15860"/>
                </a:cubicBezTo>
                <a:cubicBezTo>
                  <a:pt x="10431" y="16287"/>
                  <a:pt x="9897" y="16565"/>
                  <a:pt x="9448" y="16822"/>
                </a:cubicBezTo>
                <a:cubicBezTo>
                  <a:pt x="8914" y="17185"/>
                  <a:pt x="8550" y="17463"/>
                  <a:pt x="8187" y="17719"/>
                </a:cubicBezTo>
                <a:cubicBezTo>
                  <a:pt x="7845" y="18083"/>
                  <a:pt x="7567" y="18532"/>
                  <a:pt x="7396" y="18959"/>
                </a:cubicBezTo>
                <a:cubicBezTo>
                  <a:pt x="7311" y="19151"/>
                  <a:pt x="7225" y="19408"/>
                  <a:pt x="7225" y="19686"/>
                </a:cubicBezTo>
                <a:lnTo>
                  <a:pt x="7033" y="20477"/>
                </a:lnTo>
                <a:cubicBezTo>
                  <a:pt x="6865" y="21001"/>
                  <a:pt x="6697" y="21608"/>
                  <a:pt x="6348" y="22135"/>
                </a:cubicBezTo>
                <a:lnTo>
                  <a:pt x="6348" y="22135"/>
                </a:lnTo>
                <a:cubicBezTo>
                  <a:pt x="6482" y="21910"/>
                  <a:pt x="6594" y="21685"/>
                  <a:pt x="6691" y="21460"/>
                </a:cubicBezTo>
                <a:lnTo>
                  <a:pt x="6776" y="21011"/>
                </a:lnTo>
                <a:lnTo>
                  <a:pt x="6862" y="20669"/>
                </a:lnTo>
                <a:lnTo>
                  <a:pt x="7033" y="20028"/>
                </a:lnTo>
                <a:cubicBezTo>
                  <a:pt x="7225" y="19151"/>
                  <a:pt x="7482" y="18425"/>
                  <a:pt x="8016" y="17805"/>
                </a:cubicBezTo>
                <a:cubicBezTo>
                  <a:pt x="8550" y="17271"/>
                  <a:pt x="9362" y="16929"/>
                  <a:pt x="10153" y="16287"/>
                </a:cubicBezTo>
                <a:cubicBezTo>
                  <a:pt x="10966" y="15860"/>
                  <a:pt x="11671" y="15048"/>
                  <a:pt x="12120" y="14150"/>
                </a:cubicBezTo>
                <a:cubicBezTo>
                  <a:pt x="12205" y="14064"/>
                  <a:pt x="12291" y="13979"/>
                  <a:pt x="12291" y="13808"/>
                </a:cubicBezTo>
                <a:lnTo>
                  <a:pt x="12462" y="13530"/>
                </a:lnTo>
                <a:lnTo>
                  <a:pt x="12740" y="12825"/>
                </a:lnTo>
                <a:lnTo>
                  <a:pt x="12911" y="12119"/>
                </a:lnTo>
                <a:lnTo>
                  <a:pt x="12996" y="11756"/>
                </a:lnTo>
                <a:lnTo>
                  <a:pt x="12996" y="11393"/>
                </a:lnTo>
                <a:cubicBezTo>
                  <a:pt x="13274" y="9533"/>
                  <a:pt x="13188" y="7738"/>
                  <a:pt x="12825" y="6049"/>
                </a:cubicBezTo>
                <a:cubicBezTo>
                  <a:pt x="12654" y="5066"/>
                  <a:pt x="12376" y="4275"/>
                  <a:pt x="12120" y="3377"/>
                </a:cubicBezTo>
                <a:cubicBezTo>
                  <a:pt x="12058" y="3196"/>
                  <a:pt x="12007" y="3042"/>
                  <a:pt x="11963" y="2911"/>
                </a:cubicBezTo>
                <a:close/>
                <a:moveTo>
                  <a:pt x="7759" y="19151"/>
                </a:moveTo>
                <a:cubicBezTo>
                  <a:pt x="7653" y="19322"/>
                  <a:pt x="7567" y="19600"/>
                  <a:pt x="7482" y="19771"/>
                </a:cubicBezTo>
                <a:lnTo>
                  <a:pt x="7311" y="20562"/>
                </a:lnTo>
                <a:cubicBezTo>
                  <a:pt x="7225" y="21203"/>
                  <a:pt x="7033" y="21823"/>
                  <a:pt x="6691" y="22443"/>
                </a:cubicBezTo>
                <a:cubicBezTo>
                  <a:pt x="7033" y="21823"/>
                  <a:pt x="7311" y="21203"/>
                  <a:pt x="7396" y="20477"/>
                </a:cubicBezTo>
                <a:lnTo>
                  <a:pt x="7567" y="19771"/>
                </a:lnTo>
                <a:cubicBezTo>
                  <a:pt x="7653" y="19600"/>
                  <a:pt x="7759" y="19322"/>
                  <a:pt x="7759" y="19151"/>
                </a:cubicBezTo>
                <a:close/>
                <a:moveTo>
                  <a:pt x="6322" y="22178"/>
                </a:moveTo>
                <a:lnTo>
                  <a:pt x="6322" y="22178"/>
                </a:lnTo>
                <a:cubicBezTo>
                  <a:pt x="6063" y="22768"/>
                  <a:pt x="5676" y="23177"/>
                  <a:pt x="5110" y="23522"/>
                </a:cubicBezTo>
                <a:lnTo>
                  <a:pt x="5110" y="23522"/>
                </a:lnTo>
                <a:cubicBezTo>
                  <a:pt x="5417" y="23303"/>
                  <a:pt x="5696" y="23049"/>
                  <a:pt x="5878" y="22806"/>
                </a:cubicBezTo>
                <a:cubicBezTo>
                  <a:pt x="6048" y="22597"/>
                  <a:pt x="6194" y="22387"/>
                  <a:pt x="6322" y="22178"/>
                </a:cubicBezTo>
                <a:close/>
                <a:moveTo>
                  <a:pt x="6691" y="22443"/>
                </a:moveTo>
                <a:cubicBezTo>
                  <a:pt x="6327" y="22977"/>
                  <a:pt x="5793" y="23512"/>
                  <a:pt x="5259" y="23961"/>
                </a:cubicBezTo>
                <a:cubicBezTo>
                  <a:pt x="5878" y="23597"/>
                  <a:pt x="6327" y="23063"/>
                  <a:pt x="6691" y="22443"/>
                </a:cubicBezTo>
                <a:close/>
                <a:moveTo>
                  <a:pt x="4720" y="23770"/>
                </a:moveTo>
                <a:lnTo>
                  <a:pt x="4720" y="23770"/>
                </a:lnTo>
                <a:cubicBezTo>
                  <a:pt x="4565" y="23870"/>
                  <a:pt x="4408" y="23962"/>
                  <a:pt x="4256" y="24022"/>
                </a:cubicBezTo>
                <a:lnTo>
                  <a:pt x="4256" y="24022"/>
                </a:lnTo>
                <a:cubicBezTo>
                  <a:pt x="4402" y="23939"/>
                  <a:pt x="4538" y="23841"/>
                  <a:pt x="4720" y="23770"/>
                </a:cubicBezTo>
                <a:close/>
                <a:moveTo>
                  <a:pt x="4009" y="24132"/>
                </a:moveTo>
                <a:cubicBezTo>
                  <a:pt x="3898" y="24181"/>
                  <a:pt x="3797" y="24217"/>
                  <a:pt x="3741" y="24217"/>
                </a:cubicBezTo>
                <a:lnTo>
                  <a:pt x="3570" y="24303"/>
                </a:lnTo>
                <a:lnTo>
                  <a:pt x="3121" y="24303"/>
                </a:lnTo>
                <a:cubicBezTo>
                  <a:pt x="3207" y="24303"/>
                  <a:pt x="3292" y="24303"/>
                  <a:pt x="3378" y="24217"/>
                </a:cubicBezTo>
                <a:lnTo>
                  <a:pt x="3656" y="24217"/>
                </a:lnTo>
                <a:cubicBezTo>
                  <a:pt x="3740" y="24217"/>
                  <a:pt x="3824" y="24134"/>
                  <a:pt x="4009" y="24132"/>
                </a:cubicBezTo>
                <a:close/>
                <a:moveTo>
                  <a:pt x="5259" y="23961"/>
                </a:moveTo>
                <a:lnTo>
                  <a:pt x="5259" y="23961"/>
                </a:lnTo>
                <a:cubicBezTo>
                  <a:pt x="4895" y="24132"/>
                  <a:pt x="4639" y="24303"/>
                  <a:pt x="4275" y="24409"/>
                </a:cubicBezTo>
                <a:cubicBezTo>
                  <a:pt x="4190" y="24495"/>
                  <a:pt x="4019" y="24495"/>
                  <a:pt x="3827" y="24580"/>
                </a:cubicBezTo>
                <a:lnTo>
                  <a:pt x="3656" y="24666"/>
                </a:lnTo>
                <a:lnTo>
                  <a:pt x="3827" y="24666"/>
                </a:lnTo>
                <a:cubicBezTo>
                  <a:pt x="4019" y="24580"/>
                  <a:pt x="4190" y="24495"/>
                  <a:pt x="4361" y="24495"/>
                </a:cubicBezTo>
                <a:cubicBezTo>
                  <a:pt x="4639" y="24303"/>
                  <a:pt x="4981" y="24132"/>
                  <a:pt x="5259" y="23961"/>
                </a:cubicBezTo>
                <a:close/>
                <a:moveTo>
                  <a:pt x="1775" y="23961"/>
                </a:moveTo>
                <a:cubicBezTo>
                  <a:pt x="1775" y="24217"/>
                  <a:pt x="1775" y="24580"/>
                  <a:pt x="1689" y="24837"/>
                </a:cubicBezTo>
                <a:lnTo>
                  <a:pt x="1775" y="23961"/>
                </a:lnTo>
                <a:close/>
                <a:moveTo>
                  <a:pt x="3485" y="24666"/>
                </a:moveTo>
                <a:lnTo>
                  <a:pt x="3485" y="24751"/>
                </a:lnTo>
                <a:cubicBezTo>
                  <a:pt x="3207" y="29924"/>
                  <a:pt x="2843" y="35096"/>
                  <a:pt x="2501" y="40248"/>
                </a:cubicBezTo>
                <a:cubicBezTo>
                  <a:pt x="2416" y="41509"/>
                  <a:pt x="2309" y="42748"/>
                  <a:pt x="2309" y="43903"/>
                </a:cubicBezTo>
                <a:lnTo>
                  <a:pt x="2416" y="43368"/>
                </a:lnTo>
                <a:lnTo>
                  <a:pt x="2501" y="41316"/>
                </a:lnTo>
                <a:cubicBezTo>
                  <a:pt x="2843" y="35802"/>
                  <a:pt x="3207" y="30287"/>
                  <a:pt x="3570" y="24751"/>
                </a:cubicBezTo>
                <a:lnTo>
                  <a:pt x="3570" y="24666"/>
                </a:lnTo>
                <a:close/>
                <a:moveTo>
                  <a:pt x="8999" y="0"/>
                </a:moveTo>
                <a:cubicBezTo>
                  <a:pt x="9448" y="983"/>
                  <a:pt x="9897" y="1967"/>
                  <a:pt x="10239" y="2929"/>
                </a:cubicBezTo>
                <a:lnTo>
                  <a:pt x="10431" y="3377"/>
                </a:lnTo>
                <a:lnTo>
                  <a:pt x="10517" y="3741"/>
                </a:lnTo>
                <a:cubicBezTo>
                  <a:pt x="10602" y="3997"/>
                  <a:pt x="10688" y="4275"/>
                  <a:pt x="10773" y="4532"/>
                </a:cubicBezTo>
                <a:cubicBezTo>
                  <a:pt x="11051" y="5515"/>
                  <a:pt x="11308" y="6583"/>
                  <a:pt x="11393" y="7652"/>
                </a:cubicBezTo>
                <a:cubicBezTo>
                  <a:pt x="11585" y="8721"/>
                  <a:pt x="11585" y="9790"/>
                  <a:pt x="11500" y="10773"/>
                </a:cubicBezTo>
                <a:cubicBezTo>
                  <a:pt x="11500" y="11051"/>
                  <a:pt x="11393" y="11307"/>
                  <a:pt x="11393" y="11478"/>
                </a:cubicBezTo>
                <a:lnTo>
                  <a:pt x="11222" y="12290"/>
                </a:lnTo>
                <a:cubicBezTo>
                  <a:pt x="11051" y="12739"/>
                  <a:pt x="10859" y="13188"/>
                  <a:pt x="10602" y="13530"/>
                </a:cubicBezTo>
                <a:cubicBezTo>
                  <a:pt x="10153" y="14428"/>
                  <a:pt x="9533" y="14877"/>
                  <a:pt x="8550" y="15496"/>
                </a:cubicBezTo>
                <a:cubicBezTo>
                  <a:pt x="8016" y="15753"/>
                  <a:pt x="7482" y="16116"/>
                  <a:pt x="6947" y="16651"/>
                </a:cubicBezTo>
                <a:cubicBezTo>
                  <a:pt x="6498" y="17100"/>
                  <a:pt x="6156" y="17719"/>
                  <a:pt x="5878" y="18339"/>
                </a:cubicBezTo>
                <a:cubicBezTo>
                  <a:pt x="5707" y="18617"/>
                  <a:pt x="5622" y="18959"/>
                  <a:pt x="5515" y="19237"/>
                </a:cubicBezTo>
                <a:lnTo>
                  <a:pt x="5344" y="20135"/>
                </a:lnTo>
                <a:cubicBezTo>
                  <a:pt x="5259" y="20562"/>
                  <a:pt x="5088" y="21011"/>
                  <a:pt x="4895" y="21374"/>
                </a:cubicBezTo>
                <a:cubicBezTo>
                  <a:pt x="4724" y="21738"/>
                  <a:pt x="4361" y="21994"/>
                  <a:pt x="4104" y="22272"/>
                </a:cubicBezTo>
                <a:cubicBezTo>
                  <a:pt x="3912" y="22358"/>
                  <a:pt x="3741" y="22443"/>
                  <a:pt x="3570" y="22529"/>
                </a:cubicBezTo>
                <a:cubicBezTo>
                  <a:pt x="3485" y="22529"/>
                  <a:pt x="3378" y="22614"/>
                  <a:pt x="3207" y="22614"/>
                </a:cubicBezTo>
                <a:lnTo>
                  <a:pt x="3036" y="22614"/>
                </a:lnTo>
                <a:cubicBezTo>
                  <a:pt x="2950" y="22700"/>
                  <a:pt x="2758" y="22700"/>
                  <a:pt x="2672" y="22700"/>
                </a:cubicBezTo>
                <a:cubicBezTo>
                  <a:pt x="2416" y="22892"/>
                  <a:pt x="2224" y="23063"/>
                  <a:pt x="2053" y="23234"/>
                </a:cubicBezTo>
                <a:lnTo>
                  <a:pt x="1967" y="23234"/>
                </a:lnTo>
                <a:lnTo>
                  <a:pt x="1882" y="23341"/>
                </a:lnTo>
                <a:lnTo>
                  <a:pt x="1775" y="23512"/>
                </a:lnTo>
                <a:lnTo>
                  <a:pt x="1518" y="23768"/>
                </a:lnTo>
                <a:cubicBezTo>
                  <a:pt x="1347" y="26547"/>
                  <a:pt x="1155" y="29219"/>
                  <a:pt x="898" y="31890"/>
                </a:cubicBezTo>
                <a:cubicBezTo>
                  <a:pt x="706" y="34733"/>
                  <a:pt x="535" y="37661"/>
                  <a:pt x="364" y="40525"/>
                </a:cubicBezTo>
                <a:lnTo>
                  <a:pt x="172" y="42748"/>
                </a:lnTo>
                <a:lnTo>
                  <a:pt x="86" y="43903"/>
                </a:lnTo>
                <a:lnTo>
                  <a:pt x="86" y="44971"/>
                </a:lnTo>
                <a:lnTo>
                  <a:pt x="1" y="45506"/>
                </a:lnTo>
                <a:lnTo>
                  <a:pt x="1" y="45784"/>
                </a:lnTo>
                <a:lnTo>
                  <a:pt x="1" y="45955"/>
                </a:lnTo>
                <a:lnTo>
                  <a:pt x="1" y="46040"/>
                </a:lnTo>
                <a:lnTo>
                  <a:pt x="86" y="46040"/>
                </a:lnTo>
                <a:cubicBezTo>
                  <a:pt x="813" y="46125"/>
                  <a:pt x="1518" y="46125"/>
                  <a:pt x="2224" y="46211"/>
                </a:cubicBezTo>
                <a:lnTo>
                  <a:pt x="3378" y="46318"/>
                </a:lnTo>
                <a:cubicBezTo>
                  <a:pt x="4104" y="46318"/>
                  <a:pt x="4810" y="46403"/>
                  <a:pt x="5622" y="46403"/>
                </a:cubicBezTo>
                <a:lnTo>
                  <a:pt x="10068" y="46403"/>
                </a:lnTo>
                <a:cubicBezTo>
                  <a:pt x="11500" y="46318"/>
                  <a:pt x="12996" y="46211"/>
                  <a:pt x="14599" y="45869"/>
                </a:cubicBezTo>
                <a:cubicBezTo>
                  <a:pt x="14962" y="45784"/>
                  <a:pt x="15326" y="45677"/>
                  <a:pt x="15668" y="45591"/>
                </a:cubicBezTo>
                <a:cubicBezTo>
                  <a:pt x="16031" y="45420"/>
                  <a:pt x="16480" y="45335"/>
                  <a:pt x="16843" y="45249"/>
                </a:cubicBezTo>
                <a:lnTo>
                  <a:pt x="17912" y="44800"/>
                </a:lnTo>
                <a:cubicBezTo>
                  <a:pt x="17998" y="44715"/>
                  <a:pt x="18083" y="44715"/>
                  <a:pt x="18169" y="44608"/>
                </a:cubicBezTo>
                <a:lnTo>
                  <a:pt x="18446" y="44522"/>
                </a:lnTo>
                <a:lnTo>
                  <a:pt x="18981" y="44180"/>
                </a:lnTo>
                <a:cubicBezTo>
                  <a:pt x="19152" y="44074"/>
                  <a:pt x="19323" y="43988"/>
                  <a:pt x="19515" y="43903"/>
                </a:cubicBezTo>
                <a:lnTo>
                  <a:pt x="19943" y="43539"/>
                </a:lnTo>
                <a:lnTo>
                  <a:pt x="20477" y="43197"/>
                </a:lnTo>
                <a:cubicBezTo>
                  <a:pt x="20584" y="43005"/>
                  <a:pt x="20755" y="42919"/>
                  <a:pt x="20926" y="42748"/>
                </a:cubicBezTo>
                <a:lnTo>
                  <a:pt x="21375" y="42385"/>
                </a:lnTo>
                <a:cubicBezTo>
                  <a:pt x="21460" y="42214"/>
                  <a:pt x="21653" y="42129"/>
                  <a:pt x="21738" y="41936"/>
                </a:cubicBezTo>
                <a:lnTo>
                  <a:pt x="22187" y="41509"/>
                </a:lnTo>
                <a:lnTo>
                  <a:pt x="22529" y="41060"/>
                </a:lnTo>
                <a:cubicBezTo>
                  <a:pt x="22892" y="40696"/>
                  <a:pt x="23149" y="40248"/>
                  <a:pt x="23427" y="39906"/>
                </a:cubicBezTo>
                <a:cubicBezTo>
                  <a:pt x="23790" y="39457"/>
                  <a:pt x="24046" y="39093"/>
                  <a:pt x="24410" y="38730"/>
                </a:cubicBezTo>
                <a:cubicBezTo>
                  <a:pt x="24666" y="38388"/>
                  <a:pt x="25030" y="38025"/>
                  <a:pt x="25393" y="37768"/>
                </a:cubicBezTo>
                <a:cubicBezTo>
                  <a:pt x="25479" y="37576"/>
                  <a:pt x="25650" y="37490"/>
                  <a:pt x="25821" y="37319"/>
                </a:cubicBezTo>
                <a:cubicBezTo>
                  <a:pt x="26013" y="37127"/>
                  <a:pt x="26184" y="37042"/>
                  <a:pt x="26462" y="36871"/>
                </a:cubicBezTo>
                <a:cubicBezTo>
                  <a:pt x="27958" y="35887"/>
                  <a:pt x="29753" y="35267"/>
                  <a:pt x="31698" y="34819"/>
                </a:cubicBezTo>
                <a:cubicBezTo>
                  <a:pt x="33750" y="34370"/>
                  <a:pt x="35802" y="33835"/>
                  <a:pt x="37769" y="33045"/>
                </a:cubicBezTo>
                <a:cubicBezTo>
                  <a:pt x="39714" y="32232"/>
                  <a:pt x="41595" y="31078"/>
                  <a:pt x="43198" y="29561"/>
                </a:cubicBezTo>
                <a:cubicBezTo>
                  <a:pt x="44715" y="28043"/>
                  <a:pt x="45784" y="26098"/>
                  <a:pt x="46489" y="24132"/>
                </a:cubicBezTo>
                <a:cubicBezTo>
                  <a:pt x="47195" y="22165"/>
                  <a:pt x="47558" y="20220"/>
                  <a:pt x="47729" y="18339"/>
                </a:cubicBezTo>
                <a:cubicBezTo>
                  <a:pt x="47836" y="17890"/>
                  <a:pt x="47836" y="17356"/>
                  <a:pt x="47921" y="16929"/>
                </a:cubicBezTo>
                <a:cubicBezTo>
                  <a:pt x="47921" y="16480"/>
                  <a:pt x="48007" y="15945"/>
                  <a:pt x="48007" y="15496"/>
                </a:cubicBezTo>
                <a:cubicBezTo>
                  <a:pt x="48007" y="15048"/>
                  <a:pt x="48092" y="14599"/>
                  <a:pt x="48092" y="14150"/>
                </a:cubicBezTo>
                <a:cubicBezTo>
                  <a:pt x="48092" y="13808"/>
                  <a:pt x="48178" y="13359"/>
                  <a:pt x="48178" y="12910"/>
                </a:cubicBezTo>
                <a:cubicBezTo>
                  <a:pt x="48370" y="11222"/>
                  <a:pt x="48712" y="9619"/>
                  <a:pt x="49332" y="8272"/>
                </a:cubicBezTo>
                <a:cubicBezTo>
                  <a:pt x="49781" y="7032"/>
                  <a:pt x="50401" y="6135"/>
                  <a:pt x="51042" y="5600"/>
                </a:cubicBezTo>
                <a:cubicBezTo>
                  <a:pt x="51576" y="4980"/>
                  <a:pt x="52111" y="4724"/>
                  <a:pt x="52538" y="4638"/>
                </a:cubicBezTo>
                <a:cubicBezTo>
                  <a:pt x="52730" y="4532"/>
                  <a:pt x="52901" y="4446"/>
                  <a:pt x="52987" y="4446"/>
                </a:cubicBezTo>
                <a:lnTo>
                  <a:pt x="53072" y="4361"/>
                </a:lnTo>
                <a:lnTo>
                  <a:pt x="53265" y="4361"/>
                </a:lnTo>
                <a:cubicBezTo>
                  <a:pt x="53350" y="4275"/>
                  <a:pt x="53265" y="4275"/>
                  <a:pt x="52987" y="4190"/>
                </a:cubicBezTo>
                <a:lnTo>
                  <a:pt x="52196" y="4190"/>
                </a:lnTo>
                <a:cubicBezTo>
                  <a:pt x="52111" y="4275"/>
                  <a:pt x="51918" y="4275"/>
                  <a:pt x="51833" y="4361"/>
                </a:cubicBezTo>
                <a:cubicBezTo>
                  <a:pt x="51298" y="4532"/>
                  <a:pt x="50593" y="4895"/>
                  <a:pt x="49973" y="5515"/>
                </a:cubicBezTo>
                <a:cubicBezTo>
                  <a:pt x="49332" y="6242"/>
                  <a:pt x="48712" y="7032"/>
                  <a:pt x="48263" y="8187"/>
                </a:cubicBezTo>
                <a:cubicBezTo>
                  <a:pt x="47729" y="9255"/>
                  <a:pt x="47387" y="10602"/>
                  <a:pt x="47109" y="12012"/>
                </a:cubicBezTo>
                <a:lnTo>
                  <a:pt x="46938" y="12012"/>
                </a:lnTo>
                <a:cubicBezTo>
                  <a:pt x="47387" y="9084"/>
                  <a:pt x="48178" y="7396"/>
                  <a:pt x="48798" y="6412"/>
                </a:cubicBezTo>
                <a:cubicBezTo>
                  <a:pt x="48905" y="6135"/>
                  <a:pt x="49076" y="5964"/>
                  <a:pt x="49161" y="5793"/>
                </a:cubicBezTo>
                <a:cubicBezTo>
                  <a:pt x="49246" y="5600"/>
                  <a:pt x="49332" y="5429"/>
                  <a:pt x="49439" y="5344"/>
                </a:cubicBezTo>
                <a:cubicBezTo>
                  <a:pt x="49610" y="5173"/>
                  <a:pt x="49695" y="4980"/>
                  <a:pt x="49695" y="4980"/>
                </a:cubicBezTo>
                <a:cubicBezTo>
                  <a:pt x="49695" y="4938"/>
                  <a:pt x="49668" y="4922"/>
                  <a:pt x="49625" y="4922"/>
                </a:cubicBezTo>
                <a:cubicBezTo>
                  <a:pt x="49494" y="4922"/>
                  <a:pt x="49216" y="5072"/>
                  <a:pt x="49121" y="5072"/>
                </a:cubicBezTo>
                <a:cubicBezTo>
                  <a:pt x="49059" y="5072"/>
                  <a:pt x="49073" y="5011"/>
                  <a:pt x="49246" y="4809"/>
                </a:cubicBezTo>
                <a:lnTo>
                  <a:pt x="49246" y="4809"/>
                </a:lnTo>
                <a:cubicBezTo>
                  <a:pt x="48092" y="6049"/>
                  <a:pt x="47472" y="7481"/>
                  <a:pt x="47024" y="8913"/>
                </a:cubicBezTo>
                <a:cubicBezTo>
                  <a:pt x="46938" y="9170"/>
                  <a:pt x="46853" y="9341"/>
                  <a:pt x="46853" y="9533"/>
                </a:cubicBezTo>
                <a:lnTo>
                  <a:pt x="46660" y="10067"/>
                </a:lnTo>
                <a:cubicBezTo>
                  <a:pt x="46575" y="10409"/>
                  <a:pt x="46489" y="10773"/>
                  <a:pt x="46404" y="11136"/>
                </a:cubicBezTo>
                <a:lnTo>
                  <a:pt x="46233" y="12290"/>
                </a:lnTo>
                <a:lnTo>
                  <a:pt x="46126" y="12825"/>
                </a:lnTo>
                <a:lnTo>
                  <a:pt x="46126" y="13359"/>
                </a:lnTo>
                <a:cubicBezTo>
                  <a:pt x="46040" y="14150"/>
                  <a:pt x="45955" y="14877"/>
                  <a:pt x="45955" y="15582"/>
                </a:cubicBezTo>
                <a:cubicBezTo>
                  <a:pt x="45869" y="16287"/>
                  <a:pt x="45784" y="17014"/>
                  <a:pt x="45698" y="17719"/>
                </a:cubicBezTo>
                <a:lnTo>
                  <a:pt x="45592" y="18788"/>
                </a:lnTo>
                <a:lnTo>
                  <a:pt x="45335" y="19857"/>
                </a:lnTo>
                <a:cubicBezTo>
                  <a:pt x="45250" y="20477"/>
                  <a:pt x="45057" y="21203"/>
                  <a:pt x="44886" y="21823"/>
                </a:cubicBezTo>
                <a:cubicBezTo>
                  <a:pt x="44715" y="22529"/>
                  <a:pt x="44437" y="23512"/>
                  <a:pt x="43988" y="24409"/>
                </a:cubicBezTo>
                <a:cubicBezTo>
                  <a:pt x="43903" y="24580"/>
                  <a:pt x="43903" y="24666"/>
                  <a:pt x="43817" y="24751"/>
                </a:cubicBezTo>
                <a:cubicBezTo>
                  <a:pt x="43817" y="24944"/>
                  <a:pt x="43732" y="25029"/>
                  <a:pt x="43646" y="25115"/>
                </a:cubicBezTo>
                <a:cubicBezTo>
                  <a:pt x="43561" y="25286"/>
                  <a:pt x="43454" y="25564"/>
                  <a:pt x="43369" y="25735"/>
                </a:cubicBezTo>
                <a:cubicBezTo>
                  <a:pt x="43198" y="25906"/>
                  <a:pt x="43112" y="26098"/>
                  <a:pt x="43027" y="26269"/>
                </a:cubicBezTo>
                <a:cubicBezTo>
                  <a:pt x="42834" y="26440"/>
                  <a:pt x="42749" y="26632"/>
                  <a:pt x="42663" y="26718"/>
                </a:cubicBezTo>
                <a:cubicBezTo>
                  <a:pt x="41060" y="28941"/>
                  <a:pt x="38752" y="30458"/>
                  <a:pt x="36080" y="31356"/>
                </a:cubicBezTo>
                <a:lnTo>
                  <a:pt x="35097" y="31698"/>
                </a:lnTo>
                <a:lnTo>
                  <a:pt x="34114" y="31976"/>
                </a:lnTo>
                <a:cubicBezTo>
                  <a:pt x="33750" y="32147"/>
                  <a:pt x="33408" y="32232"/>
                  <a:pt x="33130" y="32318"/>
                </a:cubicBezTo>
                <a:lnTo>
                  <a:pt x="32062" y="32510"/>
                </a:lnTo>
                <a:lnTo>
                  <a:pt x="30993" y="32767"/>
                </a:lnTo>
                <a:lnTo>
                  <a:pt x="29924" y="33045"/>
                </a:lnTo>
                <a:lnTo>
                  <a:pt x="29390" y="33216"/>
                </a:lnTo>
                <a:cubicBezTo>
                  <a:pt x="29219" y="33216"/>
                  <a:pt x="29027" y="33301"/>
                  <a:pt x="28770" y="33387"/>
                </a:cubicBezTo>
                <a:lnTo>
                  <a:pt x="27701" y="33750"/>
                </a:lnTo>
                <a:cubicBezTo>
                  <a:pt x="26269" y="34370"/>
                  <a:pt x="24944" y="35182"/>
                  <a:pt x="23790" y="36251"/>
                </a:cubicBezTo>
                <a:cubicBezTo>
                  <a:pt x="22614" y="37319"/>
                  <a:pt x="21738" y="38559"/>
                  <a:pt x="20840" y="39628"/>
                </a:cubicBezTo>
                <a:cubicBezTo>
                  <a:pt x="19943" y="40696"/>
                  <a:pt x="19066" y="41594"/>
                  <a:pt x="17998" y="42214"/>
                </a:cubicBezTo>
                <a:cubicBezTo>
                  <a:pt x="16843" y="42919"/>
                  <a:pt x="15582" y="43283"/>
                  <a:pt x="14257" y="43646"/>
                </a:cubicBezTo>
                <a:cubicBezTo>
                  <a:pt x="12996" y="43988"/>
                  <a:pt x="11585" y="44074"/>
                  <a:pt x="10239" y="44180"/>
                </a:cubicBezTo>
                <a:lnTo>
                  <a:pt x="6049" y="44180"/>
                </a:lnTo>
                <a:cubicBezTo>
                  <a:pt x="5344" y="44180"/>
                  <a:pt x="4639" y="44074"/>
                  <a:pt x="3912" y="44074"/>
                </a:cubicBezTo>
                <a:lnTo>
                  <a:pt x="2843" y="43988"/>
                </a:lnTo>
                <a:lnTo>
                  <a:pt x="2309" y="43988"/>
                </a:lnTo>
                <a:cubicBezTo>
                  <a:pt x="2309" y="43988"/>
                  <a:pt x="2224" y="44074"/>
                  <a:pt x="2309" y="44074"/>
                </a:cubicBezTo>
                <a:lnTo>
                  <a:pt x="2587" y="44074"/>
                </a:lnTo>
                <a:cubicBezTo>
                  <a:pt x="3292" y="44074"/>
                  <a:pt x="3912" y="44180"/>
                  <a:pt x="4639" y="44180"/>
                </a:cubicBezTo>
                <a:cubicBezTo>
                  <a:pt x="5964" y="44266"/>
                  <a:pt x="7311" y="44266"/>
                  <a:pt x="8636" y="44266"/>
                </a:cubicBezTo>
                <a:cubicBezTo>
                  <a:pt x="9982" y="44266"/>
                  <a:pt x="11308" y="44180"/>
                  <a:pt x="12654" y="43988"/>
                </a:cubicBezTo>
                <a:lnTo>
                  <a:pt x="12654" y="43988"/>
                </a:lnTo>
                <a:cubicBezTo>
                  <a:pt x="12519" y="44048"/>
                  <a:pt x="12269" y="44118"/>
                  <a:pt x="12374" y="44118"/>
                </a:cubicBezTo>
                <a:cubicBezTo>
                  <a:pt x="12388" y="44118"/>
                  <a:pt x="12409" y="44117"/>
                  <a:pt x="12436" y="44114"/>
                </a:cubicBezTo>
                <a:lnTo>
                  <a:pt x="12436" y="44114"/>
                </a:lnTo>
                <a:cubicBezTo>
                  <a:pt x="10788" y="44327"/>
                  <a:pt x="9074" y="44398"/>
                  <a:pt x="7361" y="44398"/>
                </a:cubicBezTo>
                <a:cubicBezTo>
                  <a:pt x="6479" y="44398"/>
                  <a:pt x="5597" y="44379"/>
                  <a:pt x="4724" y="44351"/>
                </a:cubicBezTo>
                <a:cubicBezTo>
                  <a:pt x="4019" y="44351"/>
                  <a:pt x="3378" y="44266"/>
                  <a:pt x="2672" y="44266"/>
                </a:cubicBezTo>
                <a:lnTo>
                  <a:pt x="2224" y="44180"/>
                </a:lnTo>
                <a:lnTo>
                  <a:pt x="2138" y="44180"/>
                </a:lnTo>
                <a:lnTo>
                  <a:pt x="2138" y="43988"/>
                </a:lnTo>
                <a:cubicBezTo>
                  <a:pt x="2224" y="42748"/>
                  <a:pt x="2224" y="41594"/>
                  <a:pt x="2309" y="40333"/>
                </a:cubicBezTo>
                <a:cubicBezTo>
                  <a:pt x="2672" y="35096"/>
                  <a:pt x="3036" y="29838"/>
                  <a:pt x="3378" y="24666"/>
                </a:cubicBezTo>
                <a:lnTo>
                  <a:pt x="3378" y="24580"/>
                </a:lnTo>
                <a:cubicBezTo>
                  <a:pt x="3485" y="24580"/>
                  <a:pt x="3485" y="24495"/>
                  <a:pt x="3570" y="24495"/>
                </a:cubicBezTo>
                <a:lnTo>
                  <a:pt x="3741" y="24495"/>
                </a:lnTo>
                <a:cubicBezTo>
                  <a:pt x="3912" y="24409"/>
                  <a:pt x="4104" y="24409"/>
                  <a:pt x="4275" y="24303"/>
                </a:cubicBezTo>
                <a:cubicBezTo>
                  <a:pt x="4553" y="24132"/>
                  <a:pt x="4895" y="24046"/>
                  <a:pt x="5173" y="23875"/>
                </a:cubicBezTo>
                <a:cubicBezTo>
                  <a:pt x="5707" y="23426"/>
                  <a:pt x="6242" y="22977"/>
                  <a:pt x="6584" y="22358"/>
                </a:cubicBezTo>
                <a:cubicBezTo>
                  <a:pt x="6862" y="21738"/>
                  <a:pt x="7118" y="21096"/>
                  <a:pt x="7225" y="20477"/>
                </a:cubicBezTo>
                <a:lnTo>
                  <a:pt x="7396" y="19771"/>
                </a:lnTo>
                <a:cubicBezTo>
                  <a:pt x="7482" y="19493"/>
                  <a:pt x="7567" y="19322"/>
                  <a:pt x="7653" y="19066"/>
                </a:cubicBezTo>
                <a:cubicBezTo>
                  <a:pt x="7845" y="18617"/>
                  <a:pt x="8016" y="18254"/>
                  <a:pt x="8379" y="17997"/>
                </a:cubicBezTo>
                <a:cubicBezTo>
                  <a:pt x="8636" y="17634"/>
                  <a:pt x="8999" y="17463"/>
                  <a:pt x="9533" y="17100"/>
                </a:cubicBezTo>
                <a:cubicBezTo>
                  <a:pt x="9982" y="16822"/>
                  <a:pt x="10517" y="16565"/>
                  <a:pt x="11051" y="16116"/>
                </a:cubicBezTo>
                <a:cubicBezTo>
                  <a:pt x="11500" y="15667"/>
                  <a:pt x="11927" y="15133"/>
                  <a:pt x="12291" y="14599"/>
                </a:cubicBezTo>
                <a:cubicBezTo>
                  <a:pt x="12569" y="14064"/>
                  <a:pt x="12825" y="13445"/>
                  <a:pt x="12996" y="12910"/>
                </a:cubicBezTo>
                <a:lnTo>
                  <a:pt x="13274" y="11927"/>
                </a:lnTo>
                <a:cubicBezTo>
                  <a:pt x="13359" y="11671"/>
                  <a:pt x="13359" y="11393"/>
                  <a:pt x="13359" y="11051"/>
                </a:cubicBezTo>
                <a:cubicBezTo>
                  <a:pt x="13530" y="9875"/>
                  <a:pt x="13530" y="8635"/>
                  <a:pt x="13359" y="7481"/>
                </a:cubicBezTo>
                <a:cubicBezTo>
                  <a:pt x="13188" y="6327"/>
                  <a:pt x="12911" y="5173"/>
                  <a:pt x="12569" y="3997"/>
                </a:cubicBezTo>
                <a:cubicBezTo>
                  <a:pt x="12569" y="3741"/>
                  <a:pt x="12462" y="3463"/>
                  <a:pt x="12376" y="3206"/>
                </a:cubicBezTo>
                <a:lnTo>
                  <a:pt x="12205" y="2758"/>
                </a:lnTo>
                <a:lnTo>
                  <a:pt x="12120" y="2587"/>
                </a:lnTo>
                <a:lnTo>
                  <a:pt x="12120" y="2394"/>
                </a:lnTo>
                <a:cubicBezTo>
                  <a:pt x="12034" y="2309"/>
                  <a:pt x="12034" y="2138"/>
                  <a:pt x="11927" y="2052"/>
                </a:cubicBezTo>
                <a:lnTo>
                  <a:pt x="12291" y="2052"/>
                </a:lnTo>
                <a:cubicBezTo>
                  <a:pt x="12911" y="2138"/>
                  <a:pt x="13530" y="2138"/>
                  <a:pt x="14065" y="2138"/>
                </a:cubicBezTo>
                <a:lnTo>
                  <a:pt x="14065" y="2309"/>
                </a:lnTo>
                <a:cubicBezTo>
                  <a:pt x="21738" y="2843"/>
                  <a:pt x="29475" y="3377"/>
                  <a:pt x="37320" y="3912"/>
                </a:cubicBezTo>
                <a:cubicBezTo>
                  <a:pt x="40526" y="4104"/>
                  <a:pt x="43369" y="4190"/>
                  <a:pt x="45698" y="4190"/>
                </a:cubicBezTo>
                <a:cubicBezTo>
                  <a:pt x="39992" y="3741"/>
                  <a:pt x="34199" y="3377"/>
                  <a:pt x="28321" y="2929"/>
                </a:cubicBezTo>
                <a:cubicBezTo>
                  <a:pt x="25393" y="2758"/>
                  <a:pt x="22443" y="2587"/>
                  <a:pt x="19408" y="2309"/>
                </a:cubicBezTo>
                <a:cubicBezTo>
                  <a:pt x="17912" y="2223"/>
                  <a:pt x="16480" y="2138"/>
                  <a:pt x="14962" y="2052"/>
                </a:cubicBezTo>
                <a:cubicBezTo>
                  <a:pt x="14172" y="1967"/>
                  <a:pt x="13445" y="1967"/>
                  <a:pt x="12740" y="1860"/>
                </a:cubicBezTo>
                <a:lnTo>
                  <a:pt x="12034" y="1860"/>
                </a:lnTo>
                <a:lnTo>
                  <a:pt x="11884" y="1793"/>
                </a:lnTo>
                <a:lnTo>
                  <a:pt x="11884" y="1793"/>
                </a:lnTo>
                <a:cubicBezTo>
                  <a:pt x="17570" y="2150"/>
                  <a:pt x="23073" y="2507"/>
                  <a:pt x="28492" y="2843"/>
                </a:cubicBezTo>
                <a:cubicBezTo>
                  <a:pt x="34285" y="3292"/>
                  <a:pt x="40077" y="3655"/>
                  <a:pt x="45784" y="4104"/>
                </a:cubicBezTo>
                <a:cubicBezTo>
                  <a:pt x="46489" y="4104"/>
                  <a:pt x="47195" y="4190"/>
                  <a:pt x="47921" y="4275"/>
                </a:cubicBezTo>
                <a:lnTo>
                  <a:pt x="50401" y="4275"/>
                </a:lnTo>
                <a:cubicBezTo>
                  <a:pt x="53350" y="4190"/>
                  <a:pt x="54782" y="3912"/>
                  <a:pt x="48990" y="3292"/>
                </a:cubicBezTo>
                <a:cubicBezTo>
                  <a:pt x="47558" y="3206"/>
                  <a:pt x="44630" y="3035"/>
                  <a:pt x="44630" y="3035"/>
                </a:cubicBezTo>
                <a:cubicBezTo>
                  <a:pt x="44095" y="2929"/>
                  <a:pt x="44437" y="2843"/>
                  <a:pt x="44801" y="2758"/>
                </a:cubicBezTo>
                <a:cubicBezTo>
                  <a:pt x="35354" y="2138"/>
                  <a:pt x="26014" y="1518"/>
                  <a:pt x="16653" y="898"/>
                </a:cubicBezTo>
                <a:lnTo>
                  <a:pt x="16653" y="898"/>
                </a:lnTo>
                <a:cubicBezTo>
                  <a:pt x="26014" y="1518"/>
                  <a:pt x="35546" y="2052"/>
                  <a:pt x="45057" y="2672"/>
                </a:cubicBezTo>
                <a:cubicBezTo>
                  <a:pt x="45421" y="2587"/>
                  <a:pt x="45335" y="2501"/>
                  <a:pt x="43283" y="2309"/>
                </a:cubicBezTo>
                <a:cubicBezTo>
                  <a:pt x="40355" y="1967"/>
                  <a:pt x="30202" y="1518"/>
                  <a:pt x="24410" y="1069"/>
                </a:cubicBezTo>
                <a:cubicBezTo>
                  <a:pt x="22080" y="898"/>
                  <a:pt x="19857" y="706"/>
                  <a:pt x="17549" y="535"/>
                </a:cubicBezTo>
                <a:cubicBezTo>
                  <a:pt x="16395" y="535"/>
                  <a:pt x="15240" y="449"/>
                  <a:pt x="14065" y="364"/>
                </a:cubicBezTo>
                <a:cubicBezTo>
                  <a:pt x="13445" y="257"/>
                  <a:pt x="12825" y="257"/>
                  <a:pt x="12205" y="171"/>
                </a:cubicBezTo>
                <a:cubicBezTo>
                  <a:pt x="11137" y="171"/>
                  <a:pt x="10068" y="86"/>
                  <a:pt x="8999" y="0"/>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734" name="Google Shape;734;p12"/>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735" name="Google Shape;735;p12"/>
          <p:cNvGrpSpPr/>
          <p:nvPr/>
        </p:nvGrpSpPr>
        <p:grpSpPr>
          <a:xfrm>
            <a:off x="4055117" y="1024701"/>
            <a:ext cx="505429" cy="549549"/>
            <a:chOff x="6741375" y="2285650"/>
            <a:chExt cx="603425" cy="492075"/>
          </a:xfrm>
        </p:grpSpPr>
        <p:sp>
          <p:nvSpPr>
            <p:cNvPr id="736" name="Google Shape;736;p12"/>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7" name="Google Shape;737;p12"/>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8" name="Google Shape;738;p12"/>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39" name="Google Shape;739;p12"/>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0" name="Google Shape;740;p12"/>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1" name="Google Shape;741;p12"/>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2" name="Google Shape;742;p12"/>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3" name="Google Shape;743;p12"/>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4" name="Google Shape;744;p12"/>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5" name="Google Shape;745;p12"/>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6" name="Google Shape;746;p12"/>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7" name="Google Shape;747;p12"/>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8" name="Google Shape;748;p12"/>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49" name="Google Shape;749;p12"/>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0" name="Google Shape;750;p12"/>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1" name="Google Shape;751;p12"/>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2" name="Google Shape;752;p12"/>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3" name="Google Shape;753;p12"/>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54" name="Google Shape;754;p12"/>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755" name="Google Shape;755;p12"/>
          <p:cNvSpPr txBox="1">
            <a:spLocks noGrp="1"/>
          </p:cNvSpPr>
          <p:nvPr>
            <p:ph type="ctrTitle"/>
          </p:nvPr>
        </p:nvSpPr>
        <p:spPr>
          <a:xfrm>
            <a:off x="1492251" y="499000"/>
            <a:ext cx="3873518"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solidFill>
                  <a:schemeClr val="dk1"/>
                </a:solidFill>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a:p>
        </p:txBody>
      </p:sp>
      <p:sp>
        <p:nvSpPr>
          <p:cNvPr id="59" name="投影片編號版面配置區 2">
            <a:extLst>
              <a:ext uri="{FF2B5EF4-FFF2-40B4-BE49-F238E27FC236}">
                <a16:creationId xmlns:a16="http://schemas.microsoft.com/office/drawing/2014/main" id="{BBB11F42-F4A2-4AB6-8AE7-F9B35341DF81}"/>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2">
  <p:cSld name="Title + design 12">
    <p:bg>
      <p:bgPr>
        <a:solidFill>
          <a:srgbClr val="F3F3F3"/>
        </a:solidFill>
        <a:effectLst/>
      </p:bgPr>
    </p:bg>
    <p:spTree>
      <p:nvGrpSpPr>
        <p:cNvPr id="1" name="Shape 917"/>
        <p:cNvGrpSpPr/>
        <p:nvPr/>
      </p:nvGrpSpPr>
      <p:grpSpPr>
        <a:xfrm>
          <a:off x="0" y="0"/>
          <a:ext cx="0" cy="0"/>
          <a:chOff x="0" y="0"/>
          <a:chExt cx="0" cy="0"/>
        </a:xfrm>
      </p:grpSpPr>
      <p:sp>
        <p:nvSpPr>
          <p:cNvPr id="918" name="Google Shape;918;p20"/>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19" name="Google Shape;919;p20"/>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921" name="Google Shape;921;p20"/>
          <p:cNvSpPr txBox="1">
            <a:spLocks noGrp="1"/>
          </p:cNvSpPr>
          <p:nvPr>
            <p:ph type="ctrTitle"/>
          </p:nvPr>
        </p:nvSpPr>
        <p:spPr>
          <a:xfrm>
            <a:off x="1835151" y="499000"/>
            <a:ext cx="3187718"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solidFill>
                  <a:schemeClr val="dk1"/>
                </a:solidFill>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a:p>
        </p:txBody>
      </p:sp>
      <p:sp>
        <p:nvSpPr>
          <p:cNvPr id="922" name="Google Shape;922;p20"/>
          <p:cNvSpPr/>
          <p:nvPr/>
        </p:nvSpPr>
        <p:spPr>
          <a:xfrm rot="-3759256">
            <a:off x="5381451" y="3926209"/>
            <a:ext cx="1804085" cy="1368907"/>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23" name="Google Shape;923;p20"/>
          <p:cNvSpPr/>
          <p:nvPr/>
        </p:nvSpPr>
        <p:spPr>
          <a:xfrm rot="-3759256">
            <a:off x="5343247" y="3905340"/>
            <a:ext cx="1877858" cy="1453151"/>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24" name="Google Shape;924;p20"/>
          <p:cNvSpPr/>
          <p:nvPr/>
        </p:nvSpPr>
        <p:spPr>
          <a:xfrm rot="5400000" flipH="1">
            <a:off x="420629" y="-341862"/>
            <a:ext cx="1392025" cy="2168718"/>
          </a:xfrm>
          <a:custGeom>
            <a:avLst/>
            <a:gdLst/>
            <a:ahLst/>
            <a:cxnLst/>
            <a:rect l="l" t="t" r="r" b="b"/>
            <a:pathLst>
              <a:path w="34563" h="71797" extrusionOk="0">
                <a:moveTo>
                  <a:pt x="31356" y="1"/>
                </a:moveTo>
                <a:cubicBezTo>
                  <a:pt x="31356" y="1"/>
                  <a:pt x="25201" y="4190"/>
                  <a:pt x="25201" y="20670"/>
                </a:cubicBezTo>
                <a:cubicBezTo>
                  <a:pt x="25201" y="31271"/>
                  <a:pt x="9619" y="28770"/>
                  <a:pt x="3292" y="36337"/>
                </a:cubicBezTo>
                <a:cubicBezTo>
                  <a:pt x="0" y="40355"/>
                  <a:pt x="449" y="44010"/>
                  <a:pt x="3484" y="50422"/>
                </a:cubicBezTo>
                <a:cubicBezTo>
                  <a:pt x="7845" y="59848"/>
                  <a:pt x="86" y="67244"/>
                  <a:pt x="4724" y="71796"/>
                </a:cubicBezTo>
                <a:lnTo>
                  <a:pt x="34562" y="71796"/>
                </a:lnTo>
                <a:lnTo>
                  <a:pt x="34562" y="1"/>
                </a:ln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25" name="Google Shape;925;p20"/>
          <p:cNvSpPr/>
          <p:nvPr/>
        </p:nvSpPr>
        <p:spPr>
          <a:xfrm rot="5400000" flipH="1">
            <a:off x="390174" y="-390146"/>
            <a:ext cx="1441966" cy="2222274"/>
          </a:xfrm>
          <a:custGeom>
            <a:avLst/>
            <a:gdLst/>
            <a:ahLst/>
            <a:cxnLst/>
            <a:rect l="l" t="t" r="r" b="b"/>
            <a:pathLst>
              <a:path w="35803" h="73570" extrusionOk="0">
                <a:moveTo>
                  <a:pt x="34029" y="39906"/>
                </a:moveTo>
                <a:lnTo>
                  <a:pt x="34029" y="56364"/>
                </a:lnTo>
                <a:cubicBezTo>
                  <a:pt x="34002" y="57945"/>
                  <a:pt x="33984" y="59526"/>
                  <a:pt x="33972" y="61106"/>
                </a:cubicBezTo>
                <a:lnTo>
                  <a:pt x="33972" y="61106"/>
                </a:lnTo>
                <a:lnTo>
                  <a:pt x="34029" y="39906"/>
                </a:lnTo>
                <a:close/>
                <a:moveTo>
                  <a:pt x="33943" y="71775"/>
                </a:moveTo>
                <a:cubicBezTo>
                  <a:pt x="33943" y="71803"/>
                  <a:pt x="33943" y="71832"/>
                  <a:pt x="33943" y="71860"/>
                </a:cubicBezTo>
                <a:cubicBezTo>
                  <a:pt x="31613" y="71775"/>
                  <a:pt x="29305" y="71775"/>
                  <a:pt x="27082" y="71775"/>
                </a:cubicBezTo>
                <a:close/>
                <a:moveTo>
                  <a:pt x="33665" y="0"/>
                </a:moveTo>
                <a:cubicBezTo>
                  <a:pt x="33580" y="86"/>
                  <a:pt x="33409" y="86"/>
                  <a:pt x="33302" y="86"/>
                </a:cubicBezTo>
                <a:cubicBezTo>
                  <a:pt x="33045" y="86"/>
                  <a:pt x="32682" y="86"/>
                  <a:pt x="32511" y="171"/>
                </a:cubicBezTo>
                <a:cubicBezTo>
                  <a:pt x="31977" y="171"/>
                  <a:pt x="31613" y="257"/>
                  <a:pt x="31528" y="364"/>
                </a:cubicBezTo>
                <a:cubicBezTo>
                  <a:pt x="31442" y="449"/>
                  <a:pt x="31613" y="449"/>
                  <a:pt x="32062" y="535"/>
                </a:cubicBezTo>
                <a:cubicBezTo>
                  <a:pt x="32340" y="620"/>
                  <a:pt x="32596" y="620"/>
                  <a:pt x="33045" y="620"/>
                </a:cubicBezTo>
                <a:cubicBezTo>
                  <a:pt x="33494" y="706"/>
                  <a:pt x="34029" y="706"/>
                  <a:pt x="34563" y="706"/>
                </a:cubicBezTo>
                <a:cubicBezTo>
                  <a:pt x="34563" y="1155"/>
                  <a:pt x="34477" y="1689"/>
                  <a:pt x="34477" y="2223"/>
                </a:cubicBezTo>
                <a:lnTo>
                  <a:pt x="34477" y="7204"/>
                </a:lnTo>
                <a:cubicBezTo>
                  <a:pt x="34433" y="7502"/>
                  <a:pt x="34393" y="7617"/>
                  <a:pt x="34355" y="7617"/>
                </a:cubicBezTo>
                <a:cubicBezTo>
                  <a:pt x="34300" y="7617"/>
                  <a:pt x="34250" y="7382"/>
                  <a:pt x="34200" y="7118"/>
                </a:cubicBezTo>
                <a:cubicBezTo>
                  <a:pt x="34114" y="18083"/>
                  <a:pt x="34114" y="28941"/>
                  <a:pt x="34029" y="39906"/>
                </a:cubicBezTo>
                <a:cubicBezTo>
                  <a:pt x="34114" y="28941"/>
                  <a:pt x="34114" y="17891"/>
                  <a:pt x="34114" y="6776"/>
                </a:cubicBezTo>
                <a:cubicBezTo>
                  <a:pt x="34092" y="6681"/>
                  <a:pt x="34062" y="6617"/>
                  <a:pt x="34030" y="6617"/>
                </a:cubicBezTo>
                <a:cubicBezTo>
                  <a:pt x="33941" y="6617"/>
                  <a:pt x="33836" y="7130"/>
                  <a:pt x="33836" y="8913"/>
                </a:cubicBezTo>
                <a:cubicBezTo>
                  <a:pt x="33665" y="12291"/>
                  <a:pt x="33836" y="24132"/>
                  <a:pt x="33751" y="30907"/>
                </a:cubicBezTo>
                <a:cubicBezTo>
                  <a:pt x="33665" y="37576"/>
                  <a:pt x="33665" y="44523"/>
                  <a:pt x="33665" y="51555"/>
                </a:cubicBezTo>
                <a:cubicBezTo>
                  <a:pt x="33580" y="58159"/>
                  <a:pt x="33580" y="64828"/>
                  <a:pt x="33580" y="71518"/>
                </a:cubicBezTo>
                <a:cubicBezTo>
                  <a:pt x="28599" y="71433"/>
                  <a:pt x="23683" y="71433"/>
                  <a:pt x="18874" y="71433"/>
                </a:cubicBezTo>
                <a:cubicBezTo>
                  <a:pt x="15497" y="71433"/>
                  <a:pt x="12206" y="71326"/>
                  <a:pt x="8828" y="71326"/>
                </a:cubicBezTo>
                <a:lnTo>
                  <a:pt x="5345" y="71326"/>
                </a:lnTo>
                <a:lnTo>
                  <a:pt x="5088" y="71069"/>
                </a:lnTo>
                <a:cubicBezTo>
                  <a:pt x="4361" y="70001"/>
                  <a:pt x="4361" y="68568"/>
                  <a:pt x="4639" y="66965"/>
                </a:cubicBezTo>
                <a:cubicBezTo>
                  <a:pt x="4896" y="65448"/>
                  <a:pt x="5345" y="63759"/>
                  <a:pt x="5622" y="62071"/>
                </a:cubicBezTo>
                <a:cubicBezTo>
                  <a:pt x="5964" y="60382"/>
                  <a:pt x="6157" y="58608"/>
                  <a:pt x="6050" y="56813"/>
                </a:cubicBezTo>
                <a:cubicBezTo>
                  <a:pt x="6050" y="54953"/>
                  <a:pt x="5622" y="53158"/>
                  <a:pt x="4981" y="51469"/>
                </a:cubicBezTo>
                <a:cubicBezTo>
                  <a:pt x="4554" y="50593"/>
                  <a:pt x="4276" y="49866"/>
                  <a:pt x="3912" y="49161"/>
                </a:cubicBezTo>
                <a:cubicBezTo>
                  <a:pt x="3741" y="48797"/>
                  <a:pt x="3570" y="48349"/>
                  <a:pt x="3485" y="48007"/>
                </a:cubicBezTo>
                <a:cubicBezTo>
                  <a:pt x="3293" y="47643"/>
                  <a:pt x="3122" y="47280"/>
                  <a:pt x="3036" y="46852"/>
                </a:cubicBezTo>
                <a:cubicBezTo>
                  <a:pt x="2673" y="45869"/>
                  <a:pt x="2416" y="44801"/>
                  <a:pt x="2309" y="43732"/>
                </a:cubicBezTo>
                <a:cubicBezTo>
                  <a:pt x="2138" y="42663"/>
                  <a:pt x="2224" y="41680"/>
                  <a:pt x="2587" y="40697"/>
                </a:cubicBezTo>
                <a:cubicBezTo>
                  <a:pt x="2844" y="39713"/>
                  <a:pt x="3378" y="38837"/>
                  <a:pt x="4105" y="37939"/>
                </a:cubicBezTo>
                <a:cubicBezTo>
                  <a:pt x="4810" y="37127"/>
                  <a:pt x="5622" y="36422"/>
                  <a:pt x="6499" y="35802"/>
                </a:cubicBezTo>
                <a:cubicBezTo>
                  <a:pt x="8294" y="34562"/>
                  <a:pt x="10432" y="33665"/>
                  <a:pt x="12654" y="32959"/>
                </a:cubicBezTo>
                <a:cubicBezTo>
                  <a:pt x="14792" y="32147"/>
                  <a:pt x="17100" y="31527"/>
                  <a:pt x="19323" y="30544"/>
                </a:cubicBezTo>
                <a:cubicBezTo>
                  <a:pt x="20392" y="30095"/>
                  <a:pt x="21546" y="29561"/>
                  <a:pt x="22529" y="28855"/>
                </a:cubicBezTo>
                <a:cubicBezTo>
                  <a:pt x="23598" y="28150"/>
                  <a:pt x="24581" y="27167"/>
                  <a:pt x="25201" y="26098"/>
                </a:cubicBezTo>
                <a:cubicBezTo>
                  <a:pt x="25928" y="24944"/>
                  <a:pt x="26270" y="23683"/>
                  <a:pt x="26355" y="22443"/>
                </a:cubicBezTo>
                <a:cubicBezTo>
                  <a:pt x="26462" y="22080"/>
                  <a:pt x="26462" y="21823"/>
                  <a:pt x="26462" y="21460"/>
                </a:cubicBezTo>
                <a:lnTo>
                  <a:pt x="26462" y="20669"/>
                </a:lnTo>
                <a:lnTo>
                  <a:pt x="26462" y="19066"/>
                </a:lnTo>
                <a:cubicBezTo>
                  <a:pt x="26462" y="18532"/>
                  <a:pt x="26548" y="17997"/>
                  <a:pt x="26548" y="17463"/>
                </a:cubicBezTo>
                <a:cubicBezTo>
                  <a:pt x="26633" y="17014"/>
                  <a:pt x="26633" y="16480"/>
                  <a:pt x="26719" y="15946"/>
                </a:cubicBezTo>
                <a:cubicBezTo>
                  <a:pt x="26719" y="15411"/>
                  <a:pt x="26804" y="14962"/>
                  <a:pt x="26890" y="14428"/>
                </a:cubicBezTo>
                <a:cubicBezTo>
                  <a:pt x="26890" y="13894"/>
                  <a:pt x="26996" y="13445"/>
                  <a:pt x="27082" y="12910"/>
                </a:cubicBezTo>
                <a:cubicBezTo>
                  <a:pt x="27167" y="12462"/>
                  <a:pt x="27253" y="11927"/>
                  <a:pt x="27338" y="11478"/>
                </a:cubicBezTo>
                <a:cubicBezTo>
                  <a:pt x="27424" y="11051"/>
                  <a:pt x="27531" y="10517"/>
                  <a:pt x="27702" y="10068"/>
                </a:cubicBezTo>
                <a:cubicBezTo>
                  <a:pt x="27787" y="9619"/>
                  <a:pt x="27873" y="9170"/>
                  <a:pt x="28065" y="8721"/>
                </a:cubicBezTo>
                <a:cubicBezTo>
                  <a:pt x="28065" y="8465"/>
                  <a:pt x="28151" y="8272"/>
                  <a:pt x="28236" y="8016"/>
                </a:cubicBezTo>
                <a:cubicBezTo>
                  <a:pt x="28322" y="7845"/>
                  <a:pt x="28407" y="7567"/>
                  <a:pt x="28407" y="7396"/>
                </a:cubicBezTo>
                <a:cubicBezTo>
                  <a:pt x="28599" y="7033"/>
                  <a:pt x="28685" y="6669"/>
                  <a:pt x="28856" y="6327"/>
                </a:cubicBezTo>
                <a:cubicBezTo>
                  <a:pt x="29027" y="5964"/>
                  <a:pt x="29134" y="5600"/>
                  <a:pt x="29305" y="5344"/>
                </a:cubicBezTo>
                <a:cubicBezTo>
                  <a:pt x="29561" y="4724"/>
                  <a:pt x="29839" y="4190"/>
                  <a:pt x="30096" y="3741"/>
                </a:cubicBezTo>
                <a:cubicBezTo>
                  <a:pt x="30630" y="2843"/>
                  <a:pt x="31079" y="2223"/>
                  <a:pt x="31442" y="1775"/>
                </a:cubicBezTo>
                <a:cubicBezTo>
                  <a:pt x="31613" y="1604"/>
                  <a:pt x="31806" y="1433"/>
                  <a:pt x="31891" y="1326"/>
                </a:cubicBezTo>
                <a:lnTo>
                  <a:pt x="31891" y="1240"/>
                </a:lnTo>
                <a:lnTo>
                  <a:pt x="31977" y="1240"/>
                </a:lnTo>
                <a:lnTo>
                  <a:pt x="31977" y="1155"/>
                </a:lnTo>
                <a:cubicBezTo>
                  <a:pt x="32062" y="1155"/>
                  <a:pt x="32062" y="1069"/>
                  <a:pt x="32062" y="1069"/>
                </a:cubicBezTo>
                <a:cubicBezTo>
                  <a:pt x="32105" y="1026"/>
                  <a:pt x="32105" y="1005"/>
                  <a:pt x="32062" y="1005"/>
                </a:cubicBezTo>
                <a:cubicBezTo>
                  <a:pt x="32019" y="1005"/>
                  <a:pt x="31934" y="1026"/>
                  <a:pt x="31806" y="1069"/>
                </a:cubicBezTo>
                <a:cubicBezTo>
                  <a:pt x="31271" y="1326"/>
                  <a:pt x="30096" y="2309"/>
                  <a:pt x="29027" y="4104"/>
                </a:cubicBezTo>
                <a:cubicBezTo>
                  <a:pt x="28856" y="4361"/>
                  <a:pt x="28770" y="4532"/>
                  <a:pt x="28599" y="4810"/>
                </a:cubicBezTo>
                <a:cubicBezTo>
                  <a:pt x="28407" y="5066"/>
                  <a:pt x="28322" y="5344"/>
                  <a:pt x="28151" y="5600"/>
                </a:cubicBezTo>
                <a:cubicBezTo>
                  <a:pt x="27873" y="6135"/>
                  <a:pt x="27616" y="6776"/>
                  <a:pt x="27338" y="7481"/>
                </a:cubicBezTo>
                <a:cubicBezTo>
                  <a:pt x="27253" y="7738"/>
                  <a:pt x="27167" y="8101"/>
                  <a:pt x="26996" y="8465"/>
                </a:cubicBezTo>
                <a:cubicBezTo>
                  <a:pt x="26890" y="8807"/>
                  <a:pt x="26719" y="9170"/>
                  <a:pt x="26633" y="9533"/>
                </a:cubicBezTo>
                <a:cubicBezTo>
                  <a:pt x="26462" y="10324"/>
                  <a:pt x="26270" y="11051"/>
                  <a:pt x="26099" y="11927"/>
                </a:cubicBezTo>
                <a:cubicBezTo>
                  <a:pt x="26013" y="11927"/>
                  <a:pt x="25928" y="11842"/>
                  <a:pt x="25928" y="11842"/>
                </a:cubicBezTo>
                <a:cubicBezTo>
                  <a:pt x="26548" y="8550"/>
                  <a:pt x="27338" y="6498"/>
                  <a:pt x="27873" y="5344"/>
                </a:cubicBezTo>
                <a:cubicBezTo>
                  <a:pt x="28151" y="4724"/>
                  <a:pt x="28322" y="4361"/>
                  <a:pt x="28407" y="3997"/>
                </a:cubicBezTo>
                <a:cubicBezTo>
                  <a:pt x="28599" y="3741"/>
                  <a:pt x="28599" y="3655"/>
                  <a:pt x="28599" y="3570"/>
                </a:cubicBezTo>
                <a:cubicBezTo>
                  <a:pt x="28599" y="3536"/>
                  <a:pt x="28588" y="3523"/>
                  <a:pt x="28568" y="3523"/>
                </a:cubicBezTo>
                <a:cubicBezTo>
                  <a:pt x="28468" y="3523"/>
                  <a:pt x="28162" y="3867"/>
                  <a:pt x="28078" y="3867"/>
                </a:cubicBezTo>
                <a:cubicBezTo>
                  <a:pt x="28039" y="3867"/>
                  <a:pt x="28049" y="3792"/>
                  <a:pt x="28151" y="3570"/>
                </a:cubicBezTo>
                <a:lnTo>
                  <a:pt x="28151" y="3570"/>
                </a:lnTo>
                <a:cubicBezTo>
                  <a:pt x="27253" y="5066"/>
                  <a:pt x="26548" y="6669"/>
                  <a:pt x="26099" y="8379"/>
                </a:cubicBezTo>
                <a:lnTo>
                  <a:pt x="25928" y="8999"/>
                </a:lnTo>
                <a:cubicBezTo>
                  <a:pt x="25821" y="9170"/>
                  <a:pt x="25821" y="9448"/>
                  <a:pt x="25735" y="9619"/>
                </a:cubicBezTo>
                <a:lnTo>
                  <a:pt x="25393" y="10859"/>
                </a:lnTo>
                <a:cubicBezTo>
                  <a:pt x="25287" y="11756"/>
                  <a:pt x="25116" y="12547"/>
                  <a:pt x="24945" y="13445"/>
                </a:cubicBezTo>
                <a:cubicBezTo>
                  <a:pt x="24859" y="14257"/>
                  <a:pt x="24667" y="15133"/>
                  <a:pt x="24581" y="16031"/>
                </a:cubicBezTo>
                <a:cubicBezTo>
                  <a:pt x="24581" y="16822"/>
                  <a:pt x="24496" y="17720"/>
                  <a:pt x="24410" y="18532"/>
                </a:cubicBezTo>
                <a:cubicBezTo>
                  <a:pt x="24410" y="19408"/>
                  <a:pt x="24325" y="20306"/>
                  <a:pt x="24325" y="21097"/>
                </a:cubicBezTo>
                <a:cubicBezTo>
                  <a:pt x="24325" y="21375"/>
                  <a:pt x="24325" y="21546"/>
                  <a:pt x="24218" y="21738"/>
                </a:cubicBezTo>
                <a:lnTo>
                  <a:pt x="24218" y="22272"/>
                </a:lnTo>
                <a:cubicBezTo>
                  <a:pt x="24132" y="22614"/>
                  <a:pt x="24132" y="23063"/>
                  <a:pt x="23961" y="23341"/>
                </a:cubicBezTo>
                <a:cubicBezTo>
                  <a:pt x="23790" y="24046"/>
                  <a:pt x="23427" y="25030"/>
                  <a:pt x="22615" y="25820"/>
                </a:cubicBezTo>
                <a:cubicBezTo>
                  <a:pt x="21909" y="26718"/>
                  <a:pt x="20926" y="27252"/>
                  <a:pt x="20306" y="27701"/>
                </a:cubicBezTo>
                <a:cubicBezTo>
                  <a:pt x="18789" y="28492"/>
                  <a:pt x="17015" y="29112"/>
                  <a:pt x="15326" y="29753"/>
                </a:cubicBezTo>
                <a:cubicBezTo>
                  <a:pt x="13638" y="30288"/>
                  <a:pt x="11842" y="30822"/>
                  <a:pt x="10068" y="31527"/>
                </a:cubicBezTo>
                <a:cubicBezTo>
                  <a:pt x="8294" y="32233"/>
                  <a:pt x="6584" y="33045"/>
                  <a:pt x="4981" y="34199"/>
                </a:cubicBezTo>
                <a:cubicBezTo>
                  <a:pt x="4190" y="34733"/>
                  <a:pt x="3378" y="35439"/>
                  <a:pt x="2758" y="36165"/>
                </a:cubicBezTo>
                <a:cubicBezTo>
                  <a:pt x="2138" y="36956"/>
                  <a:pt x="1519" y="37662"/>
                  <a:pt x="1070" y="38645"/>
                </a:cubicBezTo>
                <a:cubicBezTo>
                  <a:pt x="621" y="39543"/>
                  <a:pt x="279" y="40526"/>
                  <a:pt x="172" y="41594"/>
                </a:cubicBezTo>
                <a:cubicBezTo>
                  <a:pt x="1" y="42578"/>
                  <a:pt x="1" y="43646"/>
                  <a:pt x="172" y="44523"/>
                </a:cubicBezTo>
                <a:cubicBezTo>
                  <a:pt x="364" y="45506"/>
                  <a:pt x="621" y="46489"/>
                  <a:pt x="899" y="47387"/>
                </a:cubicBezTo>
                <a:cubicBezTo>
                  <a:pt x="984" y="47814"/>
                  <a:pt x="1155" y="48263"/>
                  <a:pt x="1348" y="48712"/>
                </a:cubicBezTo>
                <a:cubicBezTo>
                  <a:pt x="1519" y="49161"/>
                  <a:pt x="1690" y="49610"/>
                  <a:pt x="1882" y="49952"/>
                </a:cubicBezTo>
                <a:cubicBezTo>
                  <a:pt x="2053" y="50401"/>
                  <a:pt x="2224" y="50849"/>
                  <a:pt x="2416" y="51213"/>
                </a:cubicBezTo>
                <a:cubicBezTo>
                  <a:pt x="2502" y="51469"/>
                  <a:pt x="2587" y="51662"/>
                  <a:pt x="2673" y="51833"/>
                </a:cubicBezTo>
                <a:cubicBezTo>
                  <a:pt x="2758" y="52004"/>
                  <a:pt x="2844" y="52281"/>
                  <a:pt x="2951" y="52452"/>
                </a:cubicBezTo>
                <a:cubicBezTo>
                  <a:pt x="3207" y="53265"/>
                  <a:pt x="3485" y="54055"/>
                  <a:pt x="3656" y="54868"/>
                </a:cubicBezTo>
                <a:cubicBezTo>
                  <a:pt x="3912" y="56471"/>
                  <a:pt x="3912" y="58159"/>
                  <a:pt x="3741" y="59848"/>
                </a:cubicBezTo>
                <a:cubicBezTo>
                  <a:pt x="3485" y="61536"/>
                  <a:pt x="3122" y="63310"/>
                  <a:pt x="2673" y="65106"/>
                </a:cubicBezTo>
                <a:cubicBezTo>
                  <a:pt x="2502" y="65982"/>
                  <a:pt x="2309" y="66880"/>
                  <a:pt x="2224" y="67863"/>
                </a:cubicBezTo>
                <a:cubicBezTo>
                  <a:pt x="2224" y="68846"/>
                  <a:pt x="2224" y="69915"/>
                  <a:pt x="2587" y="70898"/>
                </a:cubicBezTo>
                <a:cubicBezTo>
                  <a:pt x="2673" y="71155"/>
                  <a:pt x="2758" y="71433"/>
                  <a:pt x="2844" y="71689"/>
                </a:cubicBezTo>
                <a:cubicBezTo>
                  <a:pt x="3036" y="71860"/>
                  <a:pt x="3122" y="72138"/>
                  <a:pt x="3293" y="72394"/>
                </a:cubicBezTo>
                <a:lnTo>
                  <a:pt x="3570" y="72672"/>
                </a:lnTo>
                <a:cubicBezTo>
                  <a:pt x="3570" y="72758"/>
                  <a:pt x="3656" y="72843"/>
                  <a:pt x="3741" y="72929"/>
                </a:cubicBezTo>
                <a:lnTo>
                  <a:pt x="3912" y="73121"/>
                </a:lnTo>
                <a:lnTo>
                  <a:pt x="4190" y="73378"/>
                </a:lnTo>
                <a:lnTo>
                  <a:pt x="4276" y="73463"/>
                </a:lnTo>
                <a:lnTo>
                  <a:pt x="3912" y="72929"/>
                </a:lnTo>
                <a:lnTo>
                  <a:pt x="3656" y="72758"/>
                </a:lnTo>
                <a:cubicBezTo>
                  <a:pt x="3656" y="72672"/>
                  <a:pt x="3570" y="72587"/>
                  <a:pt x="3570" y="72587"/>
                </a:cubicBezTo>
                <a:lnTo>
                  <a:pt x="3293" y="72223"/>
                </a:lnTo>
                <a:cubicBezTo>
                  <a:pt x="3122" y="71967"/>
                  <a:pt x="3036" y="71775"/>
                  <a:pt x="2844" y="71518"/>
                </a:cubicBezTo>
                <a:cubicBezTo>
                  <a:pt x="2673" y="70984"/>
                  <a:pt x="2502" y="70449"/>
                  <a:pt x="2416" y="69915"/>
                </a:cubicBezTo>
                <a:cubicBezTo>
                  <a:pt x="2224" y="68846"/>
                  <a:pt x="2309" y="67778"/>
                  <a:pt x="2502" y="66880"/>
                </a:cubicBezTo>
                <a:cubicBezTo>
                  <a:pt x="2587" y="65897"/>
                  <a:pt x="2844" y="64914"/>
                  <a:pt x="3036" y="64037"/>
                </a:cubicBezTo>
                <a:cubicBezTo>
                  <a:pt x="3378" y="62156"/>
                  <a:pt x="3827" y="60382"/>
                  <a:pt x="3912" y="58608"/>
                </a:cubicBezTo>
                <a:cubicBezTo>
                  <a:pt x="3912" y="58710"/>
                  <a:pt x="3912" y="58939"/>
                  <a:pt x="3935" y="58939"/>
                </a:cubicBezTo>
                <a:cubicBezTo>
                  <a:pt x="3950" y="58939"/>
                  <a:pt x="3976" y="58831"/>
                  <a:pt x="4019" y="58501"/>
                </a:cubicBezTo>
                <a:lnTo>
                  <a:pt x="4019" y="58501"/>
                </a:lnTo>
                <a:cubicBezTo>
                  <a:pt x="3912" y="60297"/>
                  <a:pt x="3570" y="62071"/>
                  <a:pt x="3207" y="63952"/>
                </a:cubicBezTo>
                <a:cubicBezTo>
                  <a:pt x="2951" y="64828"/>
                  <a:pt x="2758" y="65726"/>
                  <a:pt x="2587" y="66709"/>
                </a:cubicBezTo>
                <a:cubicBezTo>
                  <a:pt x="2502" y="67692"/>
                  <a:pt x="2416" y="68654"/>
                  <a:pt x="2587" y="69723"/>
                </a:cubicBezTo>
                <a:cubicBezTo>
                  <a:pt x="2673" y="70257"/>
                  <a:pt x="2758" y="70791"/>
                  <a:pt x="2951" y="71326"/>
                </a:cubicBezTo>
                <a:cubicBezTo>
                  <a:pt x="3122" y="71518"/>
                  <a:pt x="3207" y="71775"/>
                  <a:pt x="3378" y="72052"/>
                </a:cubicBezTo>
                <a:cubicBezTo>
                  <a:pt x="3378" y="72138"/>
                  <a:pt x="3485" y="72223"/>
                  <a:pt x="3570" y="72309"/>
                </a:cubicBezTo>
                <a:lnTo>
                  <a:pt x="3741" y="72501"/>
                </a:lnTo>
                <a:lnTo>
                  <a:pt x="3741" y="72587"/>
                </a:lnTo>
                <a:lnTo>
                  <a:pt x="3827" y="72672"/>
                </a:lnTo>
                <a:lnTo>
                  <a:pt x="4276" y="73121"/>
                </a:lnTo>
                <a:cubicBezTo>
                  <a:pt x="4276" y="73207"/>
                  <a:pt x="4361" y="73292"/>
                  <a:pt x="4447" y="73378"/>
                </a:cubicBezTo>
                <a:lnTo>
                  <a:pt x="35439" y="73378"/>
                </a:lnTo>
                <a:cubicBezTo>
                  <a:pt x="35546" y="68226"/>
                  <a:pt x="35546" y="62968"/>
                  <a:pt x="35546" y="57710"/>
                </a:cubicBezTo>
                <a:lnTo>
                  <a:pt x="35546" y="42663"/>
                </a:lnTo>
                <a:lnTo>
                  <a:pt x="35717" y="42663"/>
                </a:lnTo>
                <a:cubicBezTo>
                  <a:pt x="35717" y="33750"/>
                  <a:pt x="35717" y="24752"/>
                  <a:pt x="35803" y="15668"/>
                </a:cubicBezTo>
                <a:cubicBezTo>
                  <a:pt x="35803" y="11927"/>
                  <a:pt x="35717" y="8636"/>
                  <a:pt x="35632" y="5964"/>
                </a:cubicBezTo>
                <a:cubicBezTo>
                  <a:pt x="35439" y="16565"/>
                  <a:pt x="35354" y="27616"/>
                  <a:pt x="35354" y="38837"/>
                </a:cubicBezTo>
                <a:cubicBezTo>
                  <a:pt x="35268" y="50144"/>
                  <a:pt x="35268" y="61707"/>
                  <a:pt x="35268" y="73207"/>
                </a:cubicBezTo>
                <a:cubicBezTo>
                  <a:pt x="29134" y="73121"/>
                  <a:pt x="22978" y="73121"/>
                  <a:pt x="16929" y="73121"/>
                </a:cubicBezTo>
                <a:lnTo>
                  <a:pt x="35183" y="73121"/>
                </a:lnTo>
                <a:lnTo>
                  <a:pt x="35183" y="62691"/>
                </a:lnTo>
                <a:cubicBezTo>
                  <a:pt x="35183" y="59399"/>
                  <a:pt x="35268" y="56193"/>
                  <a:pt x="35268" y="53072"/>
                </a:cubicBezTo>
                <a:cubicBezTo>
                  <a:pt x="35354" y="36251"/>
                  <a:pt x="35268" y="21097"/>
                  <a:pt x="35439" y="5878"/>
                </a:cubicBezTo>
                <a:lnTo>
                  <a:pt x="35439" y="3378"/>
                </a:lnTo>
                <a:cubicBezTo>
                  <a:pt x="35439" y="2929"/>
                  <a:pt x="35439" y="2394"/>
                  <a:pt x="35354" y="1967"/>
                </a:cubicBezTo>
                <a:cubicBezTo>
                  <a:pt x="35354" y="1240"/>
                  <a:pt x="35354" y="620"/>
                  <a:pt x="35268" y="0"/>
                </a:cubicBezTo>
                <a:close/>
                <a:moveTo>
                  <a:pt x="4276" y="73463"/>
                </a:moveTo>
                <a:cubicBezTo>
                  <a:pt x="4276" y="73570"/>
                  <a:pt x="4361" y="73570"/>
                  <a:pt x="4361" y="73570"/>
                </a:cubicBezTo>
                <a:lnTo>
                  <a:pt x="35632" y="73570"/>
                </a:lnTo>
                <a:cubicBezTo>
                  <a:pt x="27958" y="73570"/>
                  <a:pt x="20306" y="73463"/>
                  <a:pt x="12654" y="73463"/>
                </a:cubicBezTo>
                <a:close/>
                <a:moveTo>
                  <a:pt x="35717" y="43732"/>
                </a:moveTo>
                <a:cubicBezTo>
                  <a:pt x="35632" y="53799"/>
                  <a:pt x="35632" y="63674"/>
                  <a:pt x="35632" y="73570"/>
                </a:cubicBezTo>
                <a:cubicBezTo>
                  <a:pt x="35632" y="63674"/>
                  <a:pt x="35717" y="53692"/>
                  <a:pt x="35717" y="43732"/>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926" name="Google Shape;926;p20"/>
          <p:cNvGrpSpPr/>
          <p:nvPr/>
        </p:nvGrpSpPr>
        <p:grpSpPr>
          <a:xfrm rot="10800000" flipH="1">
            <a:off x="930665" y="896866"/>
            <a:ext cx="428529" cy="545111"/>
            <a:chOff x="4805150" y="1704600"/>
            <a:chExt cx="308950" cy="294750"/>
          </a:xfrm>
        </p:grpSpPr>
        <p:sp>
          <p:nvSpPr>
            <p:cNvPr id="927" name="Google Shape;927;p20"/>
            <p:cNvSpPr/>
            <p:nvPr/>
          </p:nvSpPr>
          <p:spPr>
            <a:xfrm>
              <a:off x="4875750" y="1974200"/>
              <a:ext cx="171550" cy="25150"/>
            </a:xfrm>
            <a:custGeom>
              <a:avLst/>
              <a:gdLst/>
              <a:ahLst/>
              <a:cxnLst/>
              <a:rect l="l" t="t" r="r" b="b"/>
              <a:pathLst>
                <a:path w="6862" h="1006" extrusionOk="0">
                  <a:moveTo>
                    <a:pt x="721" y="0"/>
                  </a:moveTo>
                  <a:cubicBezTo>
                    <a:pt x="574" y="0"/>
                    <a:pt x="426" y="3"/>
                    <a:pt x="278" y="11"/>
                  </a:cubicBezTo>
                  <a:cubicBezTo>
                    <a:pt x="1" y="11"/>
                    <a:pt x="1" y="545"/>
                    <a:pt x="278" y="545"/>
                  </a:cubicBezTo>
                  <a:cubicBezTo>
                    <a:pt x="426" y="538"/>
                    <a:pt x="574" y="534"/>
                    <a:pt x="721" y="534"/>
                  </a:cubicBezTo>
                  <a:cubicBezTo>
                    <a:pt x="2449" y="534"/>
                    <a:pt x="4123" y="1005"/>
                    <a:pt x="5779" y="1005"/>
                  </a:cubicBezTo>
                  <a:cubicBezTo>
                    <a:pt x="6019" y="1005"/>
                    <a:pt x="6259" y="995"/>
                    <a:pt x="6498" y="973"/>
                  </a:cubicBezTo>
                  <a:cubicBezTo>
                    <a:pt x="6862" y="973"/>
                    <a:pt x="6862" y="438"/>
                    <a:pt x="6498" y="438"/>
                  </a:cubicBezTo>
                  <a:cubicBezTo>
                    <a:pt x="6259" y="461"/>
                    <a:pt x="6019" y="471"/>
                    <a:pt x="5779" y="471"/>
                  </a:cubicBezTo>
                  <a:cubicBezTo>
                    <a:pt x="4123" y="471"/>
                    <a:pt x="2449"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8" name="Google Shape;928;p20"/>
            <p:cNvSpPr/>
            <p:nvPr/>
          </p:nvSpPr>
          <p:spPr>
            <a:xfrm>
              <a:off x="4988175" y="1911675"/>
              <a:ext cx="85025" cy="20425"/>
            </a:xfrm>
            <a:custGeom>
              <a:avLst/>
              <a:gdLst/>
              <a:ahLst/>
              <a:cxnLst/>
              <a:rect l="l" t="t" r="r" b="b"/>
              <a:pathLst>
                <a:path w="3401" h="817" extrusionOk="0">
                  <a:moveTo>
                    <a:pt x="334" y="0"/>
                  </a:moveTo>
                  <a:cubicBezTo>
                    <a:pt x="116" y="0"/>
                    <a:pt x="0" y="382"/>
                    <a:pt x="313" y="460"/>
                  </a:cubicBezTo>
                  <a:cubicBezTo>
                    <a:pt x="1125" y="716"/>
                    <a:pt x="2108" y="631"/>
                    <a:pt x="2899" y="802"/>
                  </a:cubicBezTo>
                  <a:cubicBezTo>
                    <a:pt x="2932" y="812"/>
                    <a:pt x="2964" y="816"/>
                    <a:pt x="2993" y="816"/>
                  </a:cubicBezTo>
                  <a:cubicBezTo>
                    <a:pt x="3289" y="816"/>
                    <a:pt x="3400" y="374"/>
                    <a:pt x="3070" y="374"/>
                  </a:cubicBezTo>
                  <a:cubicBezTo>
                    <a:pt x="2194" y="97"/>
                    <a:pt x="1296" y="182"/>
                    <a:pt x="398" y="11"/>
                  </a:cubicBezTo>
                  <a:cubicBezTo>
                    <a:pt x="376" y="4"/>
                    <a:pt x="35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9" name="Google Shape;929;p20"/>
            <p:cNvSpPr/>
            <p:nvPr/>
          </p:nvSpPr>
          <p:spPr>
            <a:xfrm>
              <a:off x="4867775" y="1867250"/>
              <a:ext cx="101450" cy="18050"/>
            </a:xfrm>
            <a:custGeom>
              <a:avLst/>
              <a:gdLst/>
              <a:ahLst/>
              <a:cxnLst/>
              <a:rect l="l" t="t" r="r" b="b"/>
              <a:pathLst>
                <a:path w="4058" h="722" extrusionOk="0">
                  <a:moveTo>
                    <a:pt x="319" y="0"/>
                  </a:moveTo>
                  <a:cubicBezTo>
                    <a:pt x="50" y="0"/>
                    <a:pt x="1" y="451"/>
                    <a:pt x="234" y="548"/>
                  </a:cubicBezTo>
                  <a:cubicBezTo>
                    <a:pt x="669" y="677"/>
                    <a:pt x="1105" y="721"/>
                    <a:pt x="1541" y="721"/>
                  </a:cubicBezTo>
                  <a:cubicBezTo>
                    <a:pt x="2262" y="721"/>
                    <a:pt x="2986" y="602"/>
                    <a:pt x="3718" y="548"/>
                  </a:cubicBezTo>
                  <a:cubicBezTo>
                    <a:pt x="4029" y="451"/>
                    <a:pt x="4057" y="0"/>
                    <a:pt x="3802" y="0"/>
                  </a:cubicBezTo>
                  <a:cubicBezTo>
                    <a:pt x="3777" y="0"/>
                    <a:pt x="3749" y="4"/>
                    <a:pt x="3718" y="14"/>
                  </a:cubicBezTo>
                  <a:cubicBezTo>
                    <a:pt x="3052" y="67"/>
                    <a:pt x="2345" y="187"/>
                    <a:pt x="1648" y="187"/>
                  </a:cubicBezTo>
                  <a:cubicBezTo>
                    <a:pt x="1226" y="187"/>
                    <a:pt x="808" y="143"/>
                    <a:pt x="405" y="14"/>
                  </a:cubicBezTo>
                  <a:cubicBezTo>
                    <a:pt x="374" y="4"/>
                    <a:pt x="34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0" name="Google Shape;930;p20"/>
            <p:cNvSpPr/>
            <p:nvPr/>
          </p:nvSpPr>
          <p:spPr>
            <a:xfrm>
              <a:off x="5011475" y="1849425"/>
              <a:ext cx="64050" cy="18425"/>
            </a:xfrm>
            <a:custGeom>
              <a:avLst/>
              <a:gdLst/>
              <a:ahLst/>
              <a:cxnLst/>
              <a:rect l="l" t="t" r="r" b="b"/>
              <a:pathLst>
                <a:path w="2562" h="737" extrusionOk="0">
                  <a:moveTo>
                    <a:pt x="364" y="0"/>
                  </a:moveTo>
                  <a:cubicBezTo>
                    <a:pt x="107" y="0"/>
                    <a:pt x="1" y="535"/>
                    <a:pt x="364" y="535"/>
                  </a:cubicBezTo>
                  <a:cubicBezTo>
                    <a:pt x="984" y="535"/>
                    <a:pt x="1518" y="620"/>
                    <a:pt x="2138" y="727"/>
                  </a:cubicBezTo>
                  <a:cubicBezTo>
                    <a:pt x="2165" y="733"/>
                    <a:pt x="2190" y="736"/>
                    <a:pt x="2214" y="736"/>
                  </a:cubicBezTo>
                  <a:cubicBezTo>
                    <a:pt x="2512" y="736"/>
                    <a:pt x="2562" y="272"/>
                    <a:pt x="2245" y="193"/>
                  </a:cubicBezTo>
                  <a:cubicBezTo>
                    <a:pt x="1604" y="86"/>
                    <a:pt x="984"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1" name="Google Shape;931;p20"/>
            <p:cNvSpPr/>
            <p:nvPr/>
          </p:nvSpPr>
          <p:spPr>
            <a:xfrm>
              <a:off x="4925575" y="1791475"/>
              <a:ext cx="97100" cy="23100"/>
            </a:xfrm>
            <a:custGeom>
              <a:avLst/>
              <a:gdLst/>
              <a:ahLst/>
              <a:cxnLst/>
              <a:rect l="l" t="t" r="r" b="b"/>
              <a:pathLst>
                <a:path w="3884" h="924" extrusionOk="0">
                  <a:moveTo>
                    <a:pt x="363" y="1"/>
                  </a:moveTo>
                  <a:cubicBezTo>
                    <a:pt x="123" y="1"/>
                    <a:pt x="1" y="465"/>
                    <a:pt x="337" y="544"/>
                  </a:cubicBezTo>
                  <a:cubicBezTo>
                    <a:pt x="1269" y="693"/>
                    <a:pt x="2201" y="924"/>
                    <a:pt x="3189" y="924"/>
                  </a:cubicBezTo>
                  <a:cubicBezTo>
                    <a:pt x="3334" y="924"/>
                    <a:pt x="3481" y="919"/>
                    <a:pt x="3629" y="908"/>
                  </a:cubicBezTo>
                  <a:cubicBezTo>
                    <a:pt x="3862" y="810"/>
                    <a:pt x="3883" y="359"/>
                    <a:pt x="3692" y="359"/>
                  </a:cubicBezTo>
                  <a:cubicBezTo>
                    <a:pt x="3673" y="359"/>
                    <a:pt x="3652" y="364"/>
                    <a:pt x="3629" y="373"/>
                  </a:cubicBezTo>
                  <a:cubicBezTo>
                    <a:pt x="3492" y="384"/>
                    <a:pt x="3355" y="389"/>
                    <a:pt x="3218" y="389"/>
                  </a:cubicBezTo>
                  <a:cubicBezTo>
                    <a:pt x="2286" y="389"/>
                    <a:pt x="1354" y="159"/>
                    <a:pt x="423" y="10"/>
                  </a:cubicBezTo>
                  <a:cubicBezTo>
                    <a:pt x="402" y="4"/>
                    <a:pt x="383"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2" name="Google Shape;932;p20"/>
            <p:cNvSpPr/>
            <p:nvPr/>
          </p:nvSpPr>
          <p:spPr>
            <a:xfrm>
              <a:off x="4805150" y="1764775"/>
              <a:ext cx="78875" cy="20375"/>
            </a:xfrm>
            <a:custGeom>
              <a:avLst/>
              <a:gdLst/>
              <a:ahLst/>
              <a:cxnLst/>
              <a:rect l="l" t="t" r="r" b="b"/>
              <a:pathLst>
                <a:path w="3155" h="815" extrusionOk="0">
                  <a:moveTo>
                    <a:pt x="355" y="0"/>
                  </a:moveTo>
                  <a:cubicBezTo>
                    <a:pt x="57" y="0"/>
                    <a:pt x="1" y="464"/>
                    <a:pt x="238" y="544"/>
                  </a:cubicBezTo>
                  <a:cubicBezTo>
                    <a:pt x="1051" y="629"/>
                    <a:pt x="1841" y="715"/>
                    <a:pt x="2739" y="800"/>
                  </a:cubicBezTo>
                  <a:cubicBezTo>
                    <a:pt x="2764" y="810"/>
                    <a:pt x="2789" y="814"/>
                    <a:pt x="2812" y="814"/>
                  </a:cubicBezTo>
                  <a:cubicBezTo>
                    <a:pt x="3044" y="814"/>
                    <a:pt x="3155" y="373"/>
                    <a:pt x="2825" y="373"/>
                  </a:cubicBezTo>
                  <a:cubicBezTo>
                    <a:pt x="2034" y="180"/>
                    <a:pt x="1222" y="95"/>
                    <a:pt x="431" y="9"/>
                  </a:cubicBezTo>
                  <a:cubicBezTo>
                    <a:pt x="404" y="3"/>
                    <a:pt x="379"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3" name="Google Shape;933;p20"/>
            <p:cNvSpPr/>
            <p:nvPr/>
          </p:nvSpPr>
          <p:spPr>
            <a:xfrm>
              <a:off x="5031775" y="1749500"/>
              <a:ext cx="82325" cy="21925"/>
            </a:xfrm>
            <a:custGeom>
              <a:avLst/>
              <a:gdLst/>
              <a:ahLst/>
              <a:cxnLst/>
              <a:rect l="l" t="t" r="r" b="b"/>
              <a:pathLst>
                <a:path w="3293" h="877" extrusionOk="0">
                  <a:moveTo>
                    <a:pt x="257" y="0"/>
                  </a:moveTo>
                  <a:cubicBezTo>
                    <a:pt x="1" y="0"/>
                    <a:pt x="1" y="535"/>
                    <a:pt x="257" y="535"/>
                  </a:cubicBezTo>
                  <a:cubicBezTo>
                    <a:pt x="1155" y="620"/>
                    <a:pt x="2053" y="791"/>
                    <a:pt x="2929" y="877"/>
                  </a:cubicBezTo>
                  <a:cubicBezTo>
                    <a:pt x="3292" y="877"/>
                    <a:pt x="3292" y="342"/>
                    <a:pt x="2929" y="342"/>
                  </a:cubicBezTo>
                  <a:cubicBezTo>
                    <a:pt x="2053" y="257"/>
                    <a:pt x="1155" y="86"/>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4" name="Google Shape;934;p20"/>
            <p:cNvSpPr/>
            <p:nvPr/>
          </p:nvSpPr>
          <p:spPr>
            <a:xfrm>
              <a:off x="4904600" y="1704600"/>
              <a:ext cx="87125" cy="16075"/>
            </a:xfrm>
            <a:custGeom>
              <a:avLst/>
              <a:gdLst/>
              <a:ahLst/>
              <a:cxnLst/>
              <a:rect l="l" t="t" r="r" b="b"/>
              <a:pathLst>
                <a:path w="3485" h="643" extrusionOk="0">
                  <a:moveTo>
                    <a:pt x="3121" y="1"/>
                  </a:moveTo>
                  <a:cubicBezTo>
                    <a:pt x="2245" y="1"/>
                    <a:pt x="1262" y="108"/>
                    <a:pt x="364" y="108"/>
                  </a:cubicBezTo>
                  <a:cubicBezTo>
                    <a:pt x="1" y="108"/>
                    <a:pt x="1" y="642"/>
                    <a:pt x="364" y="642"/>
                  </a:cubicBezTo>
                  <a:cubicBezTo>
                    <a:pt x="1262" y="642"/>
                    <a:pt x="2245" y="535"/>
                    <a:pt x="3121" y="535"/>
                  </a:cubicBezTo>
                  <a:cubicBezTo>
                    <a:pt x="3485" y="535"/>
                    <a:pt x="3485" y="1"/>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0" name="投影片編號版面配置區 2">
            <a:extLst>
              <a:ext uri="{FF2B5EF4-FFF2-40B4-BE49-F238E27FC236}">
                <a16:creationId xmlns:a16="http://schemas.microsoft.com/office/drawing/2014/main" id="{EBA0D2F8-8A3B-4CBE-8EFA-C779FF1EA098}"/>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2756953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3F3F3"/>
        </a:solidFill>
        <a:effectLst/>
      </p:bgPr>
    </p:bg>
    <p:spTree>
      <p:nvGrpSpPr>
        <p:cNvPr id="1" name="Shape 95"/>
        <p:cNvGrpSpPr/>
        <p:nvPr/>
      </p:nvGrpSpPr>
      <p:grpSpPr>
        <a:xfrm>
          <a:off x="0" y="0"/>
          <a:ext cx="0" cy="0"/>
          <a:chOff x="0" y="0"/>
          <a:chExt cx="0" cy="0"/>
        </a:xfrm>
      </p:grpSpPr>
      <p:sp>
        <p:nvSpPr>
          <p:cNvPr id="96" name="Google Shape;96;p3"/>
          <p:cNvSpPr txBox="1">
            <a:spLocks noGrp="1"/>
          </p:cNvSpPr>
          <p:nvPr>
            <p:ph type="ctrTitle"/>
          </p:nvPr>
        </p:nvSpPr>
        <p:spPr>
          <a:xfrm rot="-5400000">
            <a:off x="5339654" y="2355063"/>
            <a:ext cx="2322300" cy="43335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sz="600">
                <a:solidFill>
                  <a:schemeClr val="dk1"/>
                </a:solidFill>
              </a:defRPr>
            </a:lvl1pPr>
            <a:lvl2pPr lvl="1" algn="ctr" rtl="0">
              <a:spcBef>
                <a:spcPts val="0"/>
              </a:spcBef>
              <a:spcAft>
                <a:spcPts val="0"/>
              </a:spcAft>
              <a:buSzPts val="800"/>
              <a:buNone/>
              <a:defRPr sz="600"/>
            </a:lvl2pPr>
            <a:lvl3pPr lvl="2" algn="ctr" rtl="0">
              <a:spcBef>
                <a:spcPts val="0"/>
              </a:spcBef>
              <a:spcAft>
                <a:spcPts val="0"/>
              </a:spcAft>
              <a:buSzPts val="800"/>
              <a:buNone/>
              <a:defRPr sz="600"/>
            </a:lvl3pPr>
            <a:lvl4pPr lvl="3" algn="ctr" rtl="0">
              <a:spcBef>
                <a:spcPts val="0"/>
              </a:spcBef>
              <a:spcAft>
                <a:spcPts val="0"/>
              </a:spcAft>
              <a:buSzPts val="800"/>
              <a:buNone/>
              <a:defRPr sz="600"/>
            </a:lvl4pPr>
            <a:lvl5pPr lvl="4" algn="ctr" rtl="0">
              <a:spcBef>
                <a:spcPts val="0"/>
              </a:spcBef>
              <a:spcAft>
                <a:spcPts val="0"/>
              </a:spcAft>
              <a:buSzPts val="800"/>
              <a:buNone/>
              <a:defRPr sz="600"/>
            </a:lvl5pPr>
            <a:lvl6pPr lvl="5" algn="ctr" rtl="0">
              <a:spcBef>
                <a:spcPts val="0"/>
              </a:spcBef>
              <a:spcAft>
                <a:spcPts val="0"/>
              </a:spcAft>
              <a:buSzPts val="800"/>
              <a:buNone/>
              <a:defRPr sz="600"/>
            </a:lvl6pPr>
            <a:lvl7pPr lvl="6" algn="ctr" rtl="0">
              <a:spcBef>
                <a:spcPts val="0"/>
              </a:spcBef>
              <a:spcAft>
                <a:spcPts val="0"/>
              </a:spcAft>
              <a:buSzPts val="800"/>
              <a:buNone/>
              <a:defRPr sz="600"/>
            </a:lvl7pPr>
            <a:lvl8pPr lvl="7" algn="ctr" rtl="0">
              <a:spcBef>
                <a:spcPts val="0"/>
              </a:spcBef>
              <a:spcAft>
                <a:spcPts val="0"/>
              </a:spcAft>
              <a:buSzPts val="800"/>
              <a:buNone/>
              <a:defRPr sz="600"/>
            </a:lvl8pPr>
            <a:lvl9pPr lvl="8" algn="ctr" rtl="0">
              <a:spcBef>
                <a:spcPts val="0"/>
              </a:spcBef>
              <a:spcAft>
                <a:spcPts val="0"/>
              </a:spcAft>
              <a:buSzPts val="800"/>
              <a:buNone/>
              <a:defRPr sz="600"/>
            </a:lvl9pPr>
          </a:lstStyle>
          <a:p>
            <a:endParaRPr/>
          </a:p>
        </p:txBody>
      </p:sp>
      <p:sp>
        <p:nvSpPr>
          <p:cNvPr id="97" name="Google Shape;97;p3"/>
          <p:cNvSpPr/>
          <p:nvPr/>
        </p:nvSpPr>
        <p:spPr>
          <a:xfrm rot="7185435">
            <a:off x="-53505" y="355957"/>
            <a:ext cx="1441928" cy="734041"/>
          </a:xfrm>
          <a:custGeom>
            <a:avLst/>
            <a:gdLst/>
            <a:ahLst/>
            <a:cxnLst/>
            <a:rect l="l" t="t" r="r" b="b"/>
            <a:pathLst>
              <a:path w="64839" h="44010" extrusionOk="0">
                <a:moveTo>
                  <a:pt x="17319" y="2607"/>
                </a:moveTo>
                <a:cubicBezTo>
                  <a:pt x="17419" y="2607"/>
                  <a:pt x="17419" y="2733"/>
                  <a:pt x="17419" y="2733"/>
                </a:cubicBezTo>
                <a:cubicBezTo>
                  <a:pt x="17319" y="2733"/>
                  <a:pt x="17319" y="2833"/>
                  <a:pt x="17219" y="2833"/>
                </a:cubicBezTo>
                <a:lnTo>
                  <a:pt x="17219" y="2733"/>
                </a:lnTo>
                <a:lnTo>
                  <a:pt x="17319" y="2607"/>
                </a:lnTo>
                <a:close/>
                <a:moveTo>
                  <a:pt x="16292" y="3460"/>
                </a:moveTo>
                <a:cubicBezTo>
                  <a:pt x="16492" y="3460"/>
                  <a:pt x="16693" y="3560"/>
                  <a:pt x="16918" y="3560"/>
                </a:cubicBezTo>
                <a:lnTo>
                  <a:pt x="16918" y="3760"/>
                </a:lnTo>
                <a:cubicBezTo>
                  <a:pt x="16693" y="3760"/>
                  <a:pt x="16492" y="3760"/>
                  <a:pt x="16292" y="3660"/>
                </a:cubicBezTo>
                <a:lnTo>
                  <a:pt x="16292" y="3460"/>
                </a:lnTo>
                <a:close/>
                <a:moveTo>
                  <a:pt x="31430" y="3760"/>
                </a:moveTo>
                <a:lnTo>
                  <a:pt x="31430" y="3861"/>
                </a:lnTo>
                <a:lnTo>
                  <a:pt x="31204" y="3861"/>
                </a:lnTo>
                <a:lnTo>
                  <a:pt x="31204" y="3760"/>
                </a:lnTo>
                <a:close/>
                <a:moveTo>
                  <a:pt x="24938" y="14638"/>
                </a:moveTo>
                <a:cubicBezTo>
                  <a:pt x="25264" y="14738"/>
                  <a:pt x="25690" y="14738"/>
                  <a:pt x="26091" y="14838"/>
                </a:cubicBezTo>
                <a:cubicBezTo>
                  <a:pt x="25991" y="14938"/>
                  <a:pt x="25991" y="14938"/>
                  <a:pt x="25991" y="15039"/>
                </a:cubicBezTo>
                <a:cubicBezTo>
                  <a:pt x="25690" y="14938"/>
                  <a:pt x="25264" y="14838"/>
                  <a:pt x="24938" y="14638"/>
                </a:cubicBezTo>
                <a:close/>
                <a:moveTo>
                  <a:pt x="23685" y="15364"/>
                </a:moveTo>
                <a:cubicBezTo>
                  <a:pt x="23810" y="15465"/>
                  <a:pt x="23911" y="15465"/>
                  <a:pt x="24111" y="15565"/>
                </a:cubicBezTo>
                <a:cubicBezTo>
                  <a:pt x="24111" y="15565"/>
                  <a:pt x="24111" y="15665"/>
                  <a:pt x="24011" y="15665"/>
                </a:cubicBezTo>
                <a:cubicBezTo>
                  <a:pt x="23911" y="15665"/>
                  <a:pt x="23810" y="15665"/>
                  <a:pt x="23585" y="15565"/>
                </a:cubicBezTo>
                <a:cubicBezTo>
                  <a:pt x="23585" y="15565"/>
                  <a:pt x="23585" y="15465"/>
                  <a:pt x="23685" y="15364"/>
                </a:cubicBezTo>
                <a:close/>
                <a:moveTo>
                  <a:pt x="28397" y="16618"/>
                </a:moveTo>
                <a:cubicBezTo>
                  <a:pt x="28497" y="16618"/>
                  <a:pt x="28698" y="16718"/>
                  <a:pt x="28823" y="16718"/>
                </a:cubicBezTo>
                <a:lnTo>
                  <a:pt x="28823" y="16918"/>
                </a:lnTo>
                <a:cubicBezTo>
                  <a:pt x="28497" y="16918"/>
                  <a:pt x="28297" y="16918"/>
                  <a:pt x="27670" y="16818"/>
                </a:cubicBezTo>
                <a:cubicBezTo>
                  <a:pt x="28071" y="16718"/>
                  <a:pt x="28196" y="16618"/>
                  <a:pt x="28397" y="16618"/>
                </a:cubicBezTo>
                <a:close/>
                <a:moveTo>
                  <a:pt x="1254" y="17244"/>
                </a:moveTo>
                <a:cubicBezTo>
                  <a:pt x="1254" y="17445"/>
                  <a:pt x="1254" y="17645"/>
                  <a:pt x="1129" y="17871"/>
                </a:cubicBezTo>
                <a:cubicBezTo>
                  <a:pt x="1173" y="17871"/>
                  <a:pt x="1215" y="17883"/>
                  <a:pt x="1254" y="17900"/>
                </a:cubicBezTo>
                <a:lnTo>
                  <a:pt x="1254" y="17900"/>
                </a:lnTo>
                <a:lnTo>
                  <a:pt x="1254" y="17244"/>
                </a:lnTo>
                <a:close/>
                <a:moveTo>
                  <a:pt x="52338" y="26549"/>
                </a:moveTo>
                <a:cubicBezTo>
                  <a:pt x="52967" y="26549"/>
                  <a:pt x="53662" y="26708"/>
                  <a:pt x="54287" y="27044"/>
                </a:cubicBezTo>
                <a:lnTo>
                  <a:pt x="52633" y="27044"/>
                </a:lnTo>
                <a:cubicBezTo>
                  <a:pt x="52352" y="27325"/>
                  <a:pt x="52013" y="27456"/>
                  <a:pt x="51645" y="27456"/>
                </a:cubicBezTo>
                <a:cubicBezTo>
                  <a:pt x="51323" y="27456"/>
                  <a:pt x="50978" y="27356"/>
                  <a:pt x="50628" y="27169"/>
                </a:cubicBezTo>
                <a:cubicBezTo>
                  <a:pt x="50965" y="26764"/>
                  <a:pt x="51606" y="26549"/>
                  <a:pt x="52338" y="26549"/>
                </a:cubicBezTo>
                <a:close/>
                <a:moveTo>
                  <a:pt x="35490" y="27996"/>
                </a:moveTo>
                <a:lnTo>
                  <a:pt x="35490" y="28197"/>
                </a:lnTo>
                <a:cubicBezTo>
                  <a:pt x="35289" y="28297"/>
                  <a:pt x="35089" y="28297"/>
                  <a:pt x="34863" y="28422"/>
                </a:cubicBezTo>
                <a:lnTo>
                  <a:pt x="34863" y="28197"/>
                </a:lnTo>
                <a:cubicBezTo>
                  <a:pt x="35089" y="28096"/>
                  <a:pt x="35289" y="28096"/>
                  <a:pt x="35490" y="27996"/>
                </a:cubicBezTo>
                <a:close/>
                <a:moveTo>
                  <a:pt x="15765" y="1"/>
                </a:moveTo>
                <a:cubicBezTo>
                  <a:pt x="15540" y="1"/>
                  <a:pt x="15239" y="327"/>
                  <a:pt x="14813" y="527"/>
                </a:cubicBezTo>
                <a:cubicBezTo>
                  <a:pt x="15966" y="1054"/>
                  <a:pt x="16793" y="1354"/>
                  <a:pt x="17645" y="1680"/>
                </a:cubicBezTo>
                <a:lnTo>
                  <a:pt x="17645" y="1881"/>
                </a:lnTo>
                <a:cubicBezTo>
                  <a:pt x="17018" y="1981"/>
                  <a:pt x="16392" y="1981"/>
                  <a:pt x="15765" y="2106"/>
                </a:cubicBezTo>
                <a:cubicBezTo>
                  <a:pt x="15439" y="1881"/>
                  <a:pt x="15139" y="1680"/>
                  <a:pt x="14813" y="1580"/>
                </a:cubicBezTo>
                <a:cubicBezTo>
                  <a:pt x="14412" y="1881"/>
                  <a:pt x="14086" y="2106"/>
                  <a:pt x="13785" y="2307"/>
                </a:cubicBezTo>
                <a:cubicBezTo>
                  <a:pt x="13359" y="2094"/>
                  <a:pt x="12965" y="1937"/>
                  <a:pt x="12585" y="1937"/>
                </a:cubicBezTo>
                <a:cubicBezTo>
                  <a:pt x="12231" y="1937"/>
                  <a:pt x="11891" y="2074"/>
                  <a:pt x="11551" y="2429"/>
                </a:cubicBezTo>
                <a:lnTo>
                  <a:pt x="11551" y="2429"/>
                </a:lnTo>
                <a:cubicBezTo>
                  <a:pt x="11527" y="2422"/>
                  <a:pt x="11504" y="2415"/>
                  <a:pt x="11480" y="2407"/>
                </a:cubicBezTo>
                <a:lnTo>
                  <a:pt x="11480" y="2507"/>
                </a:lnTo>
                <a:cubicBezTo>
                  <a:pt x="11503" y="2480"/>
                  <a:pt x="11527" y="2454"/>
                  <a:pt x="11551" y="2429"/>
                </a:cubicBezTo>
                <a:lnTo>
                  <a:pt x="11551" y="2429"/>
                </a:lnTo>
                <a:cubicBezTo>
                  <a:pt x="11819" y="2508"/>
                  <a:pt x="12056" y="2515"/>
                  <a:pt x="12632" y="2607"/>
                </a:cubicBezTo>
                <a:cubicBezTo>
                  <a:pt x="9600" y="4287"/>
                  <a:pt x="6467" y="5440"/>
                  <a:pt x="4587" y="8372"/>
                </a:cubicBezTo>
                <a:cubicBezTo>
                  <a:pt x="4788" y="8472"/>
                  <a:pt x="5013" y="8572"/>
                  <a:pt x="5114" y="8572"/>
                </a:cubicBezTo>
                <a:cubicBezTo>
                  <a:pt x="5150" y="8572"/>
                  <a:pt x="5187" y="8569"/>
                  <a:pt x="5224" y="8563"/>
                </a:cubicBezTo>
                <a:lnTo>
                  <a:pt x="5224" y="8563"/>
                </a:lnTo>
                <a:cubicBezTo>
                  <a:pt x="5220" y="8566"/>
                  <a:pt x="5217" y="8569"/>
                  <a:pt x="5214" y="8572"/>
                </a:cubicBezTo>
                <a:cubicBezTo>
                  <a:pt x="5013" y="9099"/>
                  <a:pt x="4788" y="9625"/>
                  <a:pt x="4587" y="10026"/>
                </a:cubicBezTo>
                <a:cubicBezTo>
                  <a:pt x="4161" y="10452"/>
                  <a:pt x="3860" y="10878"/>
                  <a:pt x="3535" y="11379"/>
                </a:cubicBezTo>
                <a:cubicBezTo>
                  <a:pt x="3635" y="11705"/>
                  <a:pt x="3860" y="12006"/>
                  <a:pt x="3961" y="12131"/>
                </a:cubicBezTo>
                <a:cubicBezTo>
                  <a:pt x="3860" y="13059"/>
                  <a:pt x="3760" y="13886"/>
                  <a:pt x="3635" y="14738"/>
                </a:cubicBezTo>
                <a:cubicBezTo>
                  <a:pt x="3234" y="14938"/>
                  <a:pt x="2808" y="15264"/>
                  <a:pt x="2507" y="15565"/>
                </a:cubicBezTo>
                <a:cubicBezTo>
                  <a:pt x="2507" y="15765"/>
                  <a:pt x="2607" y="15891"/>
                  <a:pt x="2607" y="15891"/>
                </a:cubicBezTo>
                <a:cubicBezTo>
                  <a:pt x="2081" y="16392"/>
                  <a:pt x="1655" y="16818"/>
                  <a:pt x="1254" y="17244"/>
                </a:cubicBezTo>
                <a:cubicBezTo>
                  <a:pt x="1755" y="17019"/>
                  <a:pt x="2282" y="16818"/>
                  <a:pt x="2908" y="16618"/>
                </a:cubicBezTo>
                <a:cubicBezTo>
                  <a:pt x="2908" y="16718"/>
                  <a:pt x="2908" y="16718"/>
                  <a:pt x="3008" y="16818"/>
                </a:cubicBezTo>
                <a:cubicBezTo>
                  <a:pt x="2507" y="17244"/>
                  <a:pt x="1981" y="17645"/>
                  <a:pt x="1454" y="17971"/>
                </a:cubicBezTo>
                <a:cubicBezTo>
                  <a:pt x="1390" y="17971"/>
                  <a:pt x="1325" y="17929"/>
                  <a:pt x="1254" y="17900"/>
                </a:cubicBezTo>
                <a:lnTo>
                  <a:pt x="1254" y="17900"/>
                </a:lnTo>
                <a:lnTo>
                  <a:pt x="1254" y="19224"/>
                </a:lnTo>
                <a:cubicBezTo>
                  <a:pt x="1028" y="19224"/>
                  <a:pt x="728" y="19324"/>
                  <a:pt x="201" y="19425"/>
                </a:cubicBezTo>
                <a:cubicBezTo>
                  <a:pt x="502" y="21204"/>
                  <a:pt x="1" y="22983"/>
                  <a:pt x="1028" y="24663"/>
                </a:cubicBezTo>
                <a:cubicBezTo>
                  <a:pt x="1755" y="25790"/>
                  <a:pt x="2607" y="27044"/>
                  <a:pt x="2181" y="28522"/>
                </a:cubicBezTo>
                <a:cubicBezTo>
                  <a:pt x="2708" y="29149"/>
                  <a:pt x="3234" y="29775"/>
                  <a:pt x="3535" y="30402"/>
                </a:cubicBezTo>
                <a:cubicBezTo>
                  <a:pt x="3961" y="31555"/>
                  <a:pt x="4788" y="31956"/>
                  <a:pt x="5840" y="32382"/>
                </a:cubicBezTo>
                <a:cubicBezTo>
                  <a:pt x="6367" y="32583"/>
                  <a:pt x="6993" y="33009"/>
                  <a:pt x="7520" y="33309"/>
                </a:cubicBezTo>
                <a:cubicBezTo>
                  <a:pt x="7520" y="33435"/>
                  <a:pt x="7520" y="33535"/>
                  <a:pt x="7394" y="33535"/>
                </a:cubicBezTo>
                <a:cubicBezTo>
                  <a:pt x="10527" y="34562"/>
                  <a:pt x="13560" y="35615"/>
                  <a:pt x="16693" y="36567"/>
                </a:cubicBezTo>
                <a:cubicBezTo>
                  <a:pt x="17319" y="36768"/>
                  <a:pt x="18046" y="36968"/>
                  <a:pt x="18798" y="37194"/>
                </a:cubicBezTo>
                <a:cubicBezTo>
                  <a:pt x="19625" y="37595"/>
                  <a:pt x="20552" y="38121"/>
                  <a:pt x="21505" y="38447"/>
                </a:cubicBezTo>
                <a:cubicBezTo>
                  <a:pt x="23685" y="39174"/>
                  <a:pt x="25891" y="39700"/>
                  <a:pt x="28196" y="40327"/>
                </a:cubicBezTo>
                <a:cubicBezTo>
                  <a:pt x="28481" y="40422"/>
                  <a:pt x="28877" y="40427"/>
                  <a:pt x="28835" y="40955"/>
                </a:cubicBezTo>
                <a:lnTo>
                  <a:pt x="28835" y="40955"/>
                </a:lnTo>
                <a:cubicBezTo>
                  <a:pt x="28831" y="40955"/>
                  <a:pt x="28827" y="40954"/>
                  <a:pt x="28823" y="40953"/>
                </a:cubicBezTo>
                <a:lnTo>
                  <a:pt x="28823" y="41054"/>
                </a:lnTo>
                <a:cubicBezTo>
                  <a:pt x="28829" y="41019"/>
                  <a:pt x="28832" y="40986"/>
                  <a:pt x="28835" y="40955"/>
                </a:cubicBezTo>
                <a:lnTo>
                  <a:pt x="28835" y="40955"/>
                </a:lnTo>
                <a:cubicBezTo>
                  <a:pt x="29456" y="41054"/>
                  <a:pt x="29955" y="41054"/>
                  <a:pt x="30577" y="41154"/>
                </a:cubicBezTo>
                <a:cubicBezTo>
                  <a:pt x="32156" y="41981"/>
                  <a:pt x="33209" y="42307"/>
                  <a:pt x="35289" y="42307"/>
                </a:cubicBezTo>
                <a:cubicBezTo>
                  <a:pt x="35916" y="42307"/>
                  <a:pt x="36442" y="42507"/>
                  <a:pt x="36643" y="43234"/>
                </a:cubicBezTo>
                <a:lnTo>
                  <a:pt x="36643" y="43134"/>
                </a:lnTo>
                <a:cubicBezTo>
                  <a:pt x="37069" y="43134"/>
                  <a:pt x="37470" y="43234"/>
                  <a:pt x="37896" y="43234"/>
                </a:cubicBezTo>
                <a:cubicBezTo>
                  <a:pt x="38222" y="43134"/>
                  <a:pt x="38623" y="42933"/>
                  <a:pt x="38948" y="42933"/>
                </a:cubicBezTo>
                <a:cubicBezTo>
                  <a:pt x="40402" y="43034"/>
                  <a:pt x="41856" y="43234"/>
                  <a:pt x="43334" y="43334"/>
                </a:cubicBezTo>
                <a:cubicBezTo>
                  <a:pt x="43961" y="43460"/>
                  <a:pt x="44588" y="43560"/>
                  <a:pt x="45214" y="43660"/>
                </a:cubicBezTo>
                <a:lnTo>
                  <a:pt x="45214" y="43460"/>
                </a:lnTo>
                <a:cubicBezTo>
                  <a:pt x="45515" y="43660"/>
                  <a:pt x="45841" y="43861"/>
                  <a:pt x="45941" y="43961"/>
                </a:cubicBezTo>
                <a:lnTo>
                  <a:pt x="52933" y="43961"/>
                </a:lnTo>
                <a:cubicBezTo>
                  <a:pt x="53204" y="43947"/>
                  <a:pt x="53474" y="43941"/>
                  <a:pt x="53744" y="43941"/>
                </a:cubicBezTo>
                <a:cubicBezTo>
                  <a:pt x="54690" y="43941"/>
                  <a:pt x="55636" y="44010"/>
                  <a:pt x="56581" y="44010"/>
                </a:cubicBezTo>
                <a:cubicBezTo>
                  <a:pt x="57245" y="44010"/>
                  <a:pt x="57909" y="43976"/>
                  <a:pt x="58573" y="43861"/>
                </a:cubicBezTo>
                <a:cubicBezTo>
                  <a:pt x="60553" y="43560"/>
                  <a:pt x="61705" y="42081"/>
                  <a:pt x="62959" y="40953"/>
                </a:cubicBezTo>
                <a:cubicBezTo>
                  <a:pt x="63585" y="40327"/>
                  <a:pt x="63911" y="39274"/>
                  <a:pt x="64011" y="38322"/>
                </a:cubicBezTo>
                <a:cubicBezTo>
                  <a:pt x="64111" y="37695"/>
                  <a:pt x="63685" y="36968"/>
                  <a:pt x="63485" y="36342"/>
                </a:cubicBezTo>
                <a:cubicBezTo>
                  <a:pt x="63284" y="35615"/>
                  <a:pt x="63159" y="34989"/>
                  <a:pt x="62959" y="34362"/>
                </a:cubicBezTo>
                <a:cubicBezTo>
                  <a:pt x="63385" y="34161"/>
                  <a:pt x="63685" y="33936"/>
                  <a:pt x="64011" y="33735"/>
                </a:cubicBezTo>
                <a:cubicBezTo>
                  <a:pt x="64312" y="33009"/>
                  <a:pt x="64537" y="32382"/>
                  <a:pt x="64838" y="31655"/>
                </a:cubicBezTo>
                <a:cubicBezTo>
                  <a:pt x="64537" y="31329"/>
                  <a:pt x="64312" y="30928"/>
                  <a:pt x="64011" y="30603"/>
                </a:cubicBezTo>
                <a:cubicBezTo>
                  <a:pt x="64212" y="30176"/>
                  <a:pt x="64412" y="29876"/>
                  <a:pt x="64638" y="29550"/>
                </a:cubicBezTo>
                <a:cubicBezTo>
                  <a:pt x="63911" y="28923"/>
                  <a:pt x="63159" y="28422"/>
                  <a:pt x="62432" y="27896"/>
                </a:cubicBezTo>
                <a:cubicBezTo>
                  <a:pt x="62232" y="27796"/>
                  <a:pt x="62132" y="27670"/>
                  <a:pt x="61906" y="27570"/>
                </a:cubicBezTo>
                <a:lnTo>
                  <a:pt x="61906" y="27570"/>
                </a:lnTo>
                <a:cubicBezTo>
                  <a:pt x="62132" y="27670"/>
                  <a:pt x="62332" y="27796"/>
                  <a:pt x="62432" y="27896"/>
                </a:cubicBezTo>
                <a:cubicBezTo>
                  <a:pt x="63159" y="27796"/>
                  <a:pt x="63911" y="27670"/>
                  <a:pt x="64638" y="27570"/>
                </a:cubicBezTo>
                <a:cubicBezTo>
                  <a:pt x="64638" y="27369"/>
                  <a:pt x="64738" y="27269"/>
                  <a:pt x="64738" y="27169"/>
                </a:cubicBezTo>
                <a:cubicBezTo>
                  <a:pt x="64212" y="26843"/>
                  <a:pt x="63685" y="26542"/>
                  <a:pt x="63059" y="26217"/>
                </a:cubicBezTo>
                <a:cubicBezTo>
                  <a:pt x="62959" y="26016"/>
                  <a:pt x="62758" y="25690"/>
                  <a:pt x="62532" y="25389"/>
                </a:cubicBezTo>
                <a:cubicBezTo>
                  <a:pt x="62332" y="25490"/>
                  <a:pt x="62232" y="25490"/>
                  <a:pt x="62031" y="25590"/>
                </a:cubicBezTo>
                <a:cubicBezTo>
                  <a:pt x="61906" y="25389"/>
                  <a:pt x="61806" y="25064"/>
                  <a:pt x="61705" y="24763"/>
                </a:cubicBezTo>
                <a:cubicBezTo>
                  <a:pt x="62131" y="24663"/>
                  <a:pt x="62432" y="24537"/>
                  <a:pt x="62658" y="24537"/>
                </a:cubicBezTo>
                <a:cubicBezTo>
                  <a:pt x="62131" y="23510"/>
                  <a:pt x="61605" y="22557"/>
                  <a:pt x="60979" y="21405"/>
                </a:cubicBezTo>
                <a:cubicBezTo>
                  <a:pt x="60152" y="20577"/>
                  <a:pt x="58673" y="19951"/>
                  <a:pt x="58773" y="17871"/>
                </a:cubicBezTo>
                <a:cubicBezTo>
                  <a:pt x="57319" y="16517"/>
                  <a:pt x="55640" y="15139"/>
                  <a:pt x="54086" y="13685"/>
                </a:cubicBezTo>
                <a:cubicBezTo>
                  <a:pt x="53660" y="13384"/>
                  <a:pt x="53359" y="12958"/>
                  <a:pt x="52833" y="12432"/>
                </a:cubicBezTo>
                <a:cubicBezTo>
                  <a:pt x="52507" y="12332"/>
                  <a:pt x="51881" y="12332"/>
                  <a:pt x="51380" y="12006"/>
                </a:cubicBezTo>
                <a:cubicBezTo>
                  <a:pt x="47495" y="9926"/>
                  <a:pt x="43109" y="8998"/>
                  <a:pt x="39349" y="6367"/>
                </a:cubicBezTo>
                <a:cubicBezTo>
                  <a:pt x="36968" y="4713"/>
                  <a:pt x="34036" y="3660"/>
                  <a:pt x="31003" y="3033"/>
                </a:cubicBezTo>
                <a:cubicBezTo>
                  <a:pt x="30803" y="3033"/>
                  <a:pt x="30477" y="3033"/>
                  <a:pt x="30176" y="2933"/>
                </a:cubicBezTo>
                <a:lnTo>
                  <a:pt x="30176" y="2933"/>
                </a:lnTo>
                <a:cubicBezTo>
                  <a:pt x="30277" y="3234"/>
                  <a:pt x="30377" y="3560"/>
                  <a:pt x="30577" y="3861"/>
                </a:cubicBezTo>
                <a:cubicBezTo>
                  <a:pt x="28071" y="3359"/>
                  <a:pt x="25790" y="2733"/>
                  <a:pt x="23284" y="2206"/>
                </a:cubicBezTo>
                <a:cubicBezTo>
                  <a:pt x="23585" y="1780"/>
                  <a:pt x="23810" y="1680"/>
                  <a:pt x="23810" y="1580"/>
                </a:cubicBezTo>
                <a:cubicBezTo>
                  <a:pt x="22958" y="1354"/>
                  <a:pt x="22232" y="1054"/>
                  <a:pt x="21404" y="953"/>
                </a:cubicBezTo>
                <a:lnTo>
                  <a:pt x="15765" y="1"/>
                </a:ln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8" name="Google Shape;98;p3"/>
          <p:cNvSpPr txBox="1">
            <a:spLocks noGrp="1"/>
          </p:cNvSpPr>
          <p:nvPr>
            <p:ph type="title" idx="2" hasCustomPrompt="1"/>
          </p:nvPr>
        </p:nvSpPr>
        <p:spPr>
          <a:xfrm>
            <a:off x="194859" y="3278448"/>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3"/>
          <p:cNvSpPr txBox="1">
            <a:spLocks noGrp="1"/>
          </p:cNvSpPr>
          <p:nvPr>
            <p:ph type="title" idx="3" hasCustomPrompt="1"/>
          </p:nvPr>
        </p:nvSpPr>
        <p:spPr>
          <a:xfrm>
            <a:off x="1806947" y="3278448"/>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00" name="Google Shape;100;p3"/>
          <p:cNvSpPr txBox="1">
            <a:spLocks noGrp="1"/>
          </p:cNvSpPr>
          <p:nvPr>
            <p:ph type="title" idx="4" hasCustomPrompt="1"/>
          </p:nvPr>
        </p:nvSpPr>
        <p:spPr>
          <a:xfrm>
            <a:off x="194859" y="1866311"/>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01" name="Google Shape;101;p3"/>
          <p:cNvSpPr txBox="1">
            <a:spLocks noGrp="1"/>
          </p:cNvSpPr>
          <p:nvPr>
            <p:ph type="title" idx="5" hasCustomPrompt="1"/>
          </p:nvPr>
        </p:nvSpPr>
        <p:spPr>
          <a:xfrm>
            <a:off x="1806947" y="1866311"/>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3"/>
          <p:cNvSpPr txBox="1">
            <a:spLocks noGrp="1"/>
          </p:cNvSpPr>
          <p:nvPr>
            <p:ph type="title" idx="6" hasCustomPrompt="1"/>
          </p:nvPr>
        </p:nvSpPr>
        <p:spPr>
          <a:xfrm>
            <a:off x="194859" y="427311"/>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03" name="Google Shape;103;p3"/>
          <p:cNvSpPr txBox="1">
            <a:spLocks noGrp="1"/>
          </p:cNvSpPr>
          <p:nvPr>
            <p:ph type="title" idx="7" hasCustomPrompt="1"/>
          </p:nvPr>
        </p:nvSpPr>
        <p:spPr>
          <a:xfrm>
            <a:off x="1806947" y="427311"/>
            <a:ext cx="131535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DB2AD"/>
              </a:buClr>
              <a:buSzPts val="4800"/>
              <a:buNone/>
              <a:defRPr sz="3600">
                <a:solidFill>
                  <a:schemeClr val="accent2"/>
                </a:solidFill>
              </a:defRPr>
            </a:lvl1pPr>
            <a:lvl2pPr lvl="1"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36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04" name="Google Shape;104;p3"/>
          <p:cNvGrpSpPr/>
          <p:nvPr/>
        </p:nvGrpSpPr>
        <p:grpSpPr>
          <a:xfrm>
            <a:off x="5819345" y="2781682"/>
            <a:ext cx="454070" cy="1277024"/>
            <a:chOff x="943400" y="1912425"/>
            <a:chExt cx="1050724" cy="2216286"/>
          </a:xfrm>
        </p:grpSpPr>
        <p:sp>
          <p:nvSpPr>
            <p:cNvPr id="105" name="Google Shape;105;p3"/>
            <p:cNvSpPr/>
            <p:nvPr/>
          </p:nvSpPr>
          <p:spPr>
            <a:xfrm>
              <a:off x="1334174" y="1912425"/>
              <a:ext cx="343052" cy="2216286"/>
            </a:xfrm>
            <a:custGeom>
              <a:avLst/>
              <a:gdLst/>
              <a:ahLst/>
              <a:cxnLst/>
              <a:rect l="l" t="t" r="r" b="b"/>
              <a:pathLst>
                <a:path w="3961" h="25590" extrusionOk="0">
                  <a:moveTo>
                    <a:pt x="3760" y="0"/>
                  </a:moveTo>
                  <a:cubicBezTo>
                    <a:pt x="3534" y="101"/>
                    <a:pt x="3233" y="201"/>
                    <a:pt x="3008" y="326"/>
                  </a:cubicBezTo>
                  <a:cubicBezTo>
                    <a:pt x="2381" y="527"/>
                    <a:pt x="1880" y="627"/>
                    <a:pt x="1253" y="727"/>
                  </a:cubicBezTo>
                  <a:cubicBezTo>
                    <a:pt x="627" y="953"/>
                    <a:pt x="201" y="1254"/>
                    <a:pt x="0" y="1880"/>
                  </a:cubicBezTo>
                  <a:cubicBezTo>
                    <a:pt x="101" y="2306"/>
                    <a:pt x="401" y="2507"/>
                    <a:pt x="727" y="2607"/>
                  </a:cubicBezTo>
                  <a:cubicBezTo>
                    <a:pt x="1253" y="2707"/>
                    <a:pt x="1654" y="2707"/>
                    <a:pt x="2181" y="2833"/>
                  </a:cubicBezTo>
                  <a:cubicBezTo>
                    <a:pt x="2381" y="2833"/>
                    <a:pt x="2607" y="2833"/>
                    <a:pt x="2707" y="3133"/>
                  </a:cubicBezTo>
                  <a:cubicBezTo>
                    <a:pt x="2507" y="3234"/>
                    <a:pt x="2281" y="3234"/>
                    <a:pt x="2181" y="3334"/>
                  </a:cubicBezTo>
                  <a:cubicBezTo>
                    <a:pt x="1654" y="3559"/>
                    <a:pt x="1128" y="3760"/>
                    <a:pt x="727" y="4086"/>
                  </a:cubicBezTo>
                  <a:cubicBezTo>
                    <a:pt x="502" y="4186"/>
                    <a:pt x="401" y="4386"/>
                    <a:pt x="201" y="4587"/>
                  </a:cubicBezTo>
                  <a:cubicBezTo>
                    <a:pt x="301" y="5013"/>
                    <a:pt x="627" y="5214"/>
                    <a:pt x="928" y="5214"/>
                  </a:cubicBezTo>
                  <a:cubicBezTo>
                    <a:pt x="1354" y="5339"/>
                    <a:pt x="1654" y="5439"/>
                    <a:pt x="1980" y="5439"/>
                  </a:cubicBezTo>
                  <a:cubicBezTo>
                    <a:pt x="2281" y="5439"/>
                    <a:pt x="2507" y="5640"/>
                    <a:pt x="2707" y="5840"/>
                  </a:cubicBezTo>
                  <a:cubicBezTo>
                    <a:pt x="2381" y="6066"/>
                    <a:pt x="2080" y="6266"/>
                    <a:pt x="1654" y="6366"/>
                  </a:cubicBezTo>
                  <a:cubicBezTo>
                    <a:pt x="1354" y="6592"/>
                    <a:pt x="928" y="6692"/>
                    <a:pt x="627" y="6893"/>
                  </a:cubicBezTo>
                  <a:cubicBezTo>
                    <a:pt x="201" y="7093"/>
                    <a:pt x="201" y="7419"/>
                    <a:pt x="401" y="7720"/>
                  </a:cubicBezTo>
                  <a:cubicBezTo>
                    <a:pt x="1028" y="7845"/>
                    <a:pt x="1554" y="8046"/>
                    <a:pt x="2080" y="8146"/>
                  </a:cubicBezTo>
                  <a:cubicBezTo>
                    <a:pt x="2381" y="8346"/>
                    <a:pt x="2607" y="8472"/>
                    <a:pt x="2908" y="8672"/>
                  </a:cubicBezTo>
                  <a:cubicBezTo>
                    <a:pt x="2707" y="9098"/>
                    <a:pt x="2381" y="9098"/>
                    <a:pt x="2080" y="9199"/>
                  </a:cubicBezTo>
                  <a:cubicBezTo>
                    <a:pt x="1755" y="9299"/>
                    <a:pt x="1354" y="9399"/>
                    <a:pt x="1028" y="9499"/>
                  </a:cubicBezTo>
                  <a:cubicBezTo>
                    <a:pt x="727" y="9600"/>
                    <a:pt x="401" y="9725"/>
                    <a:pt x="301" y="10126"/>
                  </a:cubicBezTo>
                  <a:cubicBezTo>
                    <a:pt x="401" y="10226"/>
                    <a:pt x="401" y="10452"/>
                    <a:pt x="502" y="10552"/>
                  </a:cubicBezTo>
                  <a:cubicBezTo>
                    <a:pt x="1354" y="10853"/>
                    <a:pt x="2281" y="10978"/>
                    <a:pt x="2908" y="11705"/>
                  </a:cubicBezTo>
                  <a:cubicBezTo>
                    <a:pt x="2181" y="11805"/>
                    <a:pt x="1554" y="12006"/>
                    <a:pt x="928" y="12106"/>
                  </a:cubicBezTo>
                  <a:cubicBezTo>
                    <a:pt x="727" y="12331"/>
                    <a:pt x="627" y="12432"/>
                    <a:pt x="401" y="12632"/>
                  </a:cubicBezTo>
                  <a:cubicBezTo>
                    <a:pt x="627" y="12858"/>
                    <a:pt x="827" y="12958"/>
                    <a:pt x="1028" y="13058"/>
                  </a:cubicBezTo>
                  <a:cubicBezTo>
                    <a:pt x="1454" y="13259"/>
                    <a:pt x="1880" y="13359"/>
                    <a:pt x="2281" y="13484"/>
                  </a:cubicBezTo>
                  <a:cubicBezTo>
                    <a:pt x="2607" y="13685"/>
                    <a:pt x="2908" y="13785"/>
                    <a:pt x="3133" y="14211"/>
                  </a:cubicBezTo>
                  <a:cubicBezTo>
                    <a:pt x="2281" y="14512"/>
                    <a:pt x="1454" y="14512"/>
                    <a:pt x="627" y="14838"/>
                  </a:cubicBezTo>
                  <a:cubicBezTo>
                    <a:pt x="502" y="14938"/>
                    <a:pt x="301" y="15138"/>
                    <a:pt x="101" y="15239"/>
                  </a:cubicBezTo>
                  <a:cubicBezTo>
                    <a:pt x="301" y="15665"/>
                    <a:pt x="627" y="15865"/>
                    <a:pt x="928" y="15991"/>
                  </a:cubicBezTo>
                  <a:cubicBezTo>
                    <a:pt x="1454" y="16091"/>
                    <a:pt x="1880" y="16191"/>
                    <a:pt x="2281" y="16392"/>
                  </a:cubicBezTo>
                  <a:cubicBezTo>
                    <a:pt x="2607" y="16617"/>
                    <a:pt x="2807" y="16717"/>
                    <a:pt x="2807" y="17118"/>
                  </a:cubicBezTo>
                  <a:cubicBezTo>
                    <a:pt x="2707" y="17244"/>
                    <a:pt x="2507" y="17444"/>
                    <a:pt x="2381" y="17444"/>
                  </a:cubicBezTo>
                  <a:cubicBezTo>
                    <a:pt x="1980" y="17645"/>
                    <a:pt x="1554" y="17745"/>
                    <a:pt x="1128" y="17870"/>
                  </a:cubicBezTo>
                  <a:cubicBezTo>
                    <a:pt x="727" y="17970"/>
                    <a:pt x="502" y="18271"/>
                    <a:pt x="401" y="18597"/>
                  </a:cubicBezTo>
                  <a:cubicBezTo>
                    <a:pt x="827" y="19324"/>
                    <a:pt x="1654" y="19224"/>
                    <a:pt x="2381" y="19524"/>
                  </a:cubicBezTo>
                  <a:cubicBezTo>
                    <a:pt x="2507" y="19750"/>
                    <a:pt x="2707" y="20051"/>
                    <a:pt x="2908" y="20377"/>
                  </a:cubicBezTo>
                  <a:cubicBezTo>
                    <a:pt x="2707" y="21003"/>
                    <a:pt x="2181" y="21204"/>
                    <a:pt x="1654" y="21304"/>
                  </a:cubicBezTo>
                  <a:cubicBezTo>
                    <a:pt x="1253" y="21504"/>
                    <a:pt x="827" y="21630"/>
                    <a:pt x="627" y="22131"/>
                  </a:cubicBezTo>
                  <a:cubicBezTo>
                    <a:pt x="827" y="22557"/>
                    <a:pt x="1253" y="22657"/>
                    <a:pt x="1654" y="22883"/>
                  </a:cubicBezTo>
                  <a:cubicBezTo>
                    <a:pt x="1880" y="22883"/>
                    <a:pt x="2080" y="22983"/>
                    <a:pt x="2281" y="23083"/>
                  </a:cubicBezTo>
                  <a:cubicBezTo>
                    <a:pt x="2707" y="23184"/>
                    <a:pt x="2707" y="23610"/>
                    <a:pt x="2381" y="23810"/>
                  </a:cubicBezTo>
                  <a:cubicBezTo>
                    <a:pt x="2181" y="24011"/>
                    <a:pt x="1980" y="24136"/>
                    <a:pt x="1755" y="24336"/>
                  </a:cubicBezTo>
                  <a:cubicBezTo>
                    <a:pt x="1554" y="24537"/>
                    <a:pt x="1354" y="24762"/>
                    <a:pt x="1253" y="25063"/>
                  </a:cubicBezTo>
                  <a:cubicBezTo>
                    <a:pt x="1354" y="25389"/>
                    <a:pt x="1654" y="25489"/>
                    <a:pt x="1980" y="25590"/>
                  </a:cubicBezTo>
                  <a:cubicBezTo>
                    <a:pt x="1980" y="25063"/>
                    <a:pt x="2080" y="24963"/>
                    <a:pt x="2381" y="24637"/>
                  </a:cubicBezTo>
                  <a:cubicBezTo>
                    <a:pt x="2807" y="24437"/>
                    <a:pt x="3008" y="24136"/>
                    <a:pt x="3233" y="23610"/>
                  </a:cubicBezTo>
                  <a:cubicBezTo>
                    <a:pt x="3133" y="23384"/>
                    <a:pt x="3008" y="23083"/>
                    <a:pt x="2908" y="22883"/>
                  </a:cubicBezTo>
                  <a:cubicBezTo>
                    <a:pt x="2507" y="22557"/>
                    <a:pt x="2181" y="22256"/>
                    <a:pt x="1880" y="21930"/>
                  </a:cubicBezTo>
                  <a:cubicBezTo>
                    <a:pt x="2607" y="21630"/>
                    <a:pt x="3434" y="21304"/>
                    <a:pt x="3534" y="20477"/>
                  </a:cubicBezTo>
                  <a:cubicBezTo>
                    <a:pt x="3434" y="20251"/>
                    <a:pt x="3233" y="20151"/>
                    <a:pt x="3434" y="19950"/>
                  </a:cubicBezTo>
                  <a:lnTo>
                    <a:pt x="3334" y="19950"/>
                  </a:lnTo>
                  <a:cubicBezTo>
                    <a:pt x="3008" y="19324"/>
                    <a:pt x="2381" y="18898"/>
                    <a:pt x="1880" y="18371"/>
                  </a:cubicBezTo>
                  <a:cubicBezTo>
                    <a:pt x="2181" y="18271"/>
                    <a:pt x="2507" y="18071"/>
                    <a:pt x="2807" y="17870"/>
                  </a:cubicBezTo>
                  <a:cubicBezTo>
                    <a:pt x="3133" y="17870"/>
                    <a:pt x="3334" y="17645"/>
                    <a:pt x="3434" y="17344"/>
                  </a:cubicBezTo>
                  <a:cubicBezTo>
                    <a:pt x="3534" y="16918"/>
                    <a:pt x="3434" y="16492"/>
                    <a:pt x="3133" y="16291"/>
                  </a:cubicBezTo>
                  <a:cubicBezTo>
                    <a:pt x="2707" y="15865"/>
                    <a:pt x="2281" y="15564"/>
                    <a:pt x="1880" y="15239"/>
                  </a:cubicBezTo>
                  <a:cubicBezTo>
                    <a:pt x="2507" y="15038"/>
                    <a:pt x="3233" y="15138"/>
                    <a:pt x="3634" y="14412"/>
                  </a:cubicBezTo>
                  <a:cubicBezTo>
                    <a:pt x="3760" y="14111"/>
                    <a:pt x="3634" y="13785"/>
                    <a:pt x="3334" y="13584"/>
                  </a:cubicBezTo>
                  <a:cubicBezTo>
                    <a:pt x="3133" y="13484"/>
                    <a:pt x="2908" y="13259"/>
                    <a:pt x="2707" y="13158"/>
                  </a:cubicBezTo>
                  <a:cubicBezTo>
                    <a:pt x="2381" y="12958"/>
                    <a:pt x="2181" y="12858"/>
                    <a:pt x="1755" y="12532"/>
                  </a:cubicBezTo>
                  <a:cubicBezTo>
                    <a:pt x="1980" y="12532"/>
                    <a:pt x="2181" y="12432"/>
                    <a:pt x="2381" y="12432"/>
                  </a:cubicBezTo>
                  <a:cubicBezTo>
                    <a:pt x="2507" y="12331"/>
                    <a:pt x="2707" y="12331"/>
                    <a:pt x="2908" y="12331"/>
                  </a:cubicBezTo>
                  <a:cubicBezTo>
                    <a:pt x="3434" y="12106"/>
                    <a:pt x="3534" y="11805"/>
                    <a:pt x="3434" y="11279"/>
                  </a:cubicBezTo>
                  <a:cubicBezTo>
                    <a:pt x="2707" y="10853"/>
                    <a:pt x="1980" y="10452"/>
                    <a:pt x="1128" y="10026"/>
                  </a:cubicBezTo>
                  <a:cubicBezTo>
                    <a:pt x="1454" y="9925"/>
                    <a:pt x="1755" y="9925"/>
                    <a:pt x="1980" y="9825"/>
                  </a:cubicBezTo>
                  <a:cubicBezTo>
                    <a:pt x="2281" y="9725"/>
                    <a:pt x="2707" y="9499"/>
                    <a:pt x="3008" y="9299"/>
                  </a:cubicBezTo>
                  <a:cubicBezTo>
                    <a:pt x="3334" y="9098"/>
                    <a:pt x="3434" y="8772"/>
                    <a:pt x="3233" y="8572"/>
                  </a:cubicBezTo>
                  <a:cubicBezTo>
                    <a:pt x="3008" y="8246"/>
                    <a:pt x="2807" y="8046"/>
                    <a:pt x="2607" y="7845"/>
                  </a:cubicBezTo>
                  <a:cubicBezTo>
                    <a:pt x="2181" y="7620"/>
                    <a:pt x="1654" y="7419"/>
                    <a:pt x="1128" y="7219"/>
                  </a:cubicBezTo>
                  <a:cubicBezTo>
                    <a:pt x="1554" y="6993"/>
                    <a:pt x="1980" y="6893"/>
                    <a:pt x="2281" y="6792"/>
                  </a:cubicBezTo>
                  <a:cubicBezTo>
                    <a:pt x="2707" y="6592"/>
                    <a:pt x="3008" y="6366"/>
                    <a:pt x="3233" y="5840"/>
                  </a:cubicBezTo>
                  <a:cubicBezTo>
                    <a:pt x="3133" y="5740"/>
                    <a:pt x="3008" y="5539"/>
                    <a:pt x="2908" y="5339"/>
                  </a:cubicBezTo>
                  <a:cubicBezTo>
                    <a:pt x="2281" y="5013"/>
                    <a:pt x="1654" y="4813"/>
                    <a:pt x="1028" y="4487"/>
                  </a:cubicBezTo>
                  <a:cubicBezTo>
                    <a:pt x="1354" y="4186"/>
                    <a:pt x="2080" y="3860"/>
                    <a:pt x="2507" y="3860"/>
                  </a:cubicBezTo>
                  <a:cubicBezTo>
                    <a:pt x="3133" y="3660"/>
                    <a:pt x="3334" y="3234"/>
                    <a:pt x="3008" y="2607"/>
                  </a:cubicBezTo>
                  <a:cubicBezTo>
                    <a:pt x="2807" y="2607"/>
                    <a:pt x="2707" y="2406"/>
                    <a:pt x="2381" y="2406"/>
                  </a:cubicBezTo>
                  <a:cubicBezTo>
                    <a:pt x="1980" y="2206"/>
                    <a:pt x="1454" y="2206"/>
                    <a:pt x="928" y="1980"/>
                  </a:cubicBezTo>
                  <a:cubicBezTo>
                    <a:pt x="727" y="1980"/>
                    <a:pt x="627" y="1880"/>
                    <a:pt x="502" y="1780"/>
                  </a:cubicBezTo>
                  <a:cubicBezTo>
                    <a:pt x="727" y="1454"/>
                    <a:pt x="1028" y="1254"/>
                    <a:pt x="1354" y="1153"/>
                  </a:cubicBezTo>
                  <a:cubicBezTo>
                    <a:pt x="1755" y="1053"/>
                    <a:pt x="2281" y="1053"/>
                    <a:pt x="2707" y="953"/>
                  </a:cubicBezTo>
                  <a:cubicBezTo>
                    <a:pt x="3008" y="828"/>
                    <a:pt x="3334" y="828"/>
                    <a:pt x="3634" y="627"/>
                  </a:cubicBezTo>
                  <a:cubicBezTo>
                    <a:pt x="3960" y="527"/>
                    <a:pt x="3960" y="326"/>
                    <a:pt x="3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6" name="Google Shape;106;p3"/>
            <p:cNvSpPr/>
            <p:nvPr/>
          </p:nvSpPr>
          <p:spPr>
            <a:xfrm>
              <a:off x="943400" y="1912425"/>
              <a:ext cx="371286" cy="1999248"/>
            </a:xfrm>
            <a:custGeom>
              <a:avLst/>
              <a:gdLst/>
              <a:ahLst/>
              <a:cxnLst/>
              <a:rect l="l" t="t" r="r" b="b"/>
              <a:pathLst>
                <a:path w="4287" h="23084" extrusionOk="0">
                  <a:moveTo>
                    <a:pt x="2507" y="11178"/>
                  </a:moveTo>
                  <a:cubicBezTo>
                    <a:pt x="2407" y="11178"/>
                    <a:pt x="2407" y="11279"/>
                    <a:pt x="2407" y="11279"/>
                  </a:cubicBezTo>
                  <a:lnTo>
                    <a:pt x="2407" y="11178"/>
                  </a:lnTo>
                  <a:close/>
                  <a:moveTo>
                    <a:pt x="4086" y="0"/>
                  </a:moveTo>
                  <a:cubicBezTo>
                    <a:pt x="3886" y="101"/>
                    <a:pt x="3760" y="326"/>
                    <a:pt x="3560" y="326"/>
                  </a:cubicBezTo>
                  <a:cubicBezTo>
                    <a:pt x="3359" y="427"/>
                    <a:pt x="3034" y="427"/>
                    <a:pt x="2833" y="527"/>
                  </a:cubicBezTo>
                  <a:cubicBezTo>
                    <a:pt x="2207" y="627"/>
                    <a:pt x="1580" y="727"/>
                    <a:pt x="953" y="953"/>
                  </a:cubicBezTo>
                  <a:cubicBezTo>
                    <a:pt x="628" y="953"/>
                    <a:pt x="327" y="1254"/>
                    <a:pt x="427" y="1454"/>
                  </a:cubicBezTo>
                  <a:cubicBezTo>
                    <a:pt x="427" y="1780"/>
                    <a:pt x="628" y="1880"/>
                    <a:pt x="1054" y="1980"/>
                  </a:cubicBezTo>
                  <a:cubicBezTo>
                    <a:pt x="1379" y="1980"/>
                    <a:pt x="1680" y="1980"/>
                    <a:pt x="1881" y="2081"/>
                  </a:cubicBezTo>
                  <a:cubicBezTo>
                    <a:pt x="2307" y="2206"/>
                    <a:pt x="2733" y="2306"/>
                    <a:pt x="3134" y="2607"/>
                  </a:cubicBezTo>
                  <a:cubicBezTo>
                    <a:pt x="2933" y="2707"/>
                    <a:pt x="2733" y="2833"/>
                    <a:pt x="2507" y="2933"/>
                  </a:cubicBezTo>
                  <a:cubicBezTo>
                    <a:pt x="2106" y="3033"/>
                    <a:pt x="1680" y="3133"/>
                    <a:pt x="1379" y="3334"/>
                  </a:cubicBezTo>
                  <a:cubicBezTo>
                    <a:pt x="853" y="3559"/>
                    <a:pt x="327" y="3660"/>
                    <a:pt x="227" y="4286"/>
                  </a:cubicBezTo>
                  <a:cubicBezTo>
                    <a:pt x="227" y="4386"/>
                    <a:pt x="327" y="4587"/>
                    <a:pt x="427" y="4587"/>
                  </a:cubicBezTo>
                  <a:cubicBezTo>
                    <a:pt x="753" y="4712"/>
                    <a:pt x="1154" y="4813"/>
                    <a:pt x="1480" y="4913"/>
                  </a:cubicBezTo>
                  <a:lnTo>
                    <a:pt x="2507" y="4913"/>
                  </a:lnTo>
                  <a:cubicBezTo>
                    <a:pt x="2933" y="5013"/>
                    <a:pt x="3259" y="5113"/>
                    <a:pt x="3359" y="5640"/>
                  </a:cubicBezTo>
                  <a:cubicBezTo>
                    <a:pt x="3259" y="5740"/>
                    <a:pt x="3134" y="5840"/>
                    <a:pt x="2933" y="5965"/>
                  </a:cubicBezTo>
                  <a:cubicBezTo>
                    <a:pt x="2307" y="6366"/>
                    <a:pt x="1580" y="6366"/>
                    <a:pt x="753" y="6592"/>
                  </a:cubicBezTo>
                  <a:cubicBezTo>
                    <a:pt x="427" y="6592"/>
                    <a:pt x="126" y="6792"/>
                    <a:pt x="1" y="7219"/>
                  </a:cubicBezTo>
                  <a:cubicBezTo>
                    <a:pt x="227" y="7419"/>
                    <a:pt x="527" y="7620"/>
                    <a:pt x="753" y="7720"/>
                  </a:cubicBezTo>
                  <a:cubicBezTo>
                    <a:pt x="953" y="7720"/>
                    <a:pt x="1154" y="7845"/>
                    <a:pt x="1379" y="7845"/>
                  </a:cubicBezTo>
                  <a:cubicBezTo>
                    <a:pt x="2006" y="7945"/>
                    <a:pt x="2933" y="8346"/>
                    <a:pt x="3134" y="8873"/>
                  </a:cubicBezTo>
                  <a:cubicBezTo>
                    <a:pt x="2933" y="8973"/>
                    <a:pt x="2733" y="9199"/>
                    <a:pt x="2507" y="9199"/>
                  </a:cubicBezTo>
                  <a:cubicBezTo>
                    <a:pt x="2106" y="9399"/>
                    <a:pt x="1580" y="9399"/>
                    <a:pt x="1154" y="9600"/>
                  </a:cubicBezTo>
                  <a:cubicBezTo>
                    <a:pt x="753" y="9725"/>
                    <a:pt x="227" y="9825"/>
                    <a:pt x="126" y="10452"/>
                  </a:cubicBezTo>
                  <a:cubicBezTo>
                    <a:pt x="327" y="10752"/>
                    <a:pt x="753" y="10752"/>
                    <a:pt x="953" y="10978"/>
                  </a:cubicBezTo>
                  <a:lnTo>
                    <a:pt x="2006" y="10978"/>
                  </a:lnTo>
                  <a:lnTo>
                    <a:pt x="1780" y="11178"/>
                  </a:lnTo>
                  <a:cubicBezTo>
                    <a:pt x="2207" y="11178"/>
                    <a:pt x="2733" y="11279"/>
                    <a:pt x="2933" y="11805"/>
                  </a:cubicBezTo>
                  <a:cubicBezTo>
                    <a:pt x="2633" y="11905"/>
                    <a:pt x="2407" y="12006"/>
                    <a:pt x="2207" y="12006"/>
                  </a:cubicBezTo>
                  <a:cubicBezTo>
                    <a:pt x="1780" y="12106"/>
                    <a:pt x="1480" y="12231"/>
                    <a:pt x="1154" y="12331"/>
                  </a:cubicBezTo>
                  <a:cubicBezTo>
                    <a:pt x="853" y="12432"/>
                    <a:pt x="628" y="12632"/>
                    <a:pt x="427" y="12958"/>
                  </a:cubicBezTo>
                  <a:cubicBezTo>
                    <a:pt x="853" y="13685"/>
                    <a:pt x="1580" y="13885"/>
                    <a:pt x="2307" y="14211"/>
                  </a:cubicBezTo>
                  <a:cubicBezTo>
                    <a:pt x="2507" y="14211"/>
                    <a:pt x="2733" y="14311"/>
                    <a:pt x="2933" y="14311"/>
                  </a:cubicBezTo>
                  <a:lnTo>
                    <a:pt x="2933" y="14412"/>
                  </a:lnTo>
                  <a:cubicBezTo>
                    <a:pt x="2833" y="14512"/>
                    <a:pt x="2833" y="14512"/>
                    <a:pt x="2733" y="14512"/>
                  </a:cubicBezTo>
                  <a:cubicBezTo>
                    <a:pt x="2933" y="14737"/>
                    <a:pt x="3134" y="14838"/>
                    <a:pt x="3359" y="15138"/>
                  </a:cubicBezTo>
                  <a:cubicBezTo>
                    <a:pt x="2507" y="15564"/>
                    <a:pt x="1580" y="15564"/>
                    <a:pt x="753" y="15865"/>
                  </a:cubicBezTo>
                  <a:cubicBezTo>
                    <a:pt x="427" y="16191"/>
                    <a:pt x="126" y="16392"/>
                    <a:pt x="327" y="16818"/>
                  </a:cubicBezTo>
                  <a:cubicBezTo>
                    <a:pt x="1054" y="16918"/>
                    <a:pt x="1680" y="17018"/>
                    <a:pt x="2307" y="17118"/>
                  </a:cubicBezTo>
                  <a:cubicBezTo>
                    <a:pt x="2507" y="17344"/>
                    <a:pt x="2733" y="17444"/>
                    <a:pt x="2933" y="17645"/>
                  </a:cubicBezTo>
                  <a:cubicBezTo>
                    <a:pt x="2507" y="17745"/>
                    <a:pt x="2207" y="17970"/>
                    <a:pt x="1881" y="17970"/>
                  </a:cubicBezTo>
                  <a:cubicBezTo>
                    <a:pt x="1379" y="18071"/>
                    <a:pt x="953" y="18271"/>
                    <a:pt x="527" y="18497"/>
                  </a:cubicBezTo>
                  <a:cubicBezTo>
                    <a:pt x="527" y="18697"/>
                    <a:pt x="527" y="18798"/>
                    <a:pt x="427" y="18898"/>
                  </a:cubicBezTo>
                  <a:cubicBezTo>
                    <a:pt x="527" y="18998"/>
                    <a:pt x="628" y="19224"/>
                    <a:pt x="753" y="19324"/>
                  </a:cubicBezTo>
                  <a:cubicBezTo>
                    <a:pt x="1254" y="19524"/>
                    <a:pt x="1780" y="19625"/>
                    <a:pt x="2307" y="19850"/>
                  </a:cubicBezTo>
                  <a:cubicBezTo>
                    <a:pt x="2633" y="19950"/>
                    <a:pt x="2833" y="20151"/>
                    <a:pt x="3034" y="20477"/>
                  </a:cubicBezTo>
                  <a:cubicBezTo>
                    <a:pt x="2933" y="20577"/>
                    <a:pt x="2833" y="20677"/>
                    <a:pt x="2733" y="20677"/>
                  </a:cubicBezTo>
                  <a:cubicBezTo>
                    <a:pt x="2407" y="20778"/>
                    <a:pt x="2207" y="20778"/>
                    <a:pt x="2006" y="20778"/>
                  </a:cubicBezTo>
                  <a:cubicBezTo>
                    <a:pt x="1480" y="20778"/>
                    <a:pt x="1154" y="21103"/>
                    <a:pt x="1054" y="21504"/>
                  </a:cubicBezTo>
                  <a:cubicBezTo>
                    <a:pt x="1054" y="21830"/>
                    <a:pt x="1254" y="21930"/>
                    <a:pt x="1580" y="22031"/>
                  </a:cubicBezTo>
                  <a:cubicBezTo>
                    <a:pt x="1780" y="22131"/>
                    <a:pt x="2207" y="22031"/>
                    <a:pt x="2407" y="22457"/>
                  </a:cubicBezTo>
                  <a:cubicBezTo>
                    <a:pt x="2106" y="22557"/>
                    <a:pt x="1881" y="22557"/>
                    <a:pt x="1680" y="22657"/>
                  </a:cubicBezTo>
                  <a:cubicBezTo>
                    <a:pt x="2006" y="23083"/>
                    <a:pt x="2407" y="22883"/>
                    <a:pt x="2733" y="23083"/>
                  </a:cubicBezTo>
                  <a:cubicBezTo>
                    <a:pt x="2933" y="22757"/>
                    <a:pt x="3034" y="22557"/>
                    <a:pt x="3134" y="22356"/>
                  </a:cubicBezTo>
                  <a:lnTo>
                    <a:pt x="3034" y="22356"/>
                  </a:lnTo>
                  <a:cubicBezTo>
                    <a:pt x="2933" y="22031"/>
                    <a:pt x="2833" y="21730"/>
                    <a:pt x="2733" y="21404"/>
                  </a:cubicBezTo>
                  <a:cubicBezTo>
                    <a:pt x="3359" y="21304"/>
                    <a:pt x="3660" y="21103"/>
                    <a:pt x="3560" y="20377"/>
                  </a:cubicBezTo>
                  <a:cubicBezTo>
                    <a:pt x="3034" y="19625"/>
                    <a:pt x="2307" y="19324"/>
                    <a:pt x="1480" y="18798"/>
                  </a:cubicBezTo>
                  <a:cubicBezTo>
                    <a:pt x="1680" y="18697"/>
                    <a:pt x="1780" y="18697"/>
                    <a:pt x="1881" y="18697"/>
                  </a:cubicBezTo>
                  <a:cubicBezTo>
                    <a:pt x="2207" y="18597"/>
                    <a:pt x="2633" y="18371"/>
                    <a:pt x="3034" y="18271"/>
                  </a:cubicBezTo>
                  <a:cubicBezTo>
                    <a:pt x="3359" y="18171"/>
                    <a:pt x="3560" y="17970"/>
                    <a:pt x="3560" y="17645"/>
                  </a:cubicBezTo>
                  <a:cubicBezTo>
                    <a:pt x="3359" y="17244"/>
                    <a:pt x="3359" y="17118"/>
                    <a:pt x="2933" y="16918"/>
                  </a:cubicBezTo>
                  <a:cubicBezTo>
                    <a:pt x="2507" y="16717"/>
                    <a:pt x="2106" y="16617"/>
                    <a:pt x="1881" y="16191"/>
                  </a:cubicBezTo>
                  <a:cubicBezTo>
                    <a:pt x="2207" y="16191"/>
                    <a:pt x="2507" y="16091"/>
                    <a:pt x="2833" y="15991"/>
                  </a:cubicBezTo>
                  <a:cubicBezTo>
                    <a:pt x="3660" y="15765"/>
                    <a:pt x="3760" y="15564"/>
                    <a:pt x="3886" y="14938"/>
                  </a:cubicBezTo>
                  <a:cubicBezTo>
                    <a:pt x="3760" y="14737"/>
                    <a:pt x="3660" y="14612"/>
                    <a:pt x="3560" y="14512"/>
                  </a:cubicBezTo>
                  <a:cubicBezTo>
                    <a:pt x="2833" y="13985"/>
                    <a:pt x="2106" y="13484"/>
                    <a:pt x="1379" y="12958"/>
                  </a:cubicBezTo>
                  <a:cubicBezTo>
                    <a:pt x="1580" y="12858"/>
                    <a:pt x="1680" y="12858"/>
                    <a:pt x="1780" y="12858"/>
                  </a:cubicBezTo>
                  <a:cubicBezTo>
                    <a:pt x="2106" y="12732"/>
                    <a:pt x="2507" y="12732"/>
                    <a:pt x="2833" y="12632"/>
                  </a:cubicBezTo>
                  <a:cubicBezTo>
                    <a:pt x="3359" y="12432"/>
                    <a:pt x="3460" y="12106"/>
                    <a:pt x="3460" y="11605"/>
                  </a:cubicBezTo>
                  <a:cubicBezTo>
                    <a:pt x="3259" y="11178"/>
                    <a:pt x="2933" y="11078"/>
                    <a:pt x="2633" y="10978"/>
                  </a:cubicBezTo>
                  <a:cubicBezTo>
                    <a:pt x="2106" y="10652"/>
                    <a:pt x="1580" y="10452"/>
                    <a:pt x="953" y="10226"/>
                  </a:cubicBezTo>
                  <a:cubicBezTo>
                    <a:pt x="1154" y="10126"/>
                    <a:pt x="1254" y="10026"/>
                    <a:pt x="1480" y="10026"/>
                  </a:cubicBezTo>
                  <a:cubicBezTo>
                    <a:pt x="1780" y="9925"/>
                    <a:pt x="2106" y="9925"/>
                    <a:pt x="2507" y="9825"/>
                  </a:cubicBezTo>
                  <a:cubicBezTo>
                    <a:pt x="3034" y="9725"/>
                    <a:pt x="3359" y="9499"/>
                    <a:pt x="3560" y="8973"/>
                  </a:cubicBezTo>
                  <a:cubicBezTo>
                    <a:pt x="3560" y="8672"/>
                    <a:pt x="3560" y="8472"/>
                    <a:pt x="3259" y="8246"/>
                  </a:cubicBezTo>
                  <a:cubicBezTo>
                    <a:pt x="2933" y="8046"/>
                    <a:pt x="2507" y="7845"/>
                    <a:pt x="2207" y="7720"/>
                  </a:cubicBezTo>
                  <a:cubicBezTo>
                    <a:pt x="1881" y="7519"/>
                    <a:pt x="1580" y="7319"/>
                    <a:pt x="1154" y="7219"/>
                  </a:cubicBezTo>
                  <a:cubicBezTo>
                    <a:pt x="1379" y="7093"/>
                    <a:pt x="1379" y="7093"/>
                    <a:pt x="1480" y="6993"/>
                  </a:cubicBezTo>
                  <a:cubicBezTo>
                    <a:pt x="2006" y="6792"/>
                    <a:pt x="2633" y="6592"/>
                    <a:pt x="3134" y="6366"/>
                  </a:cubicBezTo>
                  <a:cubicBezTo>
                    <a:pt x="3886" y="5965"/>
                    <a:pt x="3886" y="5339"/>
                    <a:pt x="3259" y="4913"/>
                  </a:cubicBezTo>
                  <a:cubicBezTo>
                    <a:pt x="3134" y="4813"/>
                    <a:pt x="3034" y="4813"/>
                    <a:pt x="2933" y="4712"/>
                  </a:cubicBezTo>
                  <a:cubicBezTo>
                    <a:pt x="2307" y="4487"/>
                    <a:pt x="1680" y="4286"/>
                    <a:pt x="1054" y="4086"/>
                  </a:cubicBezTo>
                  <a:cubicBezTo>
                    <a:pt x="1780" y="3459"/>
                    <a:pt x="2833" y="3559"/>
                    <a:pt x="3460" y="3033"/>
                  </a:cubicBezTo>
                  <a:cubicBezTo>
                    <a:pt x="3560" y="2833"/>
                    <a:pt x="3660" y="2607"/>
                    <a:pt x="3660" y="2406"/>
                  </a:cubicBezTo>
                  <a:cubicBezTo>
                    <a:pt x="2933" y="1680"/>
                    <a:pt x="2006" y="1680"/>
                    <a:pt x="1054" y="1254"/>
                  </a:cubicBezTo>
                  <a:cubicBezTo>
                    <a:pt x="1254" y="1153"/>
                    <a:pt x="1379" y="1153"/>
                    <a:pt x="1580" y="1153"/>
                  </a:cubicBezTo>
                  <a:cubicBezTo>
                    <a:pt x="2006" y="1053"/>
                    <a:pt x="2407" y="1053"/>
                    <a:pt x="2833" y="1053"/>
                  </a:cubicBezTo>
                  <a:cubicBezTo>
                    <a:pt x="3359" y="953"/>
                    <a:pt x="3886" y="953"/>
                    <a:pt x="4186" y="527"/>
                  </a:cubicBezTo>
                  <a:cubicBezTo>
                    <a:pt x="4186" y="326"/>
                    <a:pt x="4287" y="101"/>
                    <a:pt x="40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07" name="Google Shape;107;p3"/>
            <p:cNvSpPr/>
            <p:nvPr/>
          </p:nvSpPr>
          <p:spPr>
            <a:xfrm>
              <a:off x="1677141" y="1940659"/>
              <a:ext cx="316983" cy="2016569"/>
            </a:xfrm>
            <a:custGeom>
              <a:avLst/>
              <a:gdLst/>
              <a:ahLst/>
              <a:cxnLst/>
              <a:rect l="l" t="t" r="r" b="b"/>
              <a:pathLst>
                <a:path w="3660" h="23284" extrusionOk="0">
                  <a:moveTo>
                    <a:pt x="2807" y="0"/>
                  </a:moveTo>
                  <a:cubicBezTo>
                    <a:pt x="2506" y="101"/>
                    <a:pt x="2306" y="201"/>
                    <a:pt x="1980" y="201"/>
                  </a:cubicBezTo>
                  <a:cubicBezTo>
                    <a:pt x="1679" y="301"/>
                    <a:pt x="1253" y="401"/>
                    <a:pt x="928" y="502"/>
                  </a:cubicBezTo>
                  <a:cubicBezTo>
                    <a:pt x="527" y="627"/>
                    <a:pt x="201" y="727"/>
                    <a:pt x="100" y="1128"/>
                  </a:cubicBezTo>
                  <a:cubicBezTo>
                    <a:pt x="201" y="1654"/>
                    <a:pt x="527" y="1880"/>
                    <a:pt x="928" y="1980"/>
                  </a:cubicBezTo>
                  <a:cubicBezTo>
                    <a:pt x="1454" y="2080"/>
                    <a:pt x="1980" y="2281"/>
                    <a:pt x="2506" y="2381"/>
                  </a:cubicBezTo>
                  <a:cubicBezTo>
                    <a:pt x="2607" y="2381"/>
                    <a:pt x="2707" y="2507"/>
                    <a:pt x="2807" y="2607"/>
                  </a:cubicBezTo>
                  <a:cubicBezTo>
                    <a:pt x="2506" y="2607"/>
                    <a:pt x="2181" y="2607"/>
                    <a:pt x="1980" y="2707"/>
                  </a:cubicBezTo>
                  <a:cubicBezTo>
                    <a:pt x="1554" y="2807"/>
                    <a:pt x="1153" y="2908"/>
                    <a:pt x="727" y="3133"/>
                  </a:cubicBezTo>
                  <a:cubicBezTo>
                    <a:pt x="426" y="3233"/>
                    <a:pt x="201" y="3434"/>
                    <a:pt x="201" y="3860"/>
                  </a:cubicBezTo>
                  <a:cubicBezTo>
                    <a:pt x="201" y="3860"/>
                    <a:pt x="201" y="3960"/>
                    <a:pt x="301" y="3960"/>
                  </a:cubicBezTo>
                  <a:cubicBezTo>
                    <a:pt x="727" y="4386"/>
                    <a:pt x="1253" y="4687"/>
                    <a:pt x="1880" y="4787"/>
                  </a:cubicBezTo>
                  <a:cubicBezTo>
                    <a:pt x="2181" y="4787"/>
                    <a:pt x="2506" y="4888"/>
                    <a:pt x="2807" y="5213"/>
                  </a:cubicBezTo>
                  <a:cubicBezTo>
                    <a:pt x="2607" y="5314"/>
                    <a:pt x="2306" y="5314"/>
                    <a:pt x="2080" y="5414"/>
                  </a:cubicBezTo>
                  <a:cubicBezTo>
                    <a:pt x="1554" y="5514"/>
                    <a:pt x="1053" y="5740"/>
                    <a:pt x="527" y="5940"/>
                  </a:cubicBezTo>
                  <a:cubicBezTo>
                    <a:pt x="100" y="6040"/>
                    <a:pt x="100" y="6667"/>
                    <a:pt x="527" y="6893"/>
                  </a:cubicBezTo>
                  <a:cubicBezTo>
                    <a:pt x="928" y="6993"/>
                    <a:pt x="1354" y="7093"/>
                    <a:pt x="1780" y="7294"/>
                  </a:cubicBezTo>
                  <a:cubicBezTo>
                    <a:pt x="2080" y="7394"/>
                    <a:pt x="2406" y="7519"/>
                    <a:pt x="2707" y="7619"/>
                  </a:cubicBezTo>
                  <a:lnTo>
                    <a:pt x="2707" y="7720"/>
                  </a:lnTo>
                  <a:cubicBezTo>
                    <a:pt x="2506" y="7720"/>
                    <a:pt x="2406" y="7820"/>
                    <a:pt x="2306" y="7820"/>
                  </a:cubicBezTo>
                  <a:cubicBezTo>
                    <a:pt x="1980" y="7920"/>
                    <a:pt x="1780" y="7920"/>
                    <a:pt x="1454" y="8020"/>
                  </a:cubicBezTo>
                  <a:cubicBezTo>
                    <a:pt x="1153" y="8146"/>
                    <a:pt x="727" y="8246"/>
                    <a:pt x="426" y="8446"/>
                  </a:cubicBezTo>
                  <a:cubicBezTo>
                    <a:pt x="0" y="8772"/>
                    <a:pt x="100" y="9173"/>
                    <a:pt x="527" y="9499"/>
                  </a:cubicBezTo>
                  <a:cubicBezTo>
                    <a:pt x="928" y="9800"/>
                    <a:pt x="1354" y="9900"/>
                    <a:pt x="1880" y="10126"/>
                  </a:cubicBezTo>
                  <a:cubicBezTo>
                    <a:pt x="2181" y="10226"/>
                    <a:pt x="2506" y="10326"/>
                    <a:pt x="2807" y="10527"/>
                  </a:cubicBezTo>
                  <a:cubicBezTo>
                    <a:pt x="2933" y="10527"/>
                    <a:pt x="3033" y="10652"/>
                    <a:pt x="3133" y="10752"/>
                  </a:cubicBezTo>
                  <a:lnTo>
                    <a:pt x="3133" y="10852"/>
                  </a:lnTo>
                  <a:cubicBezTo>
                    <a:pt x="2807" y="10953"/>
                    <a:pt x="2406" y="11053"/>
                    <a:pt x="2080" y="11153"/>
                  </a:cubicBezTo>
                  <a:cubicBezTo>
                    <a:pt x="1554" y="11279"/>
                    <a:pt x="1153" y="11379"/>
                    <a:pt x="727" y="11680"/>
                  </a:cubicBezTo>
                  <a:cubicBezTo>
                    <a:pt x="426" y="11905"/>
                    <a:pt x="301" y="12106"/>
                    <a:pt x="301" y="12532"/>
                  </a:cubicBezTo>
                  <a:cubicBezTo>
                    <a:pt x="426" y="12632"/>
                    <a:pt x="627" y="12832"/>
                    <a:pt x="827" y="12933"/>
                  </a:cubicBezTo>
                  <a:cubicBezTo>
                    <a:pt x="1354" y="13158"/>
                    <a:pt x="1780" y="13258"/>
                    <a:pt x="2306" y="13459"/>
                  </a:cubicBezTo>
                  <a:cubicBezTo>
                    <a:pt x="2506" y="13559"/>
                    <a:pt x="2807" y="13785"/>
                    <a:pt x="3033" y="14086"/>
                  </a:cubicBezTo>
                  <a:cubicBezTo>
                    <a:pt x="2807" y="14186"/>
                    <a:pt x="2607" y="14286"/>
                    <a:pt x="2406" y="14411"/>
                  </a:cubicBezTo>
                  <a:cubicBezTo>
                    <a:pt x="1880" y="14612"/>
                    <a:pt x="1454" y="14712"/>
                    <a:pt x="1053" y="14812"/>
                  </a:cubicBezTo>
                  <a:cubicBezTo>
                    <a:pt x="527" y="15038"/>
                    <a:pt x="201" y="15339"/>
                    <a:pt x="201" y="15965"/>
                  </a:cubicBezTo>
                  <a:cubicBezTo>
                    <a:pt x="426" y="16166"/>
                    <a:pt x="627" y="16391"/>
                    <a:pt x="827" y="16592"/>
                  </a:cubicBezTo>
                  <a:cubicBezTo>
                    <a:pt x="1354" y="16792"/>
                    <a:pt x="1880" y="17018"/>
                    <a:pt x="2306" y="17218"/>
                  </a:cubicBezTo>
                  <a:cubicBezTo>
                    <a:pt x="2607" y="17319"/>
                    <a:pt x="2807" y="17544"/>
                    <a:pt x="3033" y="17745"/>
                  </a:cubicBezTo>
                  <a:lnTo>
                    <a:pt x="3033" y="17845"/>
                  </a:lnTo>
                  <a:cubicBezTo>
                    <a:pt x="2807" y="17945"/>
                    <a:pt x="2506" y="18045"/>
                    <a:pt x="2306" y="18171"/>
                  </a:cubicBezTo>
                  <a:cubicBezTo>
                    <a:pt x="1880" y="18271"/>
                    <a:pt x="1454" y="18472"/>
                    <a:pt x="1053" y="18572"/>
                  </a:cubicBezTo>
                  <a:cubicBezTo>
                    <a:pt x="527" y="18797"/>
                    <a:pt x="301" y="19098"/>
                    <a:pt x="301" y="19624"/>
                  </a:cubicBezTo>
                  <a:cubicBezTo>
                    <a:pt x="527" y="20151"/>
                    <a:pt x="928" y="20351"/>
                    <a:pt x="1354" y="20452"/>
                  </a:cubicBezTo>
                  <a:cubicBezTo>
                    <a:pt x="1780" y="20552"/>
                    <a:pt x="2080" y="20777"/>
                    <a:pt x="2406" y="20978"/>
                  </a:cubicBezTo>
                  <a:cubicBezTo>
                    <a:pt x="2707" y="21078"/>
                    <a:pt x="2933" y="21304"/>
                    <a:pt x="3133" y="21604"/>
                  </a:cubicBezTo>
                  <a:cubicBezTo>
                    <a:pt x="2933" y="21705"/>
                    <a:pt x="2807" y="21805"/>
                    <a:pt x="2607" y="21930"/>
                  </a:cubicBezTo>
                  <a:cubicBezTo>
                    <a:pt x="2181" y="22030"/>
                    <a:pt x="1780" y="22231"/>
                    <a:pt x="1354" y="22331"/>
                  </a:cubicBezTo>
                  <a:cubicBezTo>
                    <a:pt x="1053" y="22557"/>
                    <a:pt x="827" y="22757"/>
                    <a:pt x="727" y="23183"/>
                  </a:cubicBezTo>
                  <a:lnTo>
                    <a:pt x="827" y="23284"/>
                  </a:lnTo>
                  <a:cubicBezTo>
                    <a:pt x="1253" y="23183"/>
                    <a:pt x="1554" y="22958"/>
                    <a:pt x="1880" y="22858"/>
                  </a:cubicBezTo>
                  <a:cubicBezTo>
                    <a:pt x="2306" y="22657"/>
                    <a:pt x="2807" y="22557"/>
                    <a:pt x="3233" y="22331"/>
                  </a:cubicBezTo>
                  <a:cubicBezTo>
                    <a:pt x="3559" y="22131"/>
                    <a:pt x="3659" y="21930"/>
                    <a:pt x="3559" y="21604"/>
                  </a:cubicBezTo>
                  <a:cubicBezTo>
                    <a:pt x="3559" y="21078"/>
                    <a:pt x="3133" y="20878"/>
                    <a:pt x="2807" y="20552"/>
                  </a:cubicBezTo>
                  <a:cubicBezTo>
                    <a:pt x="2406" y="20151"/>
                    <a:pt x="1780" y="19925"/>
                    <a:pt x="1253" y="19524"/>
                  </a:cubicBezTo>
                  <a:cubicBezTo>
                    <a:pt x="1153" y="19524"/>
                    <a:pt x="1153" y="19424"/>
                    <a:pt x="928" y="19299"/>
                  </a:cubicBezTo>
                  <a:cubicBezTo>
                    <a:pt x="1153" y="19198"/>
                    <a:pt x="1354" y="18998"/>
                    <a:pt x="1554" y="18998"/>
                  </a:cubicBezTo>
                  <a:cubicBezTo>
                    <a:pt x="1980" y="18797"/>
                    <a:pt x="2406" y="18797"/>
                    <a:pt x="2707" y="18672"/>
                  </a:cubicBezTo>
                  <a:cubicBezTo>
                    <a:pt x="3133" y="18472"/>
                    <a:pt x="3434" y="18271"/>
                    <a:pt x="3559" y="17845"/>
                  </a:cubicBezTo>
                  <a:cubicBezTo>
                    <a:pt x="3559" y="17644"/>
                    <a:pt x="3559" y="17544"/>
                    <a:pt x="3434" y="17319"/>
                  </a:cubicBezTo>
                  <a:cubicBezTo>
                    <a:pt x="2607" y="16792"/>
                    <a:pt x="1780" y="16291"/>
                    <a:pt x="827" y="15765"/>
                  </a:cubicBezTo>
                  <a:cubicBezTo>
                    <a:pt x="928" y="15339"/>
                    <a:pt x="1253" y="15238"/>
                    <a:pt x="1554" y="15238"/>
                  </a:cubicBezTo>
                  <a:cubicBezTo>
                    <a:pt x="1980" y="15038"/>
                    <a:pt x="2406" y="15038"/>
                    <a:pt x="2707" y="14812"/>
                  </a:cubicBezTo>
                  <a:cubicBezTo>
                    <a:pt x="3133" y="14712"/>
                    <a:pt x="3559" y="14512"/>
                    <a:pt x="3559" y="13985"/>
                  </a:cubicBezTo>
                  <a:cubicBezTo>
                    <a:pt x="3559" y="13785"/>
                    <a:pt x="3434" y="13559"/>
                    <a:pt x="3334" y="13459"/>
                  </a:cubicBezTo>
                  <a:cubicBezTo>
                    <a:pt x="2506" y="13033"/>
                    <a:pt x="1780" y="12632"/>
                    <a:pt x="928" y="12206"/>
                  </a:cubicBezTo>
                  <a:lnTo>
                    <a:pt x="928" y="12106"/>
                  </a:lnTo>
                  <a:cubicBezTo>
                    <a:pt x="1253" y="12005"/>
                    <a:pt x="1454" y="11905"/>
                    <a:pt x="1780" y="11780"/>
                  </a:cubicBezTo>
                  <a:cubicBezTo>
                    <a:pt x="2080" y="11680"/>
                    <a:pt x="2506" y="11579"/>
                    <a:pt x="2933" y="11479"/>
                  </a:cubicBezTo>
                  <a:cubicBezTo>
                    <a:pt x="3233" y="11379"/>
                    <a:pt x="3559" y="11279"/>
                    <a:pt x="3559" y="10852"/>
                  </a:cubicBezTo>
                  <a:cubicBezTo>
                    <a:pt x="3559" y="10326"/>
                    <a:pt x="3133" y="10226"/>
                    <a:pt x="2807" y="10025"/>
                  </a:cubicBezTo>
                  <a:cubicBezTo>
                    <a:pt x="2306" y="9700"/>
                    <a:pt x="1679" y="9499"/>
                    <a:pt x="1153" y="9173"/>
                  </a:cubicBezTo>
                  <a:cubicBezTo>
                    <a:pt x="1053" y="9173"/>
                    <a:pt x="928" y="9073"/>
                    <a:pt x="727" y="8873"/>
                  </a:cubicBezTo>
                  <a:cubicBezTo>
                    <a:pt x="928" y="8772"/>
                    <a:pt x="1053" y="8647"/>
                    <a:pt x="1253" y="8647"/>
                  </a:cubicBezTo>
                  <a:cubicBezTo>
                    <a:pt x="1354" y="8547"/>
                    <a:pt x="1454" y="8547"/>
                    <a:pt x="1679" y="8547"/>
                  </a:cubicBezTo>
                  <a:cubicBezTo>
                    <a:pt x="1980" y="8446"/>
                    <a:pt x="2406" y="8346"/>
                    <a:pt x="2807" y="8246"/>
                  </a:cubicBezTo>
                  <a:cubicBezTo>
                    <a:pt x="3233" y="8020"/>
                    <a:pt x="3334" y="7720"/>
                    <a:pt x="3133" y="7519"/>
                  </a:cubicBezTo>
                  <a:cubicBezTo>
                    <a:pt x="3033" y="7294"/>
                    <a:pt x="2807" y="7193"/>
                    <a:pt x="2607" y="7093"/>
                  </a:cubicBezTo>
                  <a:cubicBezTo>
                    <a:pt x="2306" y="6893"/>
                    <a:pt x="1980" y="6767"/>
                    <a:pt x="1679" y="6667"/>
                  </a:cubicBezTo>
                  <a:cubicBezTo>
                    <a:pt x="1454" y="6567"/>
                    <a:pt x="1153" y="6466"/>
                    <a:pt x="827" y="6366"/>
                  </a:cubicBezTo>
                  <a:cubicBezTo>
                    <a:pt x="1679" y="5940"/>
                    <a:pt x="2607" y="6040"/>
                    <a:pt x="3233" y="5514"/>
                  </a:cubicBezTo>
                  <a:cubicBezTo>
                    <a:pt x="3334" y="5013"/>
                    <a:pt x="3334" y="4888"/>
                    <a:pt x="2933" y="4787"/>
                  </a:cubicBezTo>
                  <a:cubicBezTo>
                    <a:pt x="2506" y="4487"/>
                    <a:pt x="2080" y="4386"/>
                    <a:pt x="1679" y="4161"/>
                  </a:cubicBezTo>
                  <a:cubicBezTo>
                    <a:pt x="1354" y="3960"/>
                    <a:pt x="1053" y="3860"/>
                    <a:pt x="827" y="3634"/>
                  </a:cubicBezTo>
                  <a:lnTo>
                    <a:pt x="827" y="3534"/>
                  </a:lnTo>
                  <a:cubicBezTo>
                    <a:pt x="928" y="3434"/>
                    <a:pt x="1153" y="3334"/>
                    <a:pt x="1354" y="3334"/>
                  </a:cubicBezTo>
                  <a:cubicBezTo>
                    <a:pt x="1780" y="3233"/>
                    <a:pt x="2306" y="3133"/>
                    <a:pt x="2707" y="3133"/>
                  </a:cubicBezTo>
                  <a:cubicBezTo>
                    <a:pt x="3033" y="3008"/>
                    <a:pt x="3233" y="2908"/>
                    <a:pt x="3559" y="2908"/>
                  </a:cubicBezTo>
                  <a:cubicBezTo>
                    <a:pt x="3559" y="2381"/>
                    <a:pt x="3434" y="2181"/>
                    <a:pt x="3033" y="2080"/>
                  </a:cubicBezTo>
                  <a:cubicBezTo>
                    <a:pt x="2506" y="1880"/>
                    <a:pt x="1780" y="1654"/>
                    <a:pt x="1253" y="1454"/>
                  </a:cubicBezTo>
                  <a:cubicBezTo>
                    <a:pt x="928" y="1354"/>
                    <a:pt x="727" y="1253"/>
                    <a:pt x="527" y="1128"/>
                  </a:cubicBezTo>
                  <a:lnTo>
                    <a:pt x="627" y="1028"/>
                  </a:lnTo>
                  <a:cubicBezTo>
                    <a:pt x="827" y="928"/>
                    <a:pt x="1053" y="827"/>
                    <a:pt x="1253" y="827"/>
                  </a:cubicBezTo>
                  <a:cubicBezTo>
                    <a:pt x="1554" y="727"/>
                    <a:pt x="1880" y="727"/>
                    <a:pt x="2181" y="727"/>
                  </a:cubicBezTo>
                  <a:cubicBezTo>
                    <a:pt x="2406" y="627"/>
                    <a:pt x="2707" y="627"/>
                    <a:pt x="2933" y="301"/>
                  </a:cubicBezTo>
                  <a:cubicBezTo>
                    <a:pt x="2933" y="201"/>
                    <a:pt x="2807" y="101"/>
                    <a:pt x="2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08" name="Google Shape;108;p3"/>
          <p:cNvSpPr txBox="1">
            <a:spLocks noGrp="1"/>
          </p:cNvSpPr>
          <p:nvPr>
            <p:ph type="ctrTitle" idx="8"/>
          </p:nvPr>
        </p:nvSpPr>
        <p:spPr>
          <a:xfrm>
            <a:off x="667472" y="3366125"/>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09" name="Google Shape;109;p3"/>
          <p:cNvSpPr txBox="1">
            <a:spLocks noGrp="1"/>
          </p:cNvSpPr>
          <p:nvPr>
            <p:ph type="subTitle" idx="1"/>
          </p:nvPr>
        </p:nvSpPr>
        <p:spPr>
          <a:xfrm>
            <a:off x="667463" y="3827573"/>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dirty="0"/>
          </a:p>
        </p:txBody>
      </p:sp>
      <p:sp>
        <p:nvSpPr>
          <p:cNvPr id="110" name="Google Shape;110;p3"/>
          <p:cNvSpPr txBox="1">
            <a:spLocks noGrp="1"/>
          </p:cNvSpPr>
          <p:nvPr>
            <p:ph type="ctrTitle" idx="9"/>
          </p:nvPr>
        </p:nvSpPr>
        <p:spPr>
          <a:xfrm>
            <a:off x="2274272" y="3366125"/>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11" name="Google Shape;111;p3"/>
          <p:cNvSpPr txBox="1">
            <a:spLocks noGrp="1"/>
          </p:cNvSpPr>
          <p:nvPr>
            <p:ph type="subTitle" idx="13"/>
          </p:nvPr>
        </p:nvSpPr>
        <p:spPr>
          <a:xfrm>
            <a:off x="2274263" y="3827573"/>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3" name="Google Shape;113;p3"/>
          <p:cNvSpPr/>
          <p:nvPr/>
        </p:nvSpPr>
        <p:spPr>
          <a:xfrm>
            <a:off x="862632" y="2700905"/>
            <a:ext cx="1894"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14" name="Google Shape;114;p3"/>
          <p:cNvSpPr txBox="1">
            <a:spLocks noGrp="1"/>
          </p:cNvSpPr>
          <p:nvPr>
            <p:ph type="ctrTitle" idx="14"/>
          </p:nvPr>
        </p:nvSpPr>
        <p:spPr>
          <a:xfrm>
            <a:off x="667472" y="1953988"/>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15" name="Google Shape;115;p3"/>
          <p:cNvSpPr txBox="1">
            <a:spLocks noGrp="1"/>
          </p:cNvSpPr>
          <p:nvPr>
            <p:ph type="subTitle" idx="15"/>
          </p:nvPr>
        </p:nvSpPr>
        <p:spPr>
          <a:xfrm>
            <a:off x="667463" y="2415430"/>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6" name="Google Shape;116;p3"/>
          <p:cNvSpPr txBox="1">
            <a:spLocks noGrp="1"/>
          </p:cNvSpPr>
          <p:nvPr>
            <p:ph type="ctrTitle" idx="16"/>
          </p:nvPr>
        </p:nvSpPr>
        <p:spPr>
          <a:xfrm>
            <a:off x="2274272" y="1953988"/>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17" name="Google Shape;117;p3"/>
          <p:cNvSpPr txBox="1">
            <a:spLocks noGrp="1"/>
          </p:cNvSpPr>
          <p:nvPr>
            <p:ph type="subTitle" idx="17"/>
          </p:nvPr>
        </p:nvSpPr>
        <p:spPr>
          <a:xfrm>
            <a:off x="2274263" y="2415430"/>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8" name="Google Shape;118;p3"/>
          <p:cNvSpPr txBox="1">
            <a:spLocks noGrp="1"/>
          </p:cNvSpPr>
          <p:nvPr>
            <p:ph type="ctrTitle" idx="18"/>
          </p:nvPr>
        </p:nvSpPr>
        <p:spPr>
          <a:xfrm>
            <a:off x="667472" y="514988"/>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19" name="Google Shape;119;p3"/>
          <p:cNvSpPr txBox="1">
            <a:spLocks noGrp="1"/>
          </p:cNvSpPr>
          <p:nvPr>
            <p:ph type="subTitle" idx="19"/>
          </p:nvPr>
        </p:nvSpPr>
        <p:spPr>
          <a:xfrm>
            <a:off x="667463" y="976425"/>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0" name="Google Shape;120;p3"/>
          <p:cNvSpPr txBox="1">
            <a:spLocks noGrp="1"/>
          </p:cNvSpPr>
          <p:nvPr>
            <p:ph type="ctrTitle" idx="20"/>
          </p:nvPr>
        </p:nvSpPr>
        <p:spPr>
          <a:xfrm>
            <a:off x="2274272" y="514988"/>
            <a:ext cx="1741725"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900">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200"/>
              <a:buNone/>
              <a:defRPr sz="900"/>
            </a:lvl2pPr>
            <a:lvl3pPr lvl="2" rtl="0">
              <a:spcBef>
                <a:spcPts val="0"/>
              </a:spcBef>
              <a:spcAft>
                <a:spcPts val="0"/>
              </a:spcAft>
              <a:buSzPts val="1200"/>
              <a:buNone/>
              <a:defRPr sz="900"/>
            </a:lvl3pPr>
            <a:lvl4pPr lvl="3" rtl="0">
              <a:spcBef>
                <a:spcPts val="0"/>
              </a:spcBef>
              <a:spcAft>
                <a:spcPts val="0"/>
              </a:spcAft>
              <a:buSzPts val="1200"/>
              <a:buNone/>
              <a:defRPr sz="900"/>
            </a:lvl4pPr>
            <a:lvl5pPr lvl="4" rtl="0">
              <a:spcBef>
                <a:spcPts val="0"/>
              </a:spcBef>
              <a:spcAft>
                <a:spcPts val="0"/>
              </a:spcAft>
              <a:buSzPts val="1200"/>
              <a:buNone/>
              <a:defRPr sz="900"/>
            </a:lvl5pPr>
            <a:lvl6pPr lvl="5" rtl="0">
              <a:spcBef>
                <a:spcPts val="0"/>
              </a:spcBef>
              <a:spcAft>
                <a:spcPts val="0"/>
              </a:spcAft>
              <a:buSzPts val="1200"/>
              <a:buNone/>
              <a:defRPr sz="900"/>
            </a:lvl6pPr>
            <a:lvl7pPr lvl="6" rtl="0">
              <a:spcBef>
                <a:spcPts val="0"/>
              </a:spcBef>
              <a:spcAft>
                <a:spcPts val="0"/>
              </a:spcAft>
              <a:buSzPts val="1200"/>
              <a:buNone/>
              <a:defRPr sz="900"/>
            </a:lvl7pPr>
            <a:lvl8pPr lvl="7" rtl="0">
              <a:spcBef>
                <a:spcPts val="0"/>
              </a:spcBef>
              <a:spcAft>
                <a:spcPts val="0"/>
              </a:spcAft>
              <a:buSzPts val="1200"/>
              <a:buNone/>
              <a:defRPr sz="900"/>
            </a:lvl8pPr>
            <a:lvl9pPr lvl="8" rtl="0">
              <a:spcBef>
                <a:spcPts val="0"/>
              </a:spcBef>
              <a:spcAft>
                <a:spcPts val="0"/>
              </a:spcAft>
              <a:buSzPts val="1200"/>
              <a:buNone/>
              <a:defRPr sz="900"/>
            </a:lvl9pPr>
          </a:lstStyle>
          <a:p>
            <a:endParaRPr/>
          </a:p>
        </p:txBody>
      </p:sp>
      <p:sp>
        <p:nvSpPr>
          <p:cNvPr id="121" name="Google Shape;121;p3"/>
          <p:cNvSpPr txBox="1">
            <a:spLocks noGrp="1"/>
          </p:cNvSpPr>
          <p:nvPr>
            <p:ph type="subTitle" idx="21"/>
          </p:nvPr>
        </p:nvSpPr>
        <p:spPr>
          <a:xfrm>
            <a:off x="2274263" y="976425"/>
            <a:ext cx="136575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latin typeface="微軟正黑體" panose="020B0604030504040204" pitchFamily="34" charset="-120"/>
                <a:ea typeface="微軟正黑體" panose="020B0604030504040204" pitchFamily="34" charset="-12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2" name="Google Shape;122;p3"/>
          <p:cNvSpPr/>
          <p:nvPr/>
        </p:nvSpPr>
        <p:spPr>
          <a:xfrm>
            <a:off x="85898" y="4063789"/>
            <a:ext cx="776733" cy="958297"/>
          </a:xfrm>
          <a:custGeom>
            <a:avLst/>
            <a:gdLst/>
            <a:ahLst/>
            <a:cxnLst/>
            <a:rect l="l" t="t" r="r" b="b"/>
            <a:pathLst>
              <a:path w="33510" h="28498" extrusionOk="0">
                <a:moveTo>
                  <a:pt x="16491" y="7419"/>
                </a:moveTo>
                <a:cubicBezTo>
                  <a:pt x="17218" y="7820"/>
                  <a:pt x="17218" y="7820"/>
                  <a:pt x="17218" y="8873"/>
                </a:cubicBezTo>
                <a:lnTo>
                  <a:pt x="17018" y="8873"/>
                </a:lnTo>
                <a:cubicBezTo>
                  <a:pt x="16817" y="8447"/>
                  <a:pt x="16717" y="8046"/>
                  <a:pt x="16491" y="7419"/>
                </a:cubicBezTo>
                <a:close/>
                <a:moveTo>
                  <a:pt x="12331" y="9399"/>
                </a:moveTo>
                <a:lnTo>
                  <a:pt x="12331" y="10753"/>
                </a:lnTo>
                <a:lnTo>
                  <a:pt x="12105" y="10753"/>
                </a:lnTo>
                <a:cubicBezTo>
                  <a:pt x="12105" y="10226"/>
                  <a:pt x="12005" y="9800"/>
                  <a:pt x="12005" y="9399"/>
                </a:cubicBezTo>
                <a:close/>
                <a:moveTo>
                  <a:pt x="25364" y="8547"/>
                </a:moveTo>
                <a:lnTo>
                  <a:pt x="25364" y="8547"/>
                </a:lnTo>
                <a:cubicBezTo>
                  <a:pt x="25489" y="9400"/>
                  <a:pt x="25589" y="10226"/>
                  <a:pt x="25689" y="11053"/>
                </a:cubicBezTo>
                <a:cubicBezTo>
                  <a:pt x="25790" y="10953"/>
                  <a:pt x="25890" y="10853"/>
                  <a:pt x="26216" y="10552"/>
                </a:cubicBezTo>
                <a:lnTo>
                  <a:pt x="26216" y="10552"/>
                </a:lnTo>
                <a:cubicBezTo>
                  <a:pt x="26216" y="11279"/>
                  <a:pt x="26116" y="11805"/>
                  <a:pt x="25990" y="12307"/>
                </a:cubicBezTo>
                <a:lnTo>
                  <a:pt x="25689" y="12307"/>
                </a:lnTo>
                <a:lnTo>
                  <a:pt x="25689" y="11053"/>
                </a:lnTo>
                <a:cubicBezTo>
                  <a:pt x="24862" y="10327"/>
                  <a:pt x="25489" y="9400"/>
                  <a:pt x="25364" y="8547"/>
                </a:cubicBezTo>
                <a:close/>
                <a:moveTo>
                  <a:pt x="13058" y="10652"/>
                </a:moveTo>
                <a:cubicBezTo>
                  <a:pt x="13058" y="11279"/>
                  <a:pt x="13158" y="11805"/>
                  <a:pt x="13158" y="12307"/>
                </a:cubicBezTo>
                <a:cubicBezTo>
                  <a:pt x="13058" y="12307"/>
                  <a:pt x="12958" y="12307"/>
                  <a:pt x="12832" y="12432"/>
                </a:cubicBezTo>
                <a:lnTo>
                  <a:pt x="12832" y="10652"/>
                </a:lnTo>
                <a:close/>
                <a:moveTo>
                  <a:pt x="25163" y="14512"/>
                </a:moveTo>
                <a:cubicBezTo>
                  <a:pt x="25163" y="14612"/>
                  <a:pt x="25263" y="14612"/>
                  <a:pt x="25263" y="14612"/>
                </a:cubicBezTo>
                <a:lnTo>
                  <a:pt x="25163" y="14713"/>
                </a:lnTo>
                <a:lnTo>
                  <a:pt x="25163" y="14512"/>
                </a:lnTo>
                <a:close/>
                <a:moveTo>
                  <a:pt x="22456" y="7294"/>
                </a:moveTo>
                <a:cubicBezTo>
                  <a:pt x="23183" y="8347"/>
                  <a:pt x="23183" y="13785"/>
                  <a:pt x="22456" y="15439"/>
                </a:cubicBezTo>
                <a:lnTo>
                  <a:pt x="22456" y="7294"/>
                </a:lnTo>
                <a:close/>
                <a:moveTo>
                  <a:pt x="28722" y="15439"/>
                </a:moveTo>
                <a:lnTo>
                  <a:pt x="28722" y="15665"/>
                </a:lnTo>
                <a:lnTo>
                  <a:pt x="28622" y="15665"/>
                </a:lnTo>
                <a:lnTo>
                  <a:pt x="28622" y="15439"/>
                </a:lnTo>
                <a:close/>
                <a:moveTo>
                  <a:pt x="18797" y="20151"/>
                </a:moveTo>
                <a:cubicBezTo>
                  <a:pt x="18722" y="20301"/>
                  <a:pt x="18703" y="20465"/>
                  <a:pt x="18657" y="20580"/>
                </a:cubicBezTo>
                <a:lnTo>
                  <a:pt x="18657" y="20580"/>
                </a:lnTo>
                <a:cubicBezTo>
                  <a:pt x="18597" y="20418"/>
                  <a:pt x="18597" y="20320"/>
                  <a:pt x="18597" y="20151"/>
                </a:cubicBezTo>
                <a:close/>
                <a:moveTo>
                  <a:pt x="31003" y="1"/>
                </a:moveTo>
                <a:cubicBezTo>
                  <a:pt x="30502" y="302"/>
                  <a:pt x="29975" y="527"/>
                  <a:pt x="29449" y="828"/>
                </a:cubicBezTo>
                <a:lnTo>
                  <a:pt x="29449" y="1655"/>
                </a:lnTo>
                <a:cubicBezTo>
                  <a:pt x="29023" y="2081"/>
                  <a:pt x="28722" y="2507"/>
                  <a:pt x="28296" y="3033"/>
                </a:cubicBezTo>
                <a:cubicBezTo>
                  <a:pt x="27995" y="2708"/>
                  <a:pt x="27770" y="2507"/>
                  <a:pt x="27469" y="2282"/>
                </a:cubicBezTo>
                <a:cubicBezTo>
                  <a:pt x="27043" y="2607"/>
                  <a:pt x="26742" y="2908"/>
                  <a:pt x="26316" y="3334"/>
                </a:cubicBezTo>
                <a:cubicBezTo>
                  <a:pt x="26116" y="2808"/>
                  <a:pt x="25890" y="2507"/>
                  <a:pt x="25689" y="2081"/>
                </a:cubicBezTo>
                <a:cubicBezTo>
                  <a:pt x="25080" y="1834"/>
                  <a:pt x="24824" y="1731"/>
                  <a:pt x="24613" y="1731"/>
                </a:cubicBezTo>
                <a:cubicBezTo>
                  <a:pt x="24460" y="1731"/>
                  <a:pt x="24332" y="1785"/>
                  <a:pt x="24110" y="1880"/>
                </a:cubicBezTo>
                <a:cubicBezTo>
                  <a:pt x="24010" y="2282"/>
                  <a:pt x="23810" y="2708"/>
                  <a:pt x="23709" y="3334"/>
                </a:cubicBezTo>
                <a:cubicBezTo>
                  <a:pt x="23484" y="2908"/>
                  <a:pt x="23384" y="2708"/>
                  <a:pt x="23283" y="2507"/>
                </a:cubicBezTo>
                <a:cubicBezTo>
                  <a:pt x="23083" y="2507"/>
                  <a:pt x="22983" y="2607"/>
                  <a:pt x="22857" y="2708"/>
                </a:cubicBezTo>
                <a:lnTo>
                  <a:pt x="22857" y="5540"/>
                </a:lnTo>
                <a:cubicBezTo>
                  <a:pt x="22857" y="5941"/>
                  <a:pt x="22657" y="6367"/>
                  <a:pt x="22557" y="6793"/>
                </a:cubicBezTo>
                <a:cubicBezTo>
                  <a:pt x="22456" y="5740"/>
                  <a:pt x="22356" y="4688"/>
                  <a:pt x="22231" y="3535"/>
                </a:cubicBezTo>
                <a:cubicBezTo>
                  <a:pt x="22131" y="2507"/>
                  <a:pt x="22131" y="1555"/>
                  <a:pt x="22131" y="527"/>
                </a:cubicBezTo>
                <a:lnTo>
                  <a:pt x="21830" y="527"/>
                </a:lnTo>
                <a:cubicBezTo>
                  <a:pt x="21604" y="728"/>
                  <a:pt x="21404" y="1028"/>
                  <a:pt x="21203" y="1254"/>
                </a:cubicBezTo>
                <a:cubicBezTo>
                  <a:pt x="20978" y="1154"/>
                  <a:pt x="20877" y="1154"/>
                  <a:pt x="20677" y="1028"/>
                </a:cubicBezTo>
                <a:cubicBezTo>
                  <a:pt x="20476" y="1981"/>
                  <a:pt x="20351" y="2908"/>
                  <a:pt x="20251" y="3660"/>
                </a:cubicBezTo>
                <a:cubicBezTo>
                  <a:pt x="20351" y="4061"/>
                  <a:pt x="20577" y="4387"/>
                  <a:pt x="20577" y="4688"/>
                </a:cubicBezTo>
                <a:cubicBezTo>
                  <a:pt x="20677" y="7419"/>
                  <a:pt x="20677" y="10026"/>
                  <a:pt x="20677" y="12733"/>
                </a:cubicBezTo>
                <a:cubicBezTo>
                  <a:pt x="20577" y="12833"/>
                  <a:pt x="20476" y="12833"/>
                  <a:pt x="20351" y="12833"/>
                </a:cubicBezTo>
                <a:cubicBezTo>
                  <a:pt x="20251" y="12106"/>
                  <a:pt x="19950" y="11379"/>
                  <a:pt x="19850" y="10652"/>
                </a:cubicBezTo>
                <a:cubicBezTo>
                  <a:pt x="19624" y="9299"/>
                  <a:pt x="19424" y="7921"/>
                  <a:pt x="19323" y="6467"/>
                </a:cubicBezTo>
                <a:cubicBezTo>
                  <a:pt x="19223" y="5840"/>
                  <a:pt x="19223" y="5214"/>
                  <a:pt x="19098" y="4387"/>
                </a:cubicBezTo>
                <a:cubicBezTo>
                  <a:pt x="19098" y="4387"/>
                  <a:pt x="18998" y="4161"/>
                  <a:pt x="18897" y="4061"/>
                </a:cubicBezTo>
                <a:cubicBezTo>
                  <a:pt x="17970" y="4161"/>
                  <a:pt x="18471" y="5314"/>
                  <a:pt x="17745" y="5640"/>
                </a:cubicBezTo>
                <a:cubicBezTo>
                  <a:pt x="17544" y="5640"/>
                  <a:pt x="17218" y="5540"/>
                  <a:pt x="16917" y="5540"/>
                </a:cubicBezTo>
                <a:cubicBezTo>
                  <a:pt x="16817" y="5640"/>
                  <a:pt x="16491" y="6793"/>
                  <a:pt x="16491" y="6793"/>
                </a:cubicBezTo>
                <a:lnTo>
                  <a:pt x="16491" y="6893"/>
                </a:lnTo>
                <a:cubicBezTo>
                  <a:pt x="16291" y="6367"/>
                  <a:pt x="16090" y="5840"/>
                  <a:pt x="15865" y="5314"/>
                </a:cubicBezTo>
                <a:cubicBezTo>
                  <a:pt x="15664" y="5840"/>
                  <a:pt x="15464" y="6467"/>
                  <a:pt x="15138" y="7194"/>
                </a:cubicBezTo>
                <a:cubicBezTo>
                  <a:pt x="14837" y="6567"/>
                  <a:pt x="14612" y="6041"/>
                  <a:pt x="14311" y="5414"/>
                </a:cubicBezTo>
                <a:cubicBezTo>
                  <a:pt x="14085" y="5740"/>
                  <a:pt x="13885" y="6041"/>
                  <a:pt x="13785" y="6266"/>
                </a:cubicBezTo>
                <a:cubicBezTo>
                  <a:pt x="13459" y="5840"/>
                  <a:pt x="13158" y="5414"/>
                  <a:pt x="12832" y="5013"/>
                </a:cubicBezTo>
                <a:cubicBezTo>
                  <a:pt x="12732" y="5013"/>
                  <a:pt x="12632" y="5013"/>
                  <a:pt x="12531" y="5114"/>
                </a:cubicBezTo>
                <a:cubicBezTo>
                  <a:pt x="12632" y="5414"/>
                  <a:pt x="12632" y="5740"/>
                  <a:pt x="12732" y="6266"/>
                </a:cubicBezTo>
                <a:cubicBezTo>
                  <a:pt x="12105" y="6166"/>
                  <a:pt x="11579" y="6041"/>
                  <a:pt x="10953" y="5941"/>
                </a:cubicBezTo>
                <a:cubicBezTo>
                  <a:pt x="10652" y="6367"/>
                  <a:pt x="10326" y="6893"/>
                  <a:pt x="10025" y="7520"/>
                </a:cubicBezTo>
                <a:cubicBezTo>
                  <a:pt x="9399" y="7419"/>
                  <a:pt x="8872" y="7294"/>
                  <a:pt x="8246" y="7194"/>
                </a:cubicBezTo>
                <a:cubicBezTo>
                  <a:pt x="8246" y="7419"/>
                  <a:pt x="8145" y="7620"/>
                  <a:pt x="8145" y="7820"/>
                </a:cubicBezTo>
                <a:cubicBezTo>
                  <a:pt x="7719" y="8046"/>
                  <a:pt x="7519" y="8146"/>
                  <a:pt x="7193" y="8347"/>
                </a:cubicBezTo>
                <a:cubicBezTo>
                  <a:pt x="6792" y="7720"/>
                  <a:pt x="6466" y="7294"/>
                  <a:pt x="6065" y="6667"/>
                </a:cubicBezTo>
                <a:cubicBezTo>
                  <a:pt x="5213" y="6993"/>
                  <a:pt x="4587" y="7294"/>
                  <a:pt x="3960" y="7520"/>
                </a:cubicBezTo>
                <a:cubicBezTo>
                  <a:pt x="3559" y="8347"/>
                  <a:pt x="3133" y="9074"/>
                  <a:pt x="2707" y="10026"/>
                </a:cubicBezTo>
                <a:cubicBezTo>
                  <a:pt x="1880" y="9926"/>
                  <a:pt x="1053" y="9800"/>
                  <a:pt x="100" y="9700"/>
                </a:cubicBezTo>
                <a:cubicBezTo>
                  <a:pt x="100" y="10126"/>
                  <a:pt x="0" y="10427"/>
                  <a:pt x="100" y="10753"/>
                </a:cubicBezTo>
                <a:cubicBezTo>
                  <a:pt x="201" y="11379"/>
                  <a:pt x="526" y="12006"/>
                  <a:pt x="627" y="12733"/>
                </a:cubicBezTo>
                <a:cubicBezTo>
                  <a:pt x="927" y="14186"/>
                  <a:pt x="1153" y="15665"/>
                  <a:pt x="1454" y="17119"/>
                </a:cubicBezTo>
                <a:cubicBezTo>
                  <a:pt x="1780" y="18572"/>
                  <a:pt x="2306" y="20151"/>
                  <a:pt x="2707" y="21605"/>
                </a:cubicBezTo>
                <a:cubicBezTo>
                  <a:pt x="3033" y="22557"/>
                  <a:pt x="3333" y="23485"/>
                  <a:pt x="3559" y="24537"/>
                </a:cubicBezTo>
                <a:cubicBezTo>
                  <a:pt x="3760" y="25264"/>
                  <a:pt x="3760" y="26091"/>
                  <a:pt x="3860" y="26843"/>
                </a:cubicBezTo>
                <a:cubicBezTo>
                  <a:pt x="3960" y="27244"/>
                  <a:pt x="4186" y="27670"/>
                  <a:pt x="4286" y="28096"/>
                </a:cubicBezTo>
                <a:cubicBezTo>
                  <a:pt x="4486" y="27971"/>
                  <a:pt x="4687" y="27971"/>
                  <a:pt x="4687" y="27871"/>
                </a:cubicBezTo>
                <a:cubicBezTo>
                  <a:pt x="5113" y="28196"/>
                  <a:pt x="5539" y="28397"/>
                  <a:pt x="5840" y="28497"/>
                </a:cubicBezTo>
                <a:cubicBezTo>
                  <a:pt x="6173" y="28243"/>
                  <a:pt x="6507" y="27979"/>
                  <a:pt x="6840" y="27979"/>
                </a:cubicBezTo>
                <a:cubicBezTo>
                  <a:pt x="7033" y="27979"/>
                  <a:pt x="7226" y="28067"/>
                  <a:pt x="7419" y="28297"/>
                </a:cubicBezTo>
                <a:cubicBezTo>
                  <a:pt x="8145" y="28096"/>
                  <a:pt x="8772" y="27871"/>
                  <a:pt x="9499" y="27670"/>
                </a:cubicBezTo>
                <a:cubicBezTo>
                  <a:pt x="10226" y="27144"/>
                  <a:pt x="11078" y="26617"/>
                  <a:pt x="11805" y="26091"/>
                </a:cubicBezTo>
                <a:cubicBezTo>
                  <a:pt x="12331" y="26216"/>
                  <a:pt x="12632" y="26317"/>
                  <a:pt x="12958" y="26417"/>
                </a:cubicBezTo>
                <a:cubicBezTo>
                  <a:pt x="13058" y="26216"/>
                  <a:pt x="13158" y="25991"/>
                  <a:pt x="13158" y="25790"/>
                </a:cubicBezTo>
                <a:cubicBezTo>
                  <a:pt x="13584" y="25891"/>
                  <a:pt x="13985" y="25891"/>
                  <a:pt x="14411" y="25991"/>
                </a:cubicBezTo>
                <a:cubicBezTo>
                  <a:pt x="14667" y="26717"/>
                  <a:pt x="15087" y="27188"/>
                  <a:pt x="15732" y="27188"/>
                </a:cubicBezTo>
                <a:cubicBezTo>
                  <a:pt x="15845" y="27188"/>
                  <a:pt x="15964" y="27174"/>
                  <a:pt x="16090" y="27144"/>
                </a:cubicBezTo>
                <a:cubicBezTo>
                  <a:pt x="16291" y="26517"/>
                  <a:pt x="16491" y="25991"/>
                  <a:pt x="16717" y="25465"/>
                </a:cubicBezTo>
                <a:cubicBezTo>
                  <a:pt x="16717" y="25465"/>
                  <a:pt x="16817" y="25364"/>
                  <a:pt x="16917" y="25364"/>
                </a:cubicBezTo>
                <a:cubicBezTo>
                  <a:pt x="16917" y="26417"/>
                  <a:pt x="17845" y="26091"/>
                  <a:pt x="18271" y="26617"/>
                </a:cubicBezTo>
                <a:cubicBezTo>
                  <a:pt x="18371" y="26317"/>
                  <a:pt x="18371" y="26216"/>
                  <a:pt x="18471" y="26091"/>
                </a:cubicBezTo>
                <a:cubicBezTo>
                  <a:pt x="18371" y="25891"/>
                  <a:pt x="18171" y="25590"/>
                  <a:pt x="18171" y="25465"/>
                </a:cubicBezTo>
                <a:cubicBezTo>
                  <a:pt x="18998" y="24537"/>
                  <a:pt x="19223" y="23485"/>
                  <a:pt x="18897" y="22231"/>
                </a:cubicBezTo>
                <a:cubicBezTo>
                  <a:pt x="18702" y="21718"/>
                  <a:pt x="18697" y="21229"/>
                  <a:pt x="18697" y="20717"/>
                </a:cubicBezTo>
                <a:lnTo>
                  <a:pt x="18697" y="20717"/>
                </a:lnTo>
                <a:cubicBezTo>
                  <a:pt x="19156" y="20892"/>
                  <a:pt x="19566" y="20994"/>
                  <a:pt x="20151" y="21204"/>
                </a:cubicBezTo>
                <a:cubicBezTo>
                  <a:pt x="20577" y="22131"/>
                  <a:pt x="21103" y="23184"/>
                  <a:pt x="21604" y="24337"/>
                </a:cubicBezTo>
                <a:cubicBezTo>
                  <a:pt x="22231" y="24437"/>
                  <a:pt x="22857" y="24537"/>
                  <a:pt x="23484" y="24537"/>
                </a:cubicBezTo>
                <a:cubicBezTo>
                  <a:pt x="23609" y="24537"/>
                  <a:pt x="23609" y="24437"/>
                  <a:pt x="23609" y="24337"/>
                </a:cubicBezTo>
                <a:cubicBezTo>
                  <a:pt x="23384" y="24011"/>
                  <a:pt x="23183" y="23810"/>
                  <a:pt x="22857" y="23384"/>
                </a:cubicBezTo>
                <a:cubicBezTo>
                  <a:pt x="23083" y="23284"/>
                  <a:pt x="23283" y="23184"/>
                  <a:pt x="23484" y="22958"/>
                </a:cubicBezTo>
                <a:lnTo>
                  <a:pt x="23484" y="22231"/>
                </a:lnTo>
                <a:cubicBezTo>
                  <a:pt x="24157" y="22613"/>
                  <a:pt x="24549" y="23315"/>
                  <a:pt x="25072" y="23315"/>
                </a:cubicBezTo>
                <a:cubicBezTo>
                  <a:pt x="25134" y="23315"/>
                  <a:pt x="25197" y="23305"/>
                  <a:pt x="25263" y="23284"/>
                </a:cubicBezTo>
                <a:cubicBezTo>
                  <a:pt x="26742" y="22031"/>
                  <a:pt x="25890" y="20452"/>
                  <a:pt x="26416" y="18998"/>
                </a:cubicBezTo>
                <a:lnTo>
                  <a:pt x="26416" y="18998"/>
                </a:lnTo>
                <a:cubicBezTo>
                  <a:pt x="27369" y="20778"/>
                  <a:pt x="28095" y="22457"/>
                  <a:pt x="29023" y="24111"/>
                </a:cubicBezTo>
                <a:cubicBezTo>
                  <a:pt x="29349" y="24211"/>
                  <a:pt x="29875" y="24211"/>
                  <a:pt x="30376" y="24337"/>
                </a:cubicBezTo>
                <a:lnTo>
                  <a:pt x="30376" y="21830"/>
                </a:lnTo>
                <a:cubicBezTo>
                  <a:pt x="30176" y="22031"/>
                  <a:pt x="29975" y="22031"/>
                  <a:pt x="29750" y="22231"/>
                </a:cubicBezTo>
                <a:cubicBezTo>
                  <a:pt x="29649" y="20577"/>
                  <a:pt x="29349" y="18898"/>
                  <a:pt x="29349" y="17319"/>
                </a:cubicBezTo>
                <a:cubicBezTo>
                  <a:pt x="29449" y="16066"/>
                  <a:pt x="29549" y="14938"/>
                  <a:pt x="28822" y="13785"/>
                </a:cubicBezTo>
                <a:cubicBezTo>
                  <a:pt x="28822" y="14086"/>
                  <a:pt x="28722" y="14412"/>
                  <a:pt x="28722" y="14938"/>
                </a:cubicBezTo>
                <a:cubicBezTo>
                  <a:pt x="27995" y="13159"/>
                  <a:pt x="27870" y="7294"/>
                  <a:pt x="28496" y="6266"/>
                </a:cubicBezTo>
                <a:lnTo>
                  <a:pt x="28496" y="6266"/>
                </a:lnTo>
                <a:cubicBezTo>
                  <a:pt x="28722" y="6567"/>
                  <a:pt x="28822" y="6893"/>
                  <a:pt x="28822" y="6893"/>
                </a:cubicBezTo>
                <a:cubicBezTo>
                  <a:pt x="29248" y="7194"/>
                  <a:pt x="29549" y="7419"/>
                  <a:pt x="29750" y="7620"/>
                </a:cubicBezTo>
                <a:cubicBezTo>
                  <a:pt x="30602" y="8246"/>
                  <a:pt x="30502" y="9174"/>
                  <a:pt x="30502" y="9926"/>
                </a:cubicBezTo>
                <a:cubicBezTo>
                  <a:pt x="30376" y="11279"/>
                  <a:pt x="30276" y="12632"/>
                  <a:pt x="30176" y="13886"/>
                </a:cubicBezTo>
                <a:cubicBezTo>
                  <a:pt x="30176" y="14512"/>
                  <a:pt x="30276" y="15239"/>
                  <a:pt x="30176" y="15765"/>
                </a:cubicBezTo>
                <a:cubicBezTo>
                  <a:pt x="29875" y="17745"/>
                  <a:pt x="30176" y="19525"/>
                  <a:pt x="30802" y="21304"/>
                </a:cubicBezTo>
                <a:cubicBezTo>
                  <a:pt x="30877" y="21288"/>
                  <a:pt x="30945" y="21281"/>
                  <a:pt x="31007" y="21281"/>
                </a:cubicBezTo>
                <a:cubicBezTo>
                  <a:pt x="31829" y="21281"/>
                  <a:pt x="31697" y="22564"/>
                  <a:pt x="32582" y="22658"/>
                </a:cubicBezTo>
                <a:cubicBezTo>
                  <a:pt x="33409" y="20878"/>
                  <a:pt x="33208" y="17845"/>
                  <a:pt x="32481" y="15966"/>
                </a:cubicBezTo>
                <a:cubicBezTo>
                  <a:pt x="32256" y="15139"/>
                  <a:pt x="32055" y="14412"/>
                  <a:pt x="31855" y="13560"/>
                </a:cubicBezTo>
                <a:cubicBezTo>
                  <a:pt x="31855" y="13560"/>
                  <a:pt x="31755" y="13560"/>
                  <a:pt x="31755" y="13685"/>
                </a:cubicBezTo>
                <a:cubicBezTo>
                  <a:pt x="31755" y="13359"/>
                  <a:pt x="31855" y="13159"/>
                  <a:pt x="31855" y="12933"/>
                </a:cubicBezTo>
                <a:cubicBezTo>
                  <a:pt x="31855" y="12833"/>
                  <a:pt x="31755" y="12833"/>
                  <a:pt x="31629" y="12833"/>
                </a:cubicBezTo>
                <a:cubicBezTo>
                  <a:pt x="31529" y="13059"/>
                  <a:pt x="31429" y="13259"/>
                  <a:pt x="31228" y="13560"/>
                </a:cubicBezTo>
                <a:cubicBezTo>
                  <a:pt x="31329" y="12006"/>
                  <a:pt x="30376" y="10427"/>
                  <a:pt x="31429" y="8973"/>
                </a:cubicBezTo>
                <a:cubicBezTo>
                  <a:pt x="31855" y="10853"/>
                  <a:pt x="32256" y="12632"/>
                  <a:pt x="32582" y="14412"/>
                </a:cubicBezTo>
                <a:cubicBezTo>
                  <a:pt x="32882" y="11179"/>
                  <a:pt x="33509" y="7921"/>
                  <a:pt x="33008" y="4688"/>
                </a:cubicBezTo>
                <a:cubicBezTo>
                  <a:pt x="32682" y="3535"/>
                  <a:pt x="32481" y="2407"/>
                  <a:pt x="31955" y="1454"/>
                </a:cubicBezTo>
                <a:cubicBezTo>
                  <a:pt x="31629" y="1454"/>
                  <a:pt x="31529" y="1555"/>
                  <a:pt x="31329" y="1555"/>
                </a:cubicBezTo>
                <a:cubicBezTo>
                  <a:pt x="31228" y="1028"/>
                  <a:pt x="31128" y="627"/>
                  <a:pt x="31003"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23" name="Google Shape;123;p3"/>
          <p:cNvGrpSpPr/>
          <p:nvPr/>
        </p:nvGrpSpPr>
        <p:grpSpPr>
          <a:xfrm>
            <a:off x="5465878" y="237097"/>
            <a:ext cx="1086602" cy="465173"/>
            <a:chOff x="1721900" y="303502"/>
            <a:chExt cx="1930707" cy="619900"/>
          </a:xfrm>
        </p:grpSpPr>
        <p:sp>
          <p:nvSpPr>
            <p:cNvPr id="124" name="Google Shape;124;p3"/>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5" name="Google Shape;125;p3"/>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6" name="Google Shape;126;p3"/>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7" name="Google Shape;127;p3"/>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28" name="Google Shape;128;p3"/>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5" name="投影片編號版面配置區 2">
            <a:extLst>
              <a:ext uri="{FF2B5EF4-FFF2-40B4-BE49-F238E27FC236}">
                <a16:creationId xmlns:a16="http://schemas.microsoft.com/office/drawing/2014/main" id="{C6DE4C22-D256-467A-8652-974D45E4FF6A}"/>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411419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solidFill>
          <a:srgbClr val="F3F3F3"/>
        </a:solidFill>
        <a:effectLst/>
      </p:bgPr>
    </p:bg>
    <p:spTree>
      <p:nvGrpSpPr>
        <p:cNvPr id="1" name="Shape 491"/>
        <p:cNvGrpSpPr/>
        <p:nvPr/>
      </p:nvGrpSpPr>
      <p:grpSpPr>
        <a:xfrm>
          <a:off x="0" y="0"/>
          <a:ext cx="0" cy="0"/>
          <a:chOff x="0" y="0"/>
          <a:chExt cx="0" cy="0"/>
        </a:xfrm>
      </p:grpSpPr>
      <p:grpSp>
        <p:nvGrpSpPr>
          <p:cNvPr id="492" name="Google Shape;492;p9"/>
          <p:cNvGrpSpPr/>
          <p:nvPr/>
        </p:nvGrpSpPr>
        <p:grpSpPr>
          <a:xfrm rot="10800000">
            <a:off x="-732330" y="-1655123"/>
            <a:ext cx="8384386" cy="5643321"/>
            <a:chOff x="-976460" y="1593188"/>
            <a:chExt cx="11179181" cy="5038229"/>
          </a:xfrm>
        </p:grpSpPr>
        <p:sp>
          <p:nvSpPr>
            <p:cNvPr id="493" name="Google Shape;493;p9"/>
            <p:cNvSpPr/>
            <p:nvPr/>
          </p:nvSpPr>
          <p:spPr>
            <a:xfrm rot="3727620" flipH="1">
              <a:off x="-208009" y="2278605"/>
              <a:ext cx="3542487" cy="3583965"/>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4" name="Google Shape;494;p9"/>
            <p:cNvSpPr/>
            <p:nvPr/>
          </p:nvSpPr>
          <p:spPr>
            <a:xfrm rot="3727620" flipH="1">
              <a:off x="-276618" y="2210040"/>
              <a:ext cx="3687347" cy="3804525"/>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5" name="Google Shape;495;p9"/>
            <p:cNvSpPr/>
            <p:nvPr/>
          </p:nvSpPr>
          <p:spPr>
            <a:xfrm rot="-1211916">
              <a:off x="3035516" y="2818526"/>
              <a:ext cx="2985866" cy="2638177"/>
            </a:xfrm>
            <a:custGeom>
              <a:avLst/>
              <a:gdLst/>
              <a:ahLst/>
              <a:cxnLst/>
              <a:rect l="l" t="t" r="r" b="b"/>
              <a:pathLst>
                <a:path w="43454" h="38394" extrusionOk="0">
                  <a:moveTo>
                    <a:pt x="7756" y="1"/>
                  </a:moveTo>
                  <a:cubicBezTo>
                    <a:pt x="5607" y="1"/>
                    <a:pt x="3572" y="601"/>
                    <a:pt x="2138" y="2501"/>
                  </a:cubicBezTo>
                  <a:cubicBezTo>
                    <a:pt x="1" y="5259"/>
                    <a:pt x="1326" y="8828"/>
                    <a:pt x="2843" y="11585"/>
                  </a:cubicBezTo>
                  <a:cubicBezTo>
                    <a:pt x="4446" y="14428"/>
                    <a:pt x="5964" y="16843"/>
                    <a:pt x="5344" y="20220"/>
                  </a:cubicBezTo>
                  <a:cubicBezTo>
                    <a:pt x="4981" y="22080"/>
                    <a:pt x="4275" y="23875"/>
                    <a:pt x="4190" y="25820"/>
                  </a:cubicBezTo>
                  <a:cubicBezTo>
                    <a:pt x="4190" y="29668"/>
                    <a:pt x="6413" y="33216"/>
                    <a:pt x="9426" y="35353"/>
                  </a:cubicBezTo>
                  <a:cubicBezTo>
                    <a:pt x="12422" y="37473"/>
                    <a:pt x="16135" y="38394"/>
                    <a:pt x="19934" y="38394"/>
                  </a:cubicBezTo>
                  <a:cubicBezTo>
                    <a:pt x="25405" y="38394"/>
                    <a:pt x="31054" y="36484"/>
                    <a:pt x="34990" y="33494"/>
                  </a:cubicBezTo>
                  <a:cubicBezTo>
                    <a:pt x="40248" y="29475"/>
                    <a:pt x="43454" y="21460"/>
                    <a:pt x="40248" y="15497"/>
                  </a:cubicBezTo>
                  <a:cubicBezTo>
                    <a:pt x="40248" y="15411"/>
                    <a:pt x="40333" y="15326"/>
                    <a:pt x="40248" y="15240"/>
                  </a:cubicBezTo>
                  <a:cubicBezTo>
                    <a:pt x="39885" y="10239"/>
                    <a:pt x="35888" y="7396"/>
                    <a:pt x="31613" y="5964"/>
                  </a:cubicBezTo>
                  <a:cubicBezTo>
                    <a:pt x="25735" y="3912"/>
                    <a:pt x="19579" y="2587"/>
                    <a:pt x="13616" y="984"/>
                  </a:cubicBezTo>
                  <a:cubicBezTo>
                    <a:pt x="11820" y="512"/>
                    <a:pt x="9739" y="1"/>
                    <a:pt x="7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6" name="Google Shape;496;p9"/>
            <p:cNvSpPr/>
            <p:nvPr/>
          </p:nvSpPr>
          <p:spPr>
            <a:xfrm rot="-1211916">
              <a:off x="2980440" y="2700991"/>
              <a:ext cx="3047571" cy="2886026"/>
            </a:xfrm>
            <a:custGeom>
              <a:avLst/>
              <a:gdLst/>
              <a:ahLst/>
              <a:cxnLst/>
              <a:rect l="l" t="t" r="r" b="b"/>
              <a:pathLst>
                <a:path w="44352" h="42001" extrusionOk="0">
                  <a:moveTo>
                    <a:pt x="37113" y="11338"/>
                  </a:moveTo>
                  <a:cubicBezTo>
                    <a:pt x="37021" y="11338"/>
                    <a:pt x="36985" y="11417"/>
                    <a:pt x="37063" y="11542"/>
                  </a:cubicBezTo>
                  <a:cubicBezTo>
                    <a:pt x="37148" y="11735"/>
                    <a:pt x="37405" y="11991"/>
                    <a:pt x="37768" y="12526"/>
                  </a:cubicBezTo>
                  <a:cubicBezTo>
                    <a:pt x="38025" y="12975"/>
                    <a:pt x="38559" y="13594"/>
                    <a:pt x="38922" y="14407"/>
                  </a:cubicBezTo>
                  <a:cubicBezTo>
                    <a:pt x="39008" y="14578"/>
                    <a:pt x="39093" y="14834"/>
                    <a:pt x="39200" y="15026"/>
                  </a:cubicBezTo>
                  <a:cubicBezTo>
                    <a:pt x="39286" y="15283"/>
                    <a:pt x="39371" y="15561"/>
                    <a:pt x="39457" y="15732"/>
                  </a:cubicBezTo>
                  <a:cubicBezTo>
                    <a:pt x="39457" y="15903"/>
                    <a:pt x="39542" y="16010"/>
                    <a:pt x="39542" y="16181"/>
                  </a:cubicBezTo>
                  <a:cubicBezTo>
                    <a:pt x="39542" y="16266"/>
                    <a:pt x="39628" y="16437"/>
                    <a:pt x="39628" y="16544"/>
                  </a:cubicBezTo>
                  <a:lnTo>
                    <a:pt x="39628" y="16971"/>
                  </a:lnTo>
                  <a:lnTo>
                    <a:pt x="39628" y="17078"/>
                  </a:lnTo>
                  <a:lnTo>
                    <a:pt x="39694" y="17131"/>
                  </a:lnTo>
                  <a:lnTo>
                    <a:pt x="39694" y="17131"/>
                  </a:lnTo>
                  <a:cubicBezTo>
                    <a:pt x="39759" y="17119"/>
                    <a:pt x="39898" y="17102"/>
                    <a:pt x="40162" y="17078"/>
                  </a:cubicBezTo>
                  <a:lnTo>
                    <a:pt x="40269" y="17078"/>
                  </a:lnTo>
                  <a:lnTo>
                    <a:pt x="40269" y="16971"/>
                  </a:lnTo>
                  <a:lnTo>
                    <a:pt x="40162" y="16544"/>
                  </a:lnTo>
                  <a:cubicBezTo>
                    <a:pt x="40162" y="16266"/>
                    <a:pt x="40077" y="16010"/>
                    <a:pt x="39991" y="15646"/>
                  </a:cubicBezTo>
                  <a:cubicBezTo>
                    <a:pt x="39991" y="15368"/>
                    <a:pt x="39820" y="15112"/>
                    <a:pt x="39735" y="14834"/>
                  </a:cubicBezTo>
                  <a:cubicBezTo>
                    <a:pt x="39628" y="14578"/>
                    <a:pt x="39542" y="14300"/>
                    <a:pt x="39371" y="14043"/>
                  </a:cubicBezTo>
                  <a:cubicBezTo>
                    <a:pt x="38922" y="13060"/>
                    <a:pt x="38132" y="12077"/>
                    <a:pt x="37234" y="11371"/>
                  </a:cubicBezTo>
                  <a:cubicBezTo>
                    <a:pt x="37188" y="11349"/>
                    <a:pt x="37147" y="11338"/>
                    <a:pt x="37113" y="11338"/>
                  </a:cubicBezTo>
                  <a:close/>
                  <a:moveTo>
                    <a:pt x="39694" y="17131"/>
                  </a:moveTo>
                  <a:cubicBezTo>
                    <a:pt x="39585" y="17152"/>
                    <a:pt x="39680" y="17159"/>
                    <a:pt x="39733" y="17162"/>
                  </a:cubicBezTo>
                  <a:lnTo>
                    <a:pt x="39733" y="17162"/>
                  </a:lnTo>
                  <a:lnTo>
                    <a:pt x="39694" y="17131"/>
                  </a:lnTo>
                  <a:close/>
                  <a:moveTo>
                    <a:pt x="39733" y="17162"/>
                  </a:moveTo>
                  <a:lnTo>
                    <a:pt x="39735" y="17164"/>
                  </a:lnTo>
                  <a:cubicBezTo>
                    <a:pt x="39780" y="17164"/>
                    <a:pt x="39764" y="17164"/>
                    <a:pt x="39733" y="17162"/>
                  </a:cubicBezTo>
                  <a:close/>
                  <a:moveTo>
                    <a:pt x="39820" y="29005"/>
                  </a:moveTo>
                  <a:lnTo>
                    <a:pt x="39820" y="29005"/>
                  </a:lnTo>
                  <a:cubicBezTo>
                    <a:pt x="39735" y="29262"/>
                    <a:pt x="39542" y="29539"/>
                    <a:pt x="39457" y="29710"/>
                  </a:cubicBezTo>
                  <a:lnTo>
                    <a:pt x="39200" y="30074"/>
                  </a:lnTo>
                  <a:lnTo>
                    <a:pt x="39371" y="29710"/>
                  </a:lnTo>
                  <a:lnTo>
                    <a:pt x="39820" y="29005"/>
                  </a:lnTo>
                  <a:close/>
                  <a:moveTo>
                    <a:pt x="39628" y="34178"/>
                  </a:moveTo>
                  <a:lnTo>
                    <a:pt x="39008" y="34797"/>
                  </a:lnTo>
                  <a:cubicBezTo>
                    <a:pt x="38837" y="34968"/>
                    <a:pt x="38666" y="35246"/>
                    <a:pt x="38388" y="35417"/>
                  </a:cubicBezTo>
                  <a:cubicBezTo>
                    <a:pt x="38230" y="35576"/>
                    <a:pt x="38059" y="35730"/>
                    <a:pt x="37880" y="35884"/>
                  </a:cubicBezTo>
                  <a:lnTo>
                    <a:pt x="37880" y="35884"/>
                  </a:lnTo>
                  <a:cubicBezTo>
                    <a:pt x="38505" y="35385"/>
                    <a:pt x="39066" y="34817"/>
                    <a:pt x="39628" y="34178"/>
                  </a:cubicBezTo>
                  <a:close/>
                  <a:moveTo>
                    <a:pt x="37880" y="35884"/>
                  </a:moveTo>
                  <a:lnTo>
                    <a:pt x="37880" y="35884"/>
                  </a:lnTo>
                  <a:cubicBezTo>
                    <a:pt x="37815" y="35936"/>
                    <a:pt x="37749" y="35987"/>
                    <a:pt x="37683" y="36037"/>
                  </a:cubicBezTo>
                  <a:cubicBezTo>
                    <a:pt x="37655" y="36064"/>
                    <a:pt x="37628" y="36092"/>
                    <a:pt x="37600" y="36119"/>
                  </a:cubicBezTo>
                  <a:lnTo>
                    <a:pt x="37600" y="36119"/>
                  </a:lnTo>
                  <a:cubicBezTo>
                    <a:pt x="37695" y="36040"/>
                    <a:pt x="37789" y="35962"/>
                    <a:pt x="37880" y="35884"/>
                  </a:cubicBezTo>
                  <a:close/>
                  <a:moveTo>
                    <a:pt x="36148" y="33786"/>
                  </a:moveTo>
                  <a:cubicBezTo>
                    <a:pt x="35659" y="34232"/>
                    <a:pt x="35132" y="34660"/>
                    <a:pt x="34562" y="35054"/>
                  </a:cubicBezTo>
                  <a:cubicBezTo>
                    <a:pt x="33055" y="36035"/>
                    <a:pt x="31408" y="36892"/>
                    <a:pt x="29689" y="37508"/>
                  </a:cubicBezTo>
                  <a:lnTo>
                    <a:pt x="29689" y="37508"/>
                  </a:lnTo>
                  <a:cubicBezTo>
                    <a:pt x="31439" y="36835"/>
                    <a:pt x="33115" y="35965"/>
                    <a:pt x="34648" y="34968"/>
                  </a:cubicBezTo>
                  <a:cubicBezTo>
                    <a:pt x="35197" y="34589"/>
                    <a:pt x="35674" y="34210"/>
                    <a:pt x="36148" y="33786"/>
                  </a:cubicBezTo>
                  <a:close/>
                  <a:moveTo>
                    <a:pt x="26544" y="38438"/>
                  </a:moveTo>
                  <a:cubicBezTo>
                    <a:pt x="24724" y="38866"/>
                    <a:pt x="22876" y="39095"/>
                    <a:pt x="21052" y="39095"/>
                  </a:cubicBezTo>
                  <a:cubicBezTo>
                    <a:pt x="19441" y="39095"/>
                    <a:pt x="17848" y="38917"/>
                    <a:pt x="16309" y="38538"/>
                  </a:cubicBezTo>
                  <a:lnTo>
                    <a:pt x="16309" y="38538"/>
                  </a:lnTo>
                  <a:cubicBezTo>
                    <a:pt x="17835" y="38872"/>
                    <a:pt x="19409" y="39052"/>
                    <a:pt x="20994" y="39052"/>
                  </a:cubicBezTo>
                  <a:cubicBezTo>
                    <a:pt x="21540" y="39052"/>
                    <a:pt x="22088" y="39031"/>
                    <a:pt x="22635" y="38987"/>
                  </a:cubicBezTo>
                  <a:cubicBezTo>
                    <a:pt x="23970" y="38920"/>
                    <a:pt x="25262" y="38728"/>
                    <a:pt x="26544" y="38438"/>
                  </a:cubicBezTo>
                  <a:close/>
                  <a:moveTo>
                    <a:pt x="36482" y="36213"/>
                  </a:moveTo>
                  <a:cubicBezTo>
                    <a:pt x="36322" y="36335"/>
                    <a:pt x="36159" y="36455"/>
                    <a:pt x="35994" y="36571"/>
                  </a:cubicBezTo>
                  <a:cubicBezTo>
                    <a:pt x="35097" y="37191"/>
                    <a:pt x="34199" y="37726"/>
                    <a:pt x="33322" y="38260"/>
                  </a:cubicBezTo>
                  <a:cubicBezTo>
                    <a:pt x="31442" y="39243"/>
                    <a:pt x="29475" y="39949"/>
                    <a:pt x="27445" y="40483"/>
                  </a:cubicBezTo>
                  <a:cubicBezTo>
                    <a:pt x="25393" y="40932"/>
                    <a:pt x="23341" y="41295"/>
                    <a:pt x="21203" y="41295"/>
                  </a:cubicBezTo>
                  <a:cubicBezTo>
                    <a:pt x="20944" y="41306"/>
                    <a:pt x="20683" y="41311"/>
                    <a:pt x="20421" y="41311"/>
                  </a:cubicBezTo>
                  <a:cubicBezTo>
                    <a:pt x="18612" y="41311"/>
                    <a:pt x="16754" y="41057"/>
                    <a:pt x="14962" y="40590"/>
                  </a:cubicBezTo>
                  <a:cubicBezTo>
                    <a:pt x="13025" y="39951"/>
                    <a:pt x="11066" y="39079"/>
                    <a:pt x="9382" y="37742"/>
                  </a:cubicBezTo>
                  <a:lnTo>
                    <a:pt x="9382" y="37742"/>
                  </a:lnTo>
                  <a:cubicBezTo>
                    <a:pt x="11066" y="39079"/>
                    <a:pt x="13026" y="39951"/>
                    <a:pt x="15155" y="40483"/>
                  </a:cubicBezTo>
                  <a:cubicBezTo>
                    <a:pt x="16957" y="41024"/>
                    <a:pt x="18760" y="41230"/>
                    <a:pt x="20615" y="41230"/>
                  </a:cubicBezTo>
                  <a:cubicBezTo>
                    <a:pt x="20959" y="41230"/>
                    <a:pt x="21304" y="41223"/>
                    <a:pt x="21652" y="41210"/>
                  </a:cubicBezTo>
                  <a:cubicBezTo>
                    <a:pt x="26013" y="41017"/>
                    <a:pt x="30287" y="39778"/>
                    <a:pt x="33942" y="37811"/>
                  </a:cubicBezTo>
                  <a:cubicBezTo>
                    <a:pt x="34776" y="37303"/>
                    <a:pt x="35628" y="36795"/>
                    <a:pt x="36482" y="36213"/>
                  </a:cubicBezTo>
                  <a:close/>
                  <a:moveTo>
                    <a:pt x="8732" y="0"/>
                  </a:moveTo>
                  <a:cubicBezTo>
                    <a:pt x="8267" y="0"/>
                    <a:pt x="7802" y="22"/>
                    <a:pt x="7310" y="65"/>
                  </a:cubicBezTo>
                  <a:cubicBezTo>
                    <a:pt x="6327" y="150"/>
                    <a:pt x="5344" y="407"/>
                    <a:pt x="4361" y="855"/>
                  </a:cubicBezTo>
                  <a:cubicBezTo>
                    <a:pt x="4104" y="1048"/>
                    <a:pt x="3933" y="1133"/>
                    <a:pt x="3655" y="1219"/>
                  </a:cubicBezTo>
                  <a:lnTo>
                    <a:pt x="3035" y="1668"/>
                  </a:lnTo>
                  <a:cubicBezTo>
                    <a:pt x="2758" y="1839"/>
                    <a:pt x="2587" y="2010"/>
                    <a:pt x="2416" y="2202"/>
                  </a:cubicBezTo>
                  <a:cubicBezTo>
                    <a:pt x="2223" y="2373"/>
                    <a:pt x="2052" y="2544"/>
                    <a:pt x="1881" y="2822"/>
                  </a:cubicBezTo>
                  <a:cubicBezTo>
                    <a:pt x="1155" y="3527"/>
                    <a:pt x="620" y="4596"/>
                    <a:pt x="364" y="5579"/>
                  </a:cubicBezTo>
                  <a:cubicBezTo>
                    <a:pt x="0" y="6648"/>
                    <a:pt x="0" y="7716"/>
                    <a:pt x="86" y="8700"/>
                  </a:cubicBezTo>
                  <a:cubicBezTo>
                    <a:pt x="364" y="10666"/>
                    <a:pt x="1069" y="12355"/>
                    <a:pt x="1881" y="13872"/>
                  </a:cubicBezTo>
                  <a:cubicBezTo>
                    <a:pt x="2223" y="14663"/>
                    <a:pt x="2672" y="15283"/>
                    <a:pt x="3035" y="16010"/>
                  </a:cubicBezTo>
                  <a:cubicBezTo>
                    <a:pt x="3399" y="16629"/>
                    <a:pt x="3741" y="17335"/>
                    <a:pt x="4019" y="17955"/>
                  </a:cubicBezTo>
                  <a:cubicBezTo>
                    <a:pt x="4467" y="19216"/>
                    <a:pt x="4638" y="20455"/>
                    <a:pt x="4467" y="21695"/>
                  </a:cubicBezTo>
                  <a:cubicBezTo>
                    <a:pt x="4190" y="23042"/>
                    <a:pt x="3570" y="24559"/>
                    <a:pt x="3399" y="26419"/>
                  </a:cubicBezTo>
                  <a:cubicBezTo>
                    <a:pt x="3121" y="28300"/>
                    <a:pt x="3399" y="30245"/>
                    <a:pt x="4019" y="31933"/>
                  </a:cubicBezTo>
                  <a:cubicBezTo>
                    <a:pt x="4638" y="33643"/>
                    <a:pt x="5707" y="35246"/>
                    <a:pt x="6861" y="36486"/>
                  </a:cubicBezTo>
                  <a:cubicBezTo>
                    <a:pt x="8101" y="37811"/>
                    <a:pt x="9533" y="38987"/>
                    <a:pt x="11136" y="39778"/>
                  </a:cubicBezTo>
                  <a:cubicBezTo>
                    <a:pt x="12654" y="40590"/>
                    <a:pt x="14342" y="41124"/>
                    <a:pt x="16031" y="41552"/>
                  </a:cubicBezTo>
                  <a:cubicBezTo>
                    <a:pt x="17719" y="41829"/>
                    <a:pt x="19429" y="42000"/>
                    <a:pt x="21118" y="42000"/>
                  </a:cubicBezTo>
                  <a:cubicBezTo>
                    <a:pt x="24495" y="41915"/>
                    <a:pt x="27872" y="41210"/>
                    <a:pt x="31078" y="39949"/>
                  </a:cubicBezTo>
                  <a:cubicBezTo>
                    <a:pt x="32596" y="39329"/>
                    <a:pt x="34113" y="38538"/>
                    <a:pt x="35631" y="37640"/>
                  </a:cubicBezTo>
                  <a:cubicBezTo>
                    <a:pt x="36305" y="37211"/>
                    <a:pt x="36999" y="36704"/>
                    <a:pt x="37600" y="36119"/>
                  </a:cubicBezTo>
                  <a:lnTo>
                    <a:pt x="37600" y="36119"/>
                  </a:lnTo>
                  <a:cubicBezTo>
                    <a:pt x="37453" y="36240"/>
                    <a:pt x="37302" y="36362"/>
                    <a:pt x="37148" y="36486"/>
                  </a:cubicBezTo>
                  <a:cubicBezTo>
                    <a:pt x="36251" y="37191"/>
                    <a:pt x="35268" y="37811"/>
                    <a:pt x="34391" y="38346"/>
                  </a:cubicBezTo>
                  <a:cubicBezTo>
                    <a:pt x="32425" y="39414"/>
                    <a:pt x="30458" y="40226"/>
                    <a:pt x="28321" y="40846"/>
                  </a:cubicBezTo>
                  <a:cubicBezTo>
                    <a:pt x="26269" y="41381"/>
                    <a:pt x="24132" y="41744"/>
                    <a:pt x="21994" y="41915"/>
                  </a:cubicBezTo>
                  <a:cubicBezTo>
                    <a:pt x="21650" y="41929"/>
                    <a:pt x="21305" y="41936"/>
                    <a:pt x="20960" y="41936"/>
                  </a:cubicBezTo>
                  <a:cubicBezTo>
                    <a:pt x="19168" y="41936"/>
                    <a:pt x="17375" y="41743"/>
                    <a:pt x="15582" y="41295"/>
                  </a:cubicBezTo>
                  <a:cubicBezTo>
                    <a:pt x="13445" y="40846"/>
                    <a:pt x="11414" y="39949"/>
                    <a:pt x="9533" y="38709"/>
                  </a:cubicBezTo>
                  <a:cubicBezTo>
                    <a:pt x="7759" y="37469"/>
                    <a:pt x="6156" y="35781"/>
                    <a:pt x="5002" y="33729"/>
                  </a:cubicBezTo>
                  <a:cubicBezTo>
                    <a:pt x="3933" y="31762"/>
                    <a:pt x="3292" y="29454"/>
                    <a:pt x="3399" y="27039"/>
                  </a:cubicBezTo>
                  <a:cubicBezTo>
                    <a:pt x="3484" y="25799"/>
                    <a:pt x="3826" y="24730"/>
                    <a:pt x="4104" y="23662"/>
                  </a:cubicBezTo>
                  <a:cubicBezTo>
                    <a:pt x="4361" y="22678"/>
                    <a:pt x="4553" y="21781"/>
                    <a:pt x="4638" y="20990"/>
                  </a:cubicBezTo>
                  <a:cubicBezTo>
                    <a:pt x="4638" y="21039"/>
                    <a:pt x="4667" y="21153"/>
                    <a:pt x="4708" y="21153"/>
                  </a:cubicBezTo>
                  <a:cubicBezTo>
                    <a:pt x="4738" y="21153"/>
                    <a:pt x="4773" y="21093"/>
                    <a:pt x="4809" y="20904"/>
                  </a:cubicBezTo>
                  <a:lnTo>
                    <a:pt x="4809" y="20904"/>
                  </a:lnTo>
                  <a:cubicBezTo>
                    <a:pt x="4724" y="21695"/>
                    <a:pt x="4553" y="22678"/>
                    <a:pt x="4275" y="23662"/>
                  </a:cubicBezTo>
                  <a:cubicBezTo>
                    <a:pt x="4019" y="24730"/>
                    <a:pt x="3741" y="25799"/>
                    <a:pt x="3655" y="26953"/>
                  </a:cubicBezTo>
                  <a:cubicBezTo>
                    <a:pt x="3484" y="29454"/>
                    <a:pt x="4190" y="31762"/>
                    <a:pt x="5258" y="33729"/>
                  </a:cubicBezTo>
                  <a:cubicBezTo>
                    <a:pt x="6413" y="35674"/>
                    <a:pt x="8016" y="37384"/>
                    <a:pt x="9896" y="38623"/>
                  </a:cubicBezTo>
                  <a:cubicBezTo>
                    <a:pt x="11756" y="39863"/>
                    <a:pt x="13808" y="40675"/>
                    <a:pt x="15945" y="41210"/>
                  </a:cubicBezTo>
                  <a:cubicBezTo>
                    <a:pt x="17557" y="41540"/>
                    <a:pt x="19194" y="41697"/>
                    <a:pt x="20827" y="41697"/>
                  </a:cubicBezTo>
                  <a:cubicBezTo>
                    <a:pt x="23525" y="41697"/>
                    <a:pt x="26214" y="41268"/>
                    <a:pt x="28770" y="40483"/>
                  </a:cubicBezTo>
                  <a:cubicBezTo>
                    <a:pt x="30822" y="39863"/>
                    <a:pt x="32874" y="39072"/>
                    <a:pt x="34733" y="37918"/>
                  </a:cubicBezTo>
                  <a:cubicBezTo>
                    <a:pt x="36614" y="36742"/>
                    <a:pt x="38474" y="35246"/>
                    <a:pt x="39820" y="33365"/>
                  </a:cubicBezTo>
                  <a:cubicBezTo>
                    <a:pt x="39906" y="33451"/>
                    <a:pt x="39991" y="33536"/>
                    <a:pt x="40077" y="33643"/>
                  </a:cubicBezTo>
                  <a:cubicBezTo>
                    <a:pt x="41060" y="32468"/>
                    <a:pt x="41765" y="31228"/>
                    <a:pt x="42406" y="29903"/>
                  </a:cubicBezTo>
                  <a:cubicBezTo>
                    <a:pt x="43112" y="28556"/>
                    <a:pt x="43561" y="27124"/>
                    <a:pt x="43903" y="25628"/>
                  </a:cubicBezTo>
                  <a:cubicBezTo>
                    <a:pt x="44181" y="24110"/>
                    <a:pt x="44352" y="22593"/>
                    <a:pt x="44095" y="20990"/>
                  </a:cubicBezTo>
                  <a:cubicBezTo>
                    <a:pt x="44020" y="19655"/>
                    <a:pt x="43664" y="18254"/>
                    <a:pt x="43026" y="16962"/>
                  </a:cubicBezTo>
                  <a:lnTo>
                    <a:pt x="43026" y="16962"/>
                  </a:lnTo>
                  <a:lnTo>
                    <a:pt x="43026" y="16886"/>
                  </a:lnTo>
                  <a:lnTo>
                    <a:pt x="43026" y="16715"/>
                  </a:lnTo>
                  <a:lnTo>
                    <a:pt x="42941" y="16181"/>
                  </a:lnTo>
                  <a:cubicBezTo>
                    <a:pt x="42941" y="15817"/>
                    <a:pt x="42834" y="15475"/>
                    <a:pt x="42748" y="15112"/>
                  </a:cubicBezTo>
                  <a:cubicBezTo>
                    <a:pt x="42406" y="13594"/>
                    <a:pt x="41680" y="12355"/>
                    <a:pt x="40889" y="11371"/>
                  </a:cubicBezTo>
                  <a:cubicBezTo>
                    <a:pt x="40077" y="10303"/>
                    <a:pt x="39200" y="9597"/>
                    <a:pt x="38303" y="9063"/>
                  </a:cubicBezTo>
                  <a:lnTo>
                    <a:pt x="38303" y="9063"/>
                  </a:lnTo>
                  <a:cubicBezTo>
                    <a:pt x="38922" y="9491"/>
                    <a:pt x="39457" y="10132"/>
                    <a:pt x="39991" y="10666"/>
                  </a:cubicBezTo>
                  <a:cubicBezTo>
                    <a:pt x="40526" y="11286"/>
                    <a:pt x="40974" y="11906"/>
                    <a:pt x="41338" y="12611"/>
                  </a:cubicBezTo>
                  <a:cubicBezTo>
                    <a:pt x="41680" y="13338"/>
                    <a:pt x="41958" y="14129"/>
                    <a:pt x="42214" y="14941"/>
                  </a:cubicBezTo>
                  <a:cubicBezTo>
                    <a:pt x="42300" y="15283"/>
                    <a:pt x="42406" y="15732"/>
                    <a:pt x="42406" y="16095"/>
                  </a:cubicBezTo>
                  <a:lnTo>
                    <a:pt x="42492" y="16715"/>
                  </a:lnTo>
                  <a:lnTo>
                    <a:pt x="42492" y="16886"/>
                  </a:lnTo>
                  <a:lnTo>
                    <a:pt x="42492" y="17078"/>
                  </a:lnTo>
                  <a:cubicBezTo>
                    <a:pt x="42492" y="17091"/>
                    <a:pt x="42492" y="17105"/>
                    <a:pt x="42492" y="17118"/>
                  </a:cubicBezTo>
                  <a:lnTo>
                    <a:pt x="42492" y="17118"/>
                  </a:lnTo>
                  <a:cubicBezTo>
                    <a:pt x="43341" y="18982"/>
                    <a:pt x="43726" y="21049"/>
                    <a:pt x="43646" y="23042"/>
                  </a:cubicBezTo>
                  <a:cubicBezTo>
                    <a:pt x="43561" y="25265"/>
                    <a:pt x="42941" y="27317"/>
                    <a:pt x="42043" y="29262"/>
                  </a:cubicBezTo>
                  <a:cubicBezTo>
                    <a:pt x="41145" y="31228"/>
                    <a:pt x="39906" y="33002"/>
                    <a:pt x="38474" y="34520"/>
                  </a:cubicBezTo>
                  <a:cubicBezTo>
                    <a:pt x="37903" y="35044"/>
                    <a:pt x="37321" y="35558"/>
                    <a:pt x="36712" y="36036"/>
                  </a:cubicBezTo>
                  <a:lnTo>
                    <a:pt x="36712" y="36036"/>
                  </a:lnTo>
                  <a:cubicBezTo>
                    <a:pt x="37471" y="35359"/>
                    <a:pt x="38246" y="34679"/>
                    <a:pt x="38922" y="33900"/>
                  </a:cubicBezTo>
                  <a:cubicBezTo>
                    <a:pt x="40355" y="32382"/>
                    <a:pt x="41423" y="30608"/>
                    <a:pt x="42214" y="28727"/>
                  </a:cubicBezTo>
                  <a:cubicBezTo>
                    <a:pt x="43026" y="26868"/>
                    <a:pt x="43475" y="24816"/>
                    <a:pt x="43561" y="22764"/>
                  </a:cubicBezTo>
                  <a:cubicBezTo>
                    <a:pt x="43561" y="20974"/>
                    <a:pt x="43219" y="19119"/>
                    <a:pt x="42479" y="17497"/>
                  </a:cubicBezTo>
                  <a:lnTo>
                    <a:pt x="42479" y="17497"/>
                  </a:lnTo>
                  <a:cubicBezTo>
                    <a:pt x="42468" y="17623"/>
                    <a:pt x="42447" y="17748"/>
                    <a:pt x="42406" y="17869"/>
                  </a:cubicBezTo>
                  <a:lnTo>
                    <a:pt x="42360" y="17368"/>
                  </a:lnTo>
                  <a:lnTo>
                    <a:pt x="42360" y="17368"/>
                  </a:lnTo>
                  <a:cubicBezTo>
                    <a:pt x="42368" y="17342"/>
                    <a:pt x="42375" y="17316"/>
                    <a:pt x="42382" y="17289"/>
                  </a:cubicBezTo>
                  <a:lnTo>
                    <a:pt x="42382" y="17289"/>
                  </a:lnTo>
                  <a:cubicBezTo>
                    <a:pt x="42370" y="17265"/>
                    <a:pt x="42358" y="17240"/>
                    <a:pt x="42346" y="17216"/>
                  </a:cubicBezTo>
                  <a:lnTo>
                    <a:pt x="42346" y="17216"/>
                  </a:lnTo>
                  <a:lnTo>
                    <a:pt x="42324" y="16973"/>
                  </a:lnTo>
                  <a:lnTo>
                    <a:pt x="42324" y="16973"/>
                  </a:lnTo>
                  <a:cubicBezTo>
                    <a:pt x="42406" y="16988"/>
                    <a:pt x="42406" y="17078"/>
                    <a:pt x="42406" y="17078"/>
                  </a:cubicBezTo>
                  <a:cubicBezTo>
                    <a:pt x="42406" y="17154"/>
                    <a:pt x="42397" y="17223"/>
                    <a:pt x="42382" y="17289"/>
                  </a:cubicBezTo>
                  <a:lnTo>
                    <a:pt x="42382" y="17289"/>
                  </a:lnTo>
                  <a:cubicBezTo>
                    <a:pt x="42415" y="17358"/>
                    <a:pt x="42447" y="17427"/>
                    <a:pt x="42479" y="17497"/>
                  </a:cubicBezTo>
                  <a:lnTo>
                    <a:pt x="42479" y="17497"/>
                  </a:lnTo>
                  <a:cubicBezTo>
                    <a:pt x="42491" y="17369"/>
                    <a:pt x="42492" y="17241"/>
                    <a:pt x="42492" y="17118"/>
                  </a:cubicBezTo>
                  <a:lnTo>
                    <a:pt x="42492" y="17118"/>
                  </a:lnTo>
                  <a:cubicBezTo>
                    <a:pt x="42430" y="16982"/>
                    <a:pt x="42366" y="16848"/>
                    <a:pt x="42300" y="16715"/>
                  </a:cubicBezTo>
                  <a:lnTo>
                    <a:pt x="42300" y="16715"/>
                  </a:lnTo>
                  <a:lnTo>
                    <a:pt x="42324" y="16973"/>
                  </a:lnTo>
                  <a:lnTo>
                    <a:pt x="42324" y="16973"/>
                  </a:lnTo>
                  <a:cubicBezTo>
                    <a:pt x="42316" y="16972"/>
                    <a:pt x="42308" y="16971"/>
                    <a:pt x="42300" y="16971"/>
                  </a:cubicBezTo>
                  <a:lnTo>
                    <a:pt x="42300" y="16886"/>
                  </a:lnTo>
                  <a:lnTo>
                    <a:pt x="42300" y="16715"/>
                  </a:lnTo>
                  <a:lnTo>
                    <a:pt x="42214" y="16181"/>
                  </a:lnTo>
                  <a:cubicBezTo>
                    <a:pt x="42214" y="15732"/>
                    <a:pt x="42129" y="15368"/>
                    <a:pt x="42043" y="14941"/>
                  </a:cubicBezTo>
                  <a:cubicBezTo>
                    <a:pt x="41765" y="14214"/>
                    <a:pt x="41509" y="13423"/>
                    <a:pt x="41145" y="12804"/>
                  </a:cubicBezTo>
                  <a:cubicBezTo>
                    <a:pt x="40803" y="12077"/>
                    <a:pt x="40269" y="11457"/>
                    <a:pt x="39820" y="10837"/>
                  </a:cubicBezTo>
                  <a:cubicBezTo>
                    <a:pt x="39286" y="10217"/>
                    <a:pt x="38751" y="9683"/>
                    <a:pt x="38132" y="9234"/>
                  </a:cubicBezTo>
                  <a:lnTo>
                    <a:pt x="37768" y="8956"/>
                  </a:lnTo>
                  <a:lnTo>
                    <a:pt x="37405" y="8700"/>
                  </a:lnTo>
                  <a:cubicBezTo>
                    <a:pt x="37148" y="8529"/>
                    <a:pt x="36871" y="8336"/>
                    <a:pt x="36700" y="8165"/>
                  </a:cubicBezTo>
                  <a:cubicBezTo>
                    <a:pt x="35887" y="7802"/>
                    <a:pt x="35268" y="7631"/>
                    <a:pt x="34648" y="7460"/>
                  </a:cubicBezTo>
                  <a:cubicBezTo>
                    <a:pt x="33963" y="7244"/>
                    <a:pt x="33369" y="7157"/>
                    <a:pt x="32981" y="7157"/>
                  </a:cubicBezTo>
                  <a:cubicBezTo>
                    <a:pt x="32714" y="7157"/>
                    <a:pt x="32545" y="7198"/>
                    <a:pt x="32510" y="7268"/>
                  </a:cubicBezTo>
                  <a:cubicBezTo>
                    <a:pt x="32510" y="7460"/>
                    <a:pt x="32681" y="7631"/>
                    <a:pt x="33130" y="7887"/>
                  </a:cubicBezTo>
                  <a:cubicBezTo>
                    <a:pt x="33493" y="8165"/>
                    <a:pt x="34199" y="8529"/>
                    <a:pt x="35097" y="9149"/>
                  </a:cubicBezTo>
                  <a:cubicBezTo>
                    <a:pt x="35631" y="9405"/>
                    <a:pt x="36336" y="9854"/>
                    <a:pt x="36871" y="10217"/>
                  </a:cubicBezTo>
                  <a:cubicBezTo>
                    <a:pt x="37148" y="10474"/>
                    <a:pt x="37405" y="10666"/>
                    <a:pt x="37597" y="10837"/>
                  </a:cubicBezTo>
                  <a:cubicBezTo>
                    <a:pt x="37768" y="10923"/>
                    <a:pt x="37854" y="11008"/>
                    <a:pt x="37854" y="11008"/>
                  </a:cubicBezTo>
                  <a:cubicBezTo>
                    <a:pt x="37978" y="11333"/>
                    <a:pt x="37877" y="11378"/>
                    <a:pt x="37707" y="11378"/>
                  </a:cubicBezTo>
                  <a:cubicBezTo>
                    <a:pt x="37642" y="11378"/>
                    <a:pt x="37567" y="11371"/>
                    <a:pt x="37490" y="11371"/>
                  </a:cubicBezTo>
                  <a:cubicBezTo>
                    <a:pt x="38303" y="12162"/>
                    <a:pt x="39093" y="13060"/>
                    <a:pt x="39542" y="14129"/>
                  </a:cubicBezTo>
                  <a:cubicBezTo>
                    <a:pt x="39628" y="14407"/>
                    <a:pt x="39820" y="14578"/>
                    <a:pt x="39906" y="14834"/>
                  </a:cubicBezTo>
                  <a:lnTo>
                    <a:pt x="39991" y="15283"/>
                  </a:lnTo>
                  <a:lnTo>
                    <a:pt x="40077" y="15475"/>
                  </a:lnTo>
                  <a:lnTo>
                    <a:pt x="40077" y="15732"/>
                  </a:lnTo>
                  <a:cubicBezTo>
                    <a:pt x="40162" y="16010"/>
                    <a:pt x="40269" y="16266"/>
                    <a:pt x="40269" y="16544"/>
                  </a:cubicBezTo>
                  <a:lnTo>
                    <a:pt x="40355" y="16971"/>
                  </a:lnTo>
                  <a:lnTo>
                    <a:pt x="40355" y="17078"/>
                  </a:lnTo>
                  <a:lnTo>
                    <a:pt x="40440" y="17164"/>
                  </a:lnTo>
                  <a:lnTo>
                    <a:pt x="40355" y="17698"/>
                  </a:lnTo>
                  <a:cubicBezTo>
                    <a:pt x="40889" y="18681"/>
                    <a:pt x="41231" y="19750"/>
                    <a:pt x="41423" y="20904"/>
                  </a:cubicBezTo>
                  <a:cubicBezTo>
                    <a:pt x="41423" y="21161"/>
                    <a:pt x="41423" y="21439"/>
                    <a:pt x="41509" y="21695"/>
                  </a:cubicBezTo>
                  <a:lnTo>
                    <a:pt x="41509" y="22144"/>
                  </a:lnTo>
                  <a:lnTo>
                    <a:pt x="41509" y="22507"/>
                  </a:lnTo>
                  <a:lnTo>
                    <a:pt x="41509" y="23384"/>
                  </a:lnTo>
                  <a:lnTo>
                    <a:pt x="41423" y="24196"/>
                  </a:lnTo>
                  <a:cubicBezTo>
                    <a:pt x="41231" y="25265"/>
                    <a:pt x="40974" y="26419"/>
                    <a:pt x="40526" y="27488"/>
                  </a:cubicBezTo>
                  <a:cubicBezTo>
                    <a:pt x="40889" y="26419"/>
                    <a:pt x="41145" y="25350"/>
                    <a:pt x="41338" y="24196"/>
                  </a:cubicBezTo>
                  <a:lnTo>
                    <a:pt x="41423" y="23384"/>
                  </a:lnTo>
                  <a:lnTo>
                    <a:pt x="41423" y="22593"/>
                  </a:lnTo>
                  <a:lnTo>
                    <a:pt x="41423" y="22144"/>
                  </a:lnTo>
                  <a:lnTo>
                    <a:pt x="41423" y="21695"/>
                  </a:lnTo>
                  <a:cubicBezTo>
                    <a:pt x="41338" y="21439"/>
                    <a:pt x="41338" y="21161"/>
                    <a:pt x="41338" y="20904"/>
                  </a:cubicBezTo>
                  <a:cubicBezTo>
                    <a:pt x="41145" y="19836"/>
                    <a:pt x="40803" y="18767"/>
                    <a:pt x="40269" y="17784"/>
                  </a:cubicBezTo>
                  <a:lnTo>
                    <a:pt x="40440" y="17164"/>
                  </a:lnTo>
                  <a:lnTo>
                    <a:pt x="39820" y="18040"/>
                  </a:lnTo>
                  <a:cubicBezTo>
                    <a:pt x="40355" y="19109"/>
                    <a:pt x="40803" y="20370"/>
                    <a:pt x="40889" y="21610"/>
                  </a:cubicBezTo>
                  <a:cubicBezTo>
                    <a:pt x="40974" y="22956"/>
                    <a:pt x="40889" y="24196"/>
                    <a:pt x="40611" y="25179"/>
                  </a:cubicBezTo>
                  <a:cubicBezTo>
                    <a:pt x="39991" y="27851"/>
                    <a:pt x="38474" y="30523"/>
                    <a:pt x="36529" y="32575"/>
                  </a:cubicBezTo>
                  <a:lnTo>
                    <a:pt x="35716" y="33365"/>
                  </a:lnTo>
                  <a:lnTo>
                    <a:pt x="34926" y="33985"/>
                  </a:lnTo>
                  <a:cubicBezTo>
                    <a:pt x="34284" y="34434"/>
                    <a:pt x="33664" y="34883"/>
                    <a:pt x="33045" y="35246"/>
                  </a:cubicBezTo>
                  <a:cubicBezTo>
                    <a:pt x="31719" y="35952"/>
                    <a:pt x="30373" y="36571"/>
                    <a:pt x="28941" y="37106"/>
                  </a:cubicBezTo>
                  <a:cubicBezTo>
                    <a:pt x="26296" y="38021"/>
                    <a:pt x="23485" y="38547"/>
                    <a:pt x="20679" y="38547"/>
                  </a:cubicBezTo>
                  <a:cubicBezTo>
                    <a:pt x="20469" y="38547"/>
                    <a:pt x="20259" y="38544"/>
                    <a:pt x="20049" y="38538"/>
                  </a:cubicBezTo>
                  <a:cubicBezTo>
                    <a:pt x="17100" y="38346"/>
                    <a:pt x="14257" y="37640"/>
                    <a:pt x="12034" y="36123"/>
                  </a:cubicBezTo>
                  <a:cubicBezTo>
                    <a:pt x="11222" y="35588"/>
                    <a:pt x="10516" y="34968"/>
                    <a:pt x="9811" y="34263"/>
                  </a:cubicBezTo>
                  <a:cubicBezTo>
                    <a:pt x="9170" y="33643"/>
                    <a:pt x="8550" y="32831"/>
                    <a:pt x="8101" y="32040"/>
                  </a:cubicBezTo>
                  <a:cubicBezTo>
                    <a:pt x="7674" y="31142"/>
                    <a:pt x="7396" y="30245"/>
                    <a:pt x="7139" y="29368"/>
                  </a:cubicBezTo>
                  <a:cubicBezTo>
                    <a:pt x="7032" y="28920"/>
                    <a:pt x="7032" y="28471"/>
                    <a:pt x="7032" y="28022"/>
                  </a:cubicBezTo>
                  <a:cubicBezTo>
                    <a:pt x="6947" y="27573"/>
                    <a:pt x="7032" y="27231"/>
                    <a:pt x="7032" y="26782"/>
                  </a:cubicBezTo>
                  <a:cubicBezTo>
                    <a:pt x="7225" y="25799"/>
                    <a:pt x="7481" y="24816"/>
                    <a:pt x="7759" y="23662"/>
                  </a:cubicBezTo>
                  <a:cubicBezTo>
                    <a:pt x="7930" y="23042"/>
                    <a:pt x="8101" y="22507"/>
                    <a:pt x="8101" y="21781"/>
                  </a:cubicBezTo>
                  <a:cubicBezTo>
                    <a:pt x="8208" y="21075"/>
                    <a:pt x="8293" y="20370"/>
                    <a:pt x="8208" y="19643"/>
                  </a:cubicBezTo>
                  <a:cubicBezTo>
                    <a:pt x="8101" y="18318"/>
                    <a:pt x="7567" y="16971"/>
                    <a:pt x="7139" y="15817"/>
                  </a:cubicBezTo>
                  <a:cubicBezTo>
                    <a:pt x="6605" y="14663"/>
                    <a:pt x="5964" y="13680"/>
                    <a:pt x="5429" y="12697"/>
                  </a:cubicBezTo>
                  <a:cubicBezTo>
                    <a:pt x="5087" y="12077"/>
                    <a:pt x="4724" y="11457"/>
                    <a:pt x="4467" y="10837"/>
                  </a:cubicBezTo>
                  <a:cubicBezTo>
                    <a:pt x="4190" y="10217"/>
                    <a:pt x="3933" y="9597"/>
                    <a:pt x="3826" y="8956"/>
                  </a:cubicBezTo>
                  <a:cubicBezTo>
                    <a:pt x="3655" y="8336"/>
                    <a:pt x="3655" y="7716"/>
                    <a:pt x="3655" y="7182"/>
                  </a:cubicBezTo>
                  <a:cubicBezTo>
                    <a:pt x="3741" y="6648"/>
                    <a:pt x="3933" y="6199"/>
                    <a:pt x="4190" y="5750"/>
                  </a:cubicBezTo>
                  <a:cubicBezTo>
                    <a:pt x="4275" y="5579"/>
                    <a:pt x="4361" y="5494"/>
                    <a:pt x="4467" y="5408"/>
                  </a:cubicBezTo>
                  <a:cubicBezTo>
                    <a:pt x="4553" y="5323"/>
                    <a:pt x="4638" y="5216"/>
                    <a:pt x="4724" y="5045"/>
                  </a:cubicBezTo>
                  <a:lnTo>
                    <a:pt x="5002" y="4788"/>
                  </a:lnTo>
                  <a:lnTo>
                    <a:pt x="5258" y="4510"/>
                  </a:lnTo>
                  <a:cubicBezTo>
                    <a:pt x="5707" y="4254"/>
                    <a:pt x="6242" y="3976"/>
                    <a:pt x="6776" y="3891"/>
                  </a:cubicBezTo>
                  <a:cubicBezTo>
                    <a:pt x="7032" y="3805"/>
                    <a:pt x="7396" y="3720"/>
                    <a:pt x="7674" y="3720"/>
                  </a:cubicBezTo>
                  <a:cubicBezTo>
                    <a:pt x="8016" y="3720"/>
                    <a:pt x="8293" y="3613"/>
                    <a:pt x="8635" y="3613"/>
                  </a:cubicBezTo>
                  <a:cubicBezTo>
                    <a:pt x="9277" y="3613"/>
                    <a:pt x="9982" y="3720"/>
                    <a:pt x="10687" y="3891"/>
                  </a:cubicBezTo>
                  <a:cubicBezTo>
                    <a:pt x="11414" y="3976"/>
                    <a:pt x="12119" y="4147"/>
                    <a:pt x="12825" y="4339"/>
                  </a:cubicBezTo>
                  <a:cubicBezTo>
                    <a:pt x="13445" y="4510"/>
                    <a:pt x="14257" y="4681"/>
                    <a:pt x="14962" y="4874"/>
                  </a:cubicBezTo>
                  <a:cubicBezTo>
                    <a:pt x="16394" y="5216"/>
                    <a:pt x="17826" y="5665"/>
                    <a:pt x="19237" y="5942"/>
                  </a:cubicBezTo>
                  <a:cubicBezTo>
                    <a:pt x="21994" y="6648"/>
                    <a:pt x="24666" y="7268"/>
                    <a:pt x="27081" y="7887"/>
                  </a:cubicBezTo>
                  <a:cubicBezTo>
                    <a:pt x="29219" y="8422"/>
                    <a:pt x="30651" y="8785"/>
                    <a:pt x="31442" y="8871"/>
                  </a:cubicBezTo>
                  <a:cubicBezTo>
                    <a:pt x="31633" y="8891"/>
                    <a:pt x="31789" y="8902"/>
                    <a:pt x="31912" y="8902"/>
                  </a:cubicBezTo>
                  <a:cubicBezTo>
                    <a:pt x="32309" y="8902"/>
                    <a:pt x="32359" y="8790"/>
                    <a:pt x="32147" y="8529"/>
                  </a:cubicBezTo>
                  <a:cubicBezTo>
                    <a:pt x="31442" y="7887"/>
                    <a:pt x="28684" y="6562"/>
                    <a:pt x="24324" y="5216"/>
                  </a:cubicBezTo>
                  <a:cubicBezTo>
                    <a:pt x="24409" y="5130"/>
                    <a:pt x="24409" y="5045"/>
                    <a:pt x="24409" y="4959"/>
                  </a:cubicBezTo>
                  <a:cubicBezTo>
                    <a:pt x="27848" y="5937"/>
                    <a:pt x="29239" y="6263"/>
                    <a:pt x="29810" y="6263"/>
                  </a:cubicBezTo>
                  <a:cubicBezTo>
                    <a:pt x="29963" y="6263"/>
                    <a:pt x="30058" y="6240"/>
                    <a:pt x="30116" y="6199"/>
                  </a:cubicBezTo>
                  <a:cubicBezTo>
                    <a:pt x="30287" y="6028"/>
                    <a:pt x="29582" y="5494"/>
                    <a:pt x="30202" y="5494"/>
                  </a:cubicBezTo>
                  <a:cubicBezTo>
                    <a:pt x="25842" y="4147"/>
                    <a:pt x="21460" y="2993"/>
                    <a:pt x="17185" y="1668"/>
                  </a:cubicBezTo>
                  <a:cubicBezTo>
                    <a:pt x="16651" y="1475"/>
                    <a:pt x="15860" y="1304"/>
                    <a:pt x="15048" y="1133"/>
                  </a:cubicBezTo>
                  <a:cubicBezTo>
                    <a:pt x="14171" y="855"/>
                    <a:pt x="13359" y="684"/>
                    <a:pt x="12739" y="513"/>
                  </a:cubicBezTo>
                  <a:cubicBezTo>
                    <a:pt x="11948" y="321"/>
                    <a:pt x="11051" y="150"/>
                    <a:pt x="10153" y="65"/>
                  </a:cubicBezTo>
                  <a:cubicBezTo>
                    <a:pt x="9661" y="22"/>
                    <a:pt x="9196" y="0"/>
                    <a:pt x="8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7" name="Google Shape;497;p9"/>
            <p:cNvSpPr/>
            <p:nvPr/>
          </p:nvSpPr>
          <p:spPr>
            <a:xfrm rot="-3727620">
              <a:off x="5891784" y="2278605"/>
              <a:ext cx="3542487" cy="3583965"/>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98" name="Google Shape;498;p9"/>
            <p:cNvSpPr/>
            <p:nvPr/>
          </p:nvSpPr>
          <p:spPr>
            <a:xfrm rot="-3727620">
              <a:off x="5815532" y="2210040"/>
              <a:ext cx="3687347" cy="3804525"/>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99" name="Google Shape;499;p9"/>
          <p:cNvSpPr txBox="1">
            <a:spLocks noGrp="1"/>
          </p:cNvSpPr>
          <p:nvPr>
            <p:ph type="subTitle" idx="1"/>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sp>
        <p:nvSpPr>
          <p:cNvPr id="500" name="Google Shape;500;p9"/>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502" name="Google Shape;502;p9"/>
          <p:cNvGrpSpPr/>
          <p:nvPr/>
        </p:nvGrpSpPr>
        <p:grpSpPr>
          <a:xfrm>
            <a:off x="4055117" y="1024701"/>
            <a:ext cx="505429" cy="549549"/>
            <a:chOff x="6741375" y="2285650"/>
            <a:chExt cx="603425" cy="492075"/>
          </a:xfrm>
        </p:grpSpPr>
        <p:sp>
          <p:nvSpPr>
            <p:cNvPr id="503" name="Google Shape;503;p9"/>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4" name="Google Shape;504;p9"/>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5" name="Google Shape;505;p9"/>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6" name="Google Shape;506;p9"/>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7" name="Google Shape;507;p9"/>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8" name="Google Shape;508;p9"/>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09" name="Google Shape;509;p9"/>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0" name="Google Shape;510;p9"/>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1" name="Google Shape;511;p9"/>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2" name="Google Shape;512;p9"/>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3" name="Google Shape;513;p9"/>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4" name="Google Shape;514;p9"/>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5" name="Google Shape;515;p9"/>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6" name="Google Shape;516;p9"/>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7" name="Google Shape;517;p9"/>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8" name="Google Shape;518;p9"/>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9" name="Google Shape;519;p9"/>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0" name="Google Shape;520;p9"/>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1" name="Google Shape;521;p9"/>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22" name="Google Shape;522;p9"/>
          <p:cNvSpPr txBox="1">
            <a:spLocks noGrp="1"/>
          </p:cNvSpPr>
          <p:nvPr>
            <p:ph type="ctrTitle"/>
          </p:nvPr>
        </p:nvSpPr>
        <p:spPr>
          <a:xfrm>
            <a:off x="1685827" y="499000"/>
            <a:ext cx="3486366" cy="85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800">
                <a:solidFill>
                  <a:schemeClr val="dk1"/>
                </a:solidFill>
                <a:latin typeface="微軟正黑體" panose="020B0604030504040204" pitchFamily="34" charset="-120"/>
                <a:ea typeface="微軟正黑體" panose="020B0604030504040204" pitchFamily="34" charset="-120"/>
              </a:defRPr>
            </a:lvl1pPr>
            <a:lvl2pPr lvl="1" algn="ctr" rtl="0">
              <a:spcBef>
                <a:spcPts val="0"/>
              </a:spcBef>
              <a:spcAft>
                <a:spcPts val="0"/>
              </a:spcAft>
              <a:buSzPts val="1100"/>
              <a:buNone/>
              <a:defRPr sz="825"/>
            </a:lvl2pPr>
            <a:lvl3pPr lvl="2" algn="ctr" rtl="0">
              <a:spcBef>
                <a:spcPts val="0"/>
              </a:spcBef>
              <a:spcAft>
                <a:spcPts val="0"/>
              </a:spcAft>
              <a:buSzPts val="1100"/>
              <a:buNone/>
              <a:defRPr sz="825"/>
            </a:lvl3pPr>
            <a:lvl4pPr lvl="3" algn="ctr" rtl="0">
              <a:spcBef>
                <a:spcPts val="0"/>
              </a:spcBef>
              <a:spcAft>
                <a:spcPts val="0"/>
              </a:spcAft>
              <a:buSzPts val="1100"/>
              <a:buNone/>
              <a:defRPr sz="825"/>
            </a:lvl4pPr>
            <a:lvl5pPr lvl="4" algn="ctr" rtl="0">
              <a:spcBef>
                <a:spcPts val="0"/>
              </a:spcBef>
              <a:spcAft>
                <a:spcPts val="0"/>
              </a:spcAft>
              <a:buSzPts val="1100"/>
              <a:buNone/>
              <a:defRPr sz="825"/>
            </a:lvl5pPr>
            <a:lvl6pPr lvl="5" algn="ctr" rtl="0">
              <a:spcBef>
                <a:spcPts val="0"/>
              </a:spcBef>
              <a:spcAft>
                <a:spcPts val="0"/>
              </a:spcAft>
              <a:buSzPts val="1100"/>
              <a:buNone/>
              <a:defRPr sz="825"/>
            </a:lvl6pPr>
            <a:lvl7pPr lvl="6" algn="ctr" rtl="0">
              <a:spcBef>
                <a:spcPts val="0"/>
              </a:spcBef>
              <a:spcAft>
                <a:spcPts val="0"/>
              </a:spcAft>
              <a:buSzPts val="1100"/>
              <a:buNone/>
              <a:defRPr sz="825"/>
            </a:lvl7pPr>
            <a:lvl8pPr lvl="7" algn="ctr" rtl="0">
              <a:spcBef>
                <a:spcPts val="0"/>
              </a:spcBef>
              <a:spcAft>
                <a:spcPts val="0"/>
              </a:spcAft>
              <a:buSzPts val="1100"/>
              <a:buNone/>
              <a:defRPr sz="825"/>
            </a:lvl8pPr>
            <a:lvl9pPr lvl="8" algn="ctr" rtl="0">
              <a:spcBef>
                <a:spcPts val="0"/>
              </a:spcBef>
              <a:spcAft>
                <a:spcPts val="0"/>
              </a:spcAft>
              <a:buSzPts val="1100"/>
              <a:buNone/>
              <a:defRPr sz="825"/>
            </a:lvl9pPr>
          </a:lstStyle>
          <a:p>
            <a:endParaRPr dirty="0"/>
          </a:p>
        </p:txBody>
      </p:sp>
      <p:sp>
        <p:nvSpPr>
          <p:cNvPr id="33" name="投影片編號版面配置區 2">
            <a:extLst>
              <a:ext uri="{FF2B5EF4-FFF2-40B4-BE49-F238E27FC236}">
                <a16:creationId xmlns:a16="http://schemas.microsoft.com/office/drawing/2014/main" id="{5681FC83-0688-4638-B817-965851BCB703}"/>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668840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2 ">
  <p:cSld name="Title + text 2 ">
    <p:bg>
      <p:bgPr>
        <a:solidFill>
          <a:srgbClr val="F3F3F3"/>
        </a:solidFill>
        <a:effectLst/>
      </p:bgPr>
    </p:bg>
    <p:spTree>
      <p:nvGrpSpPr>
        <p:cNvPr id="1" name="Shape 184"/>
        <p:cNvGrpSpPr/>
        <p:nvPr/>
      </p:nvGrpSpPr>
      <p:grpSpPr>
        <a:xfrm>
          <a:off x="0" y="0"/>
          <a:ext cx="0" cy="0"/>
          <a:chOff x="0" y="0"/>
          <a:chExt cx="0" cy="0"/>
        </a:xfrm>
      </p:grpSpPr>
      <p:sp>
        <p:nvSpPr>
          <p:cNvPr id="185" name="Google Shape;185;p5"/>
          <p:cNvSpPr/>
          <p:nvPr/>
        </p:nvSpPr>
        <p:spPr>
          <a:xfrm>
            <a:off x="1021429" y="2013751"/>
            <a:ext cx="1767929" cy="1738259"/>
          </a:xfrm>
          <a:custGeom>
            <a:avLst/>
            <a:gdLst/>
            <a:ahLst/>
            <a:cxnLst/>
            <a:rect l="l" t="t" r="r" b="b"/>
            <a:pathLst>
              <a:path w="29976" h="22104" extrusionOk="0">
                <a:moveTo>
                  <a:pt x="9599" y="5624"/>
                </a:moveTo>
                <a:lnTo>
                  <a:pt x="9700" y="5725"/>
                </a:lnTo>
                <a:lnTo>
                  <a:pt x="9599" y="5725"/>
                </a:lnTo>
                <a:lnTo>
                  <a:pt x="9599" y="5624"/>
                </a:lnTo>
                <a:close/>
                <a:moveTo>
                  <a:pt x="11479" y="5524"/>
                </a:moveTo>
                <a:lnTo>
                  <a:pt x="11479" y="5725"/>
                </a:lnTo>
                <a:lnTo>
                  <a:pt x="10652" y="5725"/>
                </a:lnTo>
                <a:lnTo>
                  <a:pt x="10652" y="5524"/>
                </a:lnTo>
                <a:close/>
                <a:moveTo>
                  <a:pt x="9800" y="6025"/>
                </a:moveTo>
                <a:lnTo>
                  <a:pt x="9800" y="6151"/>
                </a:lnTo>
                <a:lnTo>
                  <a:pt x="9700" y="6151"/>
                </a:lnTo>
                <a:lnTo>
                  <a:pt x="9700" y="6025"/>
                </a:lnTo>
                <a:close/>
                <a:moveTo>
                  <a:pt x="11053" y="5925"/>
                </a:moveTo>
                <a:lnTo>
                  <a:pt x="11053" y="6151"/>
                </a:lnTo>
                <a:lnTo>
                  <a:pt x="10852" y="6151"/>
                </a:lnTo>
                <a:lnTo>
                  <a:pt x="10852" y="6025"/>
                </a:lnTo>
                <a:cubicBezTo>
                  <a:pt x="10953" y="6025"/>
                  <a:pt x="10953" y="5925"/>
                  <a:pt x="11053" y="5925"/>
                </a:cubicBezTo>
                <a:close/>
                <a:moveTo>
                  <a:pt x="10652" y="6451"/>
                </a:moveTo>
                <a:lnTo>
                  <a:pt x="10652" y="6552"/>
                </a:lnTo>
                <a:lnTo>
                  <a:pt x="10552" y="6451"/>
                </a:lnTo>
                <a:close/>
                <a:moveTo>
                  <a:pt x="2607" y="9584"/>
                </a:moveTo>
                <a:lnTo>
                  <a:pt x="2607" y="9685"/>
                </a:lnTo>
                <a:lnTo>
                  <a:pt x="2406" y="9685"/>
                </a:lnTo>
                <a:cubicBezTo>
                  <a:pt x="2406" y="9685"/>
                  <a:pt x="2406" y="9584"/>
                  <a:pt x="2281" y="9584"/>
                </a:cubicBezTo>
                <a:close/>
                <a:moveTo>
                  <a:pt x="24837" y="10938"/>
                </a:moveTo>
                <a:cubicBezTo>
                  <a:pt x="24963" y="11038"/>
                  <a:pt x="25163" y="11163"/>
                  <a:pt x="25264" y="11264"/>
                </a:cubicBezTo>
                <a:cubicBezTo>
                  <a:pt x="25063" y="11264"/>
                  <a:pt x="24837" y="11264"/>
                  <a:pt x="24537" y="11163"/>
                </a:cubicBezTo>
                <a:cubicBezTo>
                  <a:pt x="24637" y="11038"/>
                  <a:pt x="24737" y="11038"/>
                  <a:pt x="24837" y="10938"/>
                </a:cubicBezTo>
                <a:close/>
                <a:moveTo>
                  <a:pt x="27569" y="11464"/>
                </a:moveTo>
                <a:lnTo>
                  <a:pt x="27569" y="11564"/>
                </a:lnTo>
                <a:lnTo>
                  <a:pt x="27469" y="11564"/>
                </a:lnTo>
                <a:cubicBezTo>
                  <a:pt x="27469" y="11564"/>
                  <a:pt x="27569" y="11564"/>
                  <a:pt x="27569" y="11464"/>
                </a:cubicBezTo>
                <a:close/>
                <a:moveTo>
                  <a:pt x="25589" y="11464"/>
                </a:moveTo>
                <a:cubicBezTo>
                  <a:pt x="25690" y="11564"/>
                  <a:pt x="25790" y="11564"/>
                  <a:pt x="25890" y="11665"/>
                </a:cubicBezTo>
                <a:lnTo>
                  <a:pt x="25589" y="11665"/>
                </a:lnTo>
                <a:lnTo>
                  <a:pt x="25589" y="11464"/>
                </a:lnTo>
                <a:close/>
                <a:moveTo>
                  <a:pt x="26091" y="11163"/>
                </a:moveTo>
                <a:cubicBezTo>
                  <a:pt x="26416" y="11264"/>
                  <a:pt x="26517" y="11464"/>
                  <a:pt x="26617" y="11665"/>
                </a:cubicBezTo>
                <a:lnTo>
                  <a:pt x="26091" y="11665"/>
                </a:lnTo>
                <a:lnTo>
                  <a:pt x="26091" y="11163"/>
                </a:lnTo>
                <a:close/>
                <a:moveTo>
                  <a:pt x="26943" y="12091"/>
                </a:moveTo>
                <a:cubicBezTo>
                  <a:pt x="27043" y="12091"/>
                  <a:pt x="27043" y="12091"/>
                  <a:pt x="27143" y="12191"/>
                </a:cubicBezTo>
                <a:lnTo>
                  <a:pt x="26943" y="12191"/>
                </a:lnTo>
                <a:lnTo>
                  <a:pt x="26943" y="12091"/>
                </a:lnTo>
                <a:close/>
                <a:moveTo>
                  <a:pt x="27770" y="12918"/>
                </a:moveTo>
                <a:lnTo>
                  <a:pt x="27770" y="13043"/>
                </a:lnTo>
                <a:lnTo>
                  <a:pt x="27569" y="13043"/>
                </a:lnTo>
                <a:lnTo>
                  <a:pt x="27569" y="12918"/>
                </a:lnTo>
                <a:close/>
                <a:moveTo>
                  <a:pt x="19198" y="16376"/>
                </a:moveTo>
                <a:lnTo>
                  <a:pt x="19198" y="16477"/>
                </a:lnTo>
                <a:lnTo>
                  <a:pt x="18998" y="16477"/>
                </a:lnTo>
                <a:lnTo>
                  <a:pt x="18898" y="16376"/>
                </a:lnTo>
                <a:close/>
                <a:moveTo>
                  <a:pt x="19624" y="16376"/>
                </a:moveTo>
                <a:cubicBezTo>
                  <a:pt x="19624" y="16376"/>
                  <a:pt x="19725" y="16376"/>
                  <a:pt x="19725" y="16477"/>
                </a:cubicBezTo>
                <a:lnTo>
                  <a:pt x="19624" y="16477"/>
                </a:lnTo>
                <a:lnTo>
                  <a:pt x="19624" y="16376"/>
                </a:lnTo>
                <a:close/>
                <a:moveTo>
                  <a:pt x="20351" y="16376"/>
                </a:moveTo>
                <a:cubicBezTo>
                  <a:pt x="20351" y="16376"/>
                  <a:pt x="20251" y="16376"/>
                  <a:pt x="20251" y="16477"/>
                </a:cubicBezTo>
                <a:lnTo>
                  <a:pt x="20251" y="16376"/>
                </a:lnTo>
                <a:close/>
                <a:moveTo>
                  <a:pt x="19424" y="16677"/>
                </a:moveTo>
                <a:lnTo>
                  <a:pt x="19424" y="16903"/>
                </a:lnTo>
                <a:lnTo>
                  <a:pt x="18572" y="16903"/>
                </a:lnTo>
                <a:lnTo>
                  <a:pt x="18572" y="16677"/>
                </a:lnTo>
                <a:close/>
                <a:moveTo>
                  <a:pt x="27340" y="1"/>
                </a:moveTo>
                <a:cubicBezTo>
                  <a:pt x="26574" y="1"/>
                  <a:pt x="25874" y="356"/>
                  <a:pt x="25163" y="712"/>
                </a:cubicBezTo>
                <a:cubicBezTo>
                  <a:pt x="24963" y="913"/>
                  <a:pt x="24963" y="1439"/>
                  <a:pt x="24436" y="1439"/>
                </a:cubicBezTo>
                <a:cubicBezTo>
                  <a:pt x="23710" y="1138"/>
                  <a:pt x="23083" y="812"/>
                  <a:pt x="22456" y="612"/>
                </a:cubicBezTo>
                <a:cubicBezTo>
                  <a:pt x="22131" y="712"/>
                  <a:pt x="21830" y="913"/>
                  <a:pt x="21705" y="913"/>
                </a:cubicBezTo>
                <a:cubicBezTo>
                  <a:pt x="21404" y="1339"/>
                  <a:pt x="21078" y="1639"/>
                  <a:pt x="20878" y="1965"/>
                </a:cubicBezTo>
                <a:cubicBezTo>
                  <a:pt x="20451" y="1539"/>
                  <a:pt x="20151" y="1238"/>
                  <a:pt x="19725" y="712"/>
                </a:cubicBezTo>
                <a:cubicBezTo>
                  <a:pt x="19524" y="1013"/>
                  <a:pt x="19324" y="1339"/>
                  <a:pt x="18998" y="1639"/>
                </a:cubicBezTo>
                <a:cubicBezTo>
                  <a:pt x="18171" y="1765"/>
                  <a:pt x="17218" y="1865"/>
                  <a:pt x="16291" y="1965"/>
                </a:cubicBezTo>
                <a:lnTo>
                  <a:pt x="16291" y="2266"/>
                </a:lnTo>
                <a:cubicBezTo>
                  <a:pt x="15664" y="2266"/>
                  <a:pt x="15138" y="2166"/>
                  <a:pt x="14512" y="2166"/>
                </a:cubicBezTo>
                <a:cubicBezTo>
                  <a:pt x="13258" y="2065"/>
                  <a:pt x="12005" y="2065"/>
                  <a:pt x="10752" y="1965"/>
                </a:cubicBezTo>
                <a:cubicBezTo>
                  <a:pt x="8772" y="1639"/>
                  <a:pt x="6993" y="1013"/>
                  <a:pt x="5013" y="913"/>
                </a:cubicBezTo>
                <a:cubicBezTo>
                  <a:pt x="4537" y="862"/>
                  <a:pt x="4092" y="812"/>
                  <a:pt x="3647" y="812"/>
                </a:cubicBezTo>
                <a:cubicBezTo>
                  <a:pt x="3202" y="812"/>
                  <a:pt x="2757" y="862"/>
                  <a:pt x="2281" y="1013"/>
                </a:cubicBezTo>
                <a:cubicBezTo>
                  <a:pt x="1980" y="1138"/>
                  <a:pt x="1554" y="1138"/>
                  <a:pt x="1354" y="1339"/>
                </a:cubicBezTo>
                <a:cubicBezTo>
                  <a:pt x="827" y="1765"/>
                  <a:pt x="401" y="2266"/>
                  <a:pt x="0" y="2792"/>
                </a:cubicBezTo>
                <a:cubicBezTo>
                  <a:pt x="100" y="2893"/>
                  <a:pt x="201" y="3018"/>
                  <a:pt x="301" y="3218"/>
                </a:cubicBezTo>
                <a:cubicBezTo>
                  <a:pt x="527" y="3419"/>
                  <a:pt x="727" y="3745"/>
                  <a:pt x="827" y="4045"/>
                </a:cubicBezTo>
                <a:cubicBezTo>
                  <a:pt x="1028" y="4471"/>
                  <a:pt x="1028" y="4998"/>
                  <a:pt x="1253" y="5624"/>
                </a:cubicBezTo>
                <a:cubicBezTo>
                  <a:pt x="727" y="6151"/>
                  <a:pt x="1028" y="6878"/>
                  <a:pt x="1028" y="7604"/>
                </a:cubicBezTo>
                <a:cubicBezTo>
                  <a:pt x="1153" y="7805"/>
                  <a:pt x="1253" y="8131"/>
                  <a:pt x="1454" y="8331"/>
                </a:cubicBezTo>
                <a:cubicBezTo>
                  <a:pt x="1028" y="8431"/>
                  <a:pt x="627" y="8431"/>
                  <a:pt x="301" y="8431"/>
                </a:cubicBezTo>
                <a:lnTo>
                  <a:pt x="301" y="8657"/>
                </a:lnTo>
                <a:cubicBezTo>
                  <a:pt x="928" y="8657"/>
                  <a:pt x="1454" y="8757"/>
                  <a:pt x="2080" y="8857"/>
                </a:cubicBezTo>
                <a:cubicBezTo>
                  <a:pt x="2080" y="9158"/>
                  <a:pt x="1980" y="9584"/>
                  <a:pt x="1880" y="9910"/>
                </a:cubicBezTo>
                <a:cubicBezTo>
                  <a:pt x="1654" y="9910"/>
                  <a:pt x="1354" y="9910"/>
                  <a:pt x="928" y="10010"/>
                </a:cubicBezTo>
                <a:cubicBezTo>
                  <a:pt x="827" y="10537"/>
                  <a:pt x="627" y="11163"/>
                  <a:pt x="527" y="11790"/>
                </a:cubicBezTo>
                <a:cubicBezTo>
                  <a:pt x="527" y="12416"/>
                  <a:pt x="627" y="13143"/>
                  <a:pt x="727" y="13870"/>
                </a:cubicBezTo>
                <a:cubicBezTo>
                  <a:pt x="827" y="15850"/>
                  <a:pt x="928" y="17830"/>
                  <a:pt x="1028" y="19935"/>
                </a:cubicBezTo>
                <a:cubicBezTo>
                  <a:pt x="1153" y="20562"/>
                  <a:pt x="1253" y="21188"/>
                  <a:pt x="1354" y="21815"/>
                </a:cubicBezTo>
                <a:cubicBezTo>
                  <a:pt x="1769" y="22023"/>
                  <a:pt x="2162" y="22104"/>
                  <a:pt x="2540" y="22104"/>
                </a:cubicBezTo>
                <a:cubicBezTo>
                  <a:pt x="3302" y="22104"/>
                  <a:pt x="4000" y="21774"/>
                  <a:pt x="4687" y="21489"/>
                </a:cubicBezTo>
                <a:cubicBezTo>
                  <a:pt x="4913" y="21188"/>
                  <a:pt x="5013" y="20662"/>
                  <a:pt x="5539" y="20662"/>
                </a:cubicBezTo>
                <a:cubicBezTo>
                  <a:pt x="6166" y="21063"/>
                  <a:pt x="6892" y="21289"/>
                  <a:pt x="7519" y="21589"/>
                </a:cubicBezTo>
                <a:cubicBezTo>
                  <a:pt x="7820" y="21489"/>
                  <a:pt x="8045" y="21289"/>
                  <a:pt x="8146" y="21289"/>
                </a:cubicBezTo>
                <a:cubicBezTo>
                  <a:pt x="8547" y="20863"/>
                  <a:pt x="8772" y="20562"/>
                  <a:pt x="9073" y="20236"/>
                </a:cubicBezTo>
                <a:cubicBezTo>
                  <a:pt x="9399" y="20662"/>
                  <a:pt x="9700" y="21063"/>
                  <a:pt x="10126" y="21489"/>
                </a:cubicBezTo>
                <a:cubicBezTo>
                  <a:pt x="10426" y="21188"/>
                  <a:pt x="10652" y="20963"/>
                  <a:pt x="10852" y="20662"/>
                </a:cubicBezTo>
                <a:cubicBezTo>
                  <a:pt x="11805" y="20562"/>
                  <a:pt x="12732" y="20436"/>
                  <a:pt x="13685" y="20336"/>
                </a:cubicBezTo>
                <a:cubicBezTo>
                  <a:pt x="13685" y="20236"/>
                  <a:pt x="13685" y="20136"/>
                  <a:pt x="13559" y="20035"/>
                </a:cubicBezTo>
                <a:lnTo>
                  <a:pt x="13559" y="20035"/>
                </a:lnTo>
                <a:cubicBezTo>
                  <a:pt x="14186" y="20136"/>
                  <a:pt x="14812" y="20136"/>
                  <a:pt x="15439" y="20236"/>
                </a:cubicBezTo>
                <a:cubicBezTo>
                  <a:pt x="16692" y="20336"/>
                  <a:pt x="17945" y="20336"/>
                  <a:pt x="19198" y="20562"/>
                </a:cubicBezTo>
                <a:cubicBezTo>
                  <a:pt x="21078" y="20762"/>
                  <a:pt x="22958" y="21489"/>
                  <a:pt x="24837" y="21690"/>
                </a:cubicBezTo>
                <a:cubicBezTo>
                  <a:pt x="25390" y="21690"/>
                  <a:pt x="25935" y="21766"/>
                  <a:pt x="26461" y="21766"/>
                </a:cubicBezTo>
                <a:cubicBezTo>
                  <a:pt x="26841" y="21766"/>
                  <a:pt x="27212" y="21726"/>
                  <a:pt x="27569" y="21589"/>
                </a:cubicBezTo>
                <a:cubicBezTo>
                  <a:pt x="27870" y="21589"/>
                  <a:pt x="28296" y="21489"/>
                  <a:pt x="28597" y="21289"/>
                </a:cubicBezTo>
                <a:cubicBezTo>
                  <a:pt x="29123" y="20863"/>
                  <a:pt x="29549" y="20336"/>
                  <a:pt x="29975" y="19935"/>
                </a:cubicBezTo>
                <a:cubicBezTo>
                  <a:pt x="29850" y="19710"/>
                  <a:pt x="29750" y="19609"/>
                  <a:pt x="29650" y="19509"/>
                </a:cubicBezTo>
                <a:cubicBezTo>
                  <a:pt x="29449" y="19183"/>
                  <a:pt x="29223" y="18983"/>
                  <a:pt x="29123" y="18682"/>
                </a:cubicBezTo>
                <a:cubicBezTo>
                  <a:pt x="28923" y="18156"/>
                  <a:pt x="28923" y="17629"/>
                  <a:pt x="28822" y="17003"/>
                </a:cubicBezTo>
                <a:cubicBezTo>
                  <a:pt x="29349" y="16477"/>
                  <a:pt x="29023" y="15750"/>
                  <a:pt x="29023" y="15023"/>
                </a:cubicBezTo>
                <a:cubicBezTo>
                  <a:pt x="28923" y="14797"/>
                  <a:pt x="28822" y="14597"/>
                  <a:pt x="28722" y="14296"/>
                </a:cubicBezTo>
                <a:cubicBezTo>
                  <a:pt x="29123" y="14296"/>
                  <a:pt x="29449" y="14171"/>
                  <a:pt x="29750" y="14171"/>
                </a:cubicBezTo>
                <a:lnTo>
                  <a:pt x="29750" y="14071"/>
                </a:lnTo>
                <a:cubicBezTo>
                  <a:pt x="29223" y="13970"/>
                  <a:pt x="28597" y="13870"/>
                  <a:pt x="28096" y="13770"/>
                </a:cubicBezTo>
                <a:cubicBezTo>
                  <a:pt x="27970" y="13243"/>
                  <a:pt x="28396" y="12717"/>
                  <a:pt x="28396" y="12191"/>
                </a:cubicBezTo>
                <a:cubicBezTo>
                  <a:pt x="28597" y="12191"/>
                  <a:pt x="28923" y="12091"/>
                  <a:pt x="29223" y="12091"/>
                </a:cubicBezTo>
                <a:cubicBezTo>
                  <a:pt x="29349" y="11564"/>
                  <a:pt x="29549" y="10938"/>
                  <a:pt x="29650" y="10311"/>
                </a:cubicBezTo>
                <a:cubicBezTo>
                  <a:pt x="29650" y="9584"/>
                  <a:pt x="29449" y="8857"/>
                  <a:pt x="29449" y="8231"/>
                </a:cubicBezTo>
                <a:cubicBezTo>
                  <a:pt x="29223" y="6251"/>
                  <a:pt x="29023" y="4146"/>
                  <a:pt x="28923" y="2166"/>
                </a:cubicBezTo>
                <a:cubicBezTo>
                  <a:pt x="28822" y="1539"/>
                  <a:pt x="28597" y="812"/>
                  <a:pt x="28497" y="286"/>
                </a:cubicBezTo>
                <a:cubicBezTo>
                  <a:pt x="28090" y="83"/>
                  <a:pt x="27707" y="1"/>
                  <a:pt x="27340"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6" name="Google Shape;186;p5"/>
          <p:cNvSpPr/>
          <p:nvPr/>
        </p:nvSpPr>
        <p:spPr>
          <a:xfrm rot="10503109">
            <a:off x="5366679" y="3440900"/>
            <a:ext cx="1541077" cy="1755053"/>
          </a:xfrm>
          <a:custGeom>
            <a:avLst/>
            <a:gdLst/>
            <a:ahLst/>
            <a:cxnLst/>
            <a:rect l="l" t="t" r="r" b="b"/>
            <a:pathLst>
              <a:path w="51747" h="44199" extrusionOk="0">
                <a:moveTo>
                  <a:pt x="9277" y="1"/>
                </a:moveTo>
                <a:lnTo>
                  <a:pt x="9277" y="1"/>
                </a:lnTo>
                <a:cubicBezTo>
                  <a:pt x="9277" y="1"/>
                  <a:pt x="12825" y="7653"/>
                  <a:pt x="10516" y="12548"/>
                </a:cubicBezTo>
                <a:cubicBezTo>
                  <a:pt x="8828" y="16032"/>
                  <a:pt x="5985" y="14599"/>
                  <a:pt x="5173" y="19152"/>
                </a:cubicBezTo>
                <a:cubicBezTo>
                  <a:pt x="4587" y="22605"/>
                  <a:pt x="1693" y="22701"/>
                  <a:pt x="1375" y="22701"/>
                </a:cubicBezTo>
                <a:cubicBezTo>
                  <a:pt x="1357" y="22701"/>
                  <a:pt x="1347" y="22700"/>
                  <a:pt x="1347" y="22700"/>
                </a:cubicBezTo>
                <a:lnTo>
                  <a:pt x="0" y="43903"/>
                </a:lnTo>
                <a:cubicBezTo>
                  <a:pt x="0" y="43903"/>
                  <a:pt x="3243" y="44199"/>
                  <a:pt x="6816" y="44199"/>
                </a:cubicBezTo>
                <a:cubicBezTo>
                  <a:pt x="9166" y="44199"/>
                  <a:pt x="11659" y="44071"/>
                  <a:pt x="13466" y="43647"/>
                </a:cubicBezTo>
                <a:cubicBezTo>
                  <a:pt x="22806" y="41232"/>
                  <a:pt x="19515" y="34905"/>
                  <a:pt x="30202" y="32682"/>
                </a:cubicBezTo>
                <a:cubicBezTo>
                  <a:pt x="41872" y="30374"/>
                  <a:pt x="45078" y="25201"/>
                  <a:pt x="45698" y="13894"/>
                </a:cubicBezTo>
                <a:cubicBezTo>
                  <a:pt x="46232" y="2587"/>
                  <a:pt x="51747" y="2587"/>
                  <a:pt x="51747" y="2587"/>
                </a:cubicBezTo>
                <a:lnTo>
                  <a:pt x="9277" y="1"/>
                </a:ln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7" name="Google Shape;187;p5"/>
          <p:cNvSpPr/>
          <p:nvPr/>
        </p:nvSpPr>
        <p:spPr>
          <a:xfrm rot="10503109">
            <a:off x="5313136" y="3396713"/>
            <a:ext cx="1631492" cy="1842609"/>
          </a:xfrm>
          <a:custGeom>
            <a:avLst/>
            <a:gdLst/>
            <a:ahLst/>
            <a:cxnLst/>
            <a:rect l="l" t="t" r="r" b="b"/>
            <a:pathLst>
              <a:path w="54783" h="46404" extrusionOk="0">
                <a:moveTo>
                  <a:pt x="10688" y="449"/>
                </a:moveTo>
                <a:lnTo>
                  <a:pt x="11842" y="535"/>
                </a:lnTo>
                <a:lnTo>
                  <a:pt x="10773" y="535"/>
                </a:lnTo>
                <a:lnTo>
                  <a:pt x="10153" y="449"/>
                </a:lnTo>
                <a:close/>
                <a:moveTo>
                  <a:pt x="11842" y="535"/>
                </a:moveTo>
                <a:lnTo>
                  <a:pt x="12686" y="620"/>
                </a:lnTo>
                <a:lnTo>
                  <a:pt x="12686" y="620"/>
                </a:lnTo>
                <a:cubicBezTo>
                  <a:pt x="12398" y="599"/>
                  <a:pt x="12109" y="577"/>
                  <a:pt x="11842" y="535"/>
                </a:cubicBezTo>
                <a:close/>
                <a:moveTo>
                  <a:pt x="12291" y="2223"/>
                </a:moveTo>
                <a:lnTo>
                  <a:pt x="13188" y="2309"/>
                </a:lnTo>
                <a:lnTo>
                  <a:pt x="13188" y="2309"/>
                </a:lnTo>
                <a:lnTo>
                  <a:pt x="12569" y="2223"/>
                </a:lnTo>
                <a:close/>
                <a:moveTo>
                  <a:pt x="11720" y="2154"/>
                </a:moveTo>
                <a:cubicBezTo>
                  <a:pt x="11761" y="2261"/>
                  <a:pt x="11801" y="2369"/>
                  <a:pt x="11842" y="2501"/>
                </a:cubicBezTo>
                <a:lnTo>
                  <a:pt x="11883" y="2664"/>
                </a:lnTo>
                <a:lnTo>
                  <a:pt x="11883" y="2664"/>
                </a:lnTo>
                <a:cubicBezTo>
                  <a:pt x="11808" y="2434"/>
                  <a:pt x="11764" y="2288"/>
                  <a:pt x="11720" y="2154"/>
                </a:cubicBezTo>
                <a:close/>
                <a:moveTo>
                  <a:pt x="9626" y="465"/>
                </a:moveTo>
                <a:lnTo>
                  <a:pt x="9626" y="465"/>
                </a:lnTo>
                <a:cubicBezTo>
                  <a:pt x="9987" y="1251"/>
                  <a:pt x="10327" y="2057"/>
                  <a:pt x="10688" y="2843"/>
                </a:cubicBezTo>
                <a:lnTo>
                  <a:pt x="10688" y="3035"/>
                </a:lnTo>
                <a:lnTo>
                  <a:pt x="10602" y="2843"/>
                </a:lnTo>
                <a:cubicBezTo>
                  <a:pt x="10326" y="2057"/>
                  <a:pt x="9987" y="1251"/>
                  <a:pt x="9626" y="465"/>
                </a:cubicBezTo>
                <a:close/>
                <a:moveTo>
                  <a:pt x="12291" y="2501"/>
                </a:moveTo>
                <a:lnTo>
                  <a:pt x="12376" y="2758"/>
                </a:lnTo>
                <a:lnTo>
                  <a:pt x="12462" y="3121"/>
                </a:lnTo>
                <a:lnTo>
                  <a:pt x="12376" y="2672"/>
                </a:lnTo>
                <a:lnTo>
                  <a:pt x="12291" y="2501"/>
                </a:lnTo>
                <a:close/>
                <a:moveTo>
                  <a:pt x="10688" y="3035"/>
                </a:moveTo>
                <a:lnTo>
                  <a:pt x="10688" y="3035"/>
                </a:lnTo>
                <a:cubicBezTo>
                  <a:pt x="10742" y="3090"/>
                  <a:pt x="10762" y="3144"/>
                  <a:pt x="10769" y="3198"/>
                </a:cubicBezTo>
                <a:lnTo>
                  <a:pt x="10769" y="3198"/>
                </a:lnTo>
                <a:lnTo>
                  <a:pt x="10688" y="3035"/>
                </a:lnTo>
                <a:close/>
                <a:moveTo>
                  <a:pt x="12462" y="3121"/>
                </a:moveTo>
                <a:cubicBezTo>
                  <a:pt x="12569" y="3463"/>
                  <a:pt x="12654" y="3741"/>
                  <a:pt x="12740" y="3997"/>
                </a:cubicBezTo>
                <a:cubicBezTo>
                  <a:pt x="12654" y="3655"/>
                  <a:pt x="12569" y="3377"/>
                  <a:pt x="12462" y="3121"/>
                </a:cubicBezTo>
                <a:close/>
                <a:moveTo>
                  <a:pt x="10799" y="3340"/>
                </a:moveTo>
                <a:lnTo>
                  <a:pt x="10966" y="3655"/>
                </a:lnTo>
                <a:cubicBezTo>
                  <a:pt x="11051" y="3912"/>
                  <a:pt x="11051" y="4190"/>
                  <a:pt x="11137" y="4446"/>
                </a:cubicBezTo>
                <a:cubicBezTo>
                  <a:pt x="11051" y="4190"/>
                  <a:pt x="10966" y="3912"/>
                  <a:pt x="10859" y="3655"/>
                </a:cubicBezTo>
                <a:lnTo>
                  <a:pt x="10799" y="3340"/>
                </a:lnTo>
                <a:close/>
                <a:moveTo>
                  <a:pt x="11137" y="4446"/>
                </a:moveTo>
                <a:cubicBezTo>
                  <a:pt x="11401" y="5225"/>
                  <a:pt x="11564" y="6005"/>
                  <a:pt x="11699" y="6784"/>
                </a:cubicBezTo>
                <a:lnTo>
                  <a:pt x="11699" y="6784"/>
                </a:lnTo>
                <a:cubicBezTo>
                  <a:pt x="11536" y="5980"/>
                  <a:pt x="11330" y="5189"/>
                  <a:pt x="11137" y="4446"/>
                </a:cubicBezTo>
                <a:close/>
                <a:moveTo>
                  <a:pt x="12740" y="3997"/>
                </a:moveTo>
                <a:cubicBezTo>
                  <a:pt x="13103" y="5173"/>
                  <a:pt x="13274" y="6327"/>
                  <a:pt x="13445" y="7481"/>
                </a:cubicBezTo>
                <a:cubicBezTo>
                  <a:pt x="13553" y="8132"/>
                  <a:pt x="13601" y="8809"/>
                  <a:pt x="13602" y="9487"/>
                </a:cubicBezTo>
                <a:lnTo>
                  <a:pt x="13602" y="9487"/>
                </a:lnTo>
                <a:cubicBezTo>
                  <a:pt x="13604" y="8769"/>
                  <a:pt x="13557" y="8068"/>
                  <a:pt x="13445" y="7396"/>
                </a:cubicBezTo>
                <a:cubicBezTo>
                  <a:pt x="13274" y="6242"/>
                  <a:pt x="13103" y="5066"/>
                  <a:pt x="12740" y="3997"/>
                </a:cubicBezTo>
                <a:close/>
                <a:moveTo>
                  <a:pt x="13602" y="9487"/>
                </a:moveTo>
                <a:cubicBezTo>
                  <a:pt x="13601" y="10001"/>
                  <a:pt x="13575" y="10524"/>
                  <a:pt x="13530" y="11051"/>
                </a:cubicBezTo>
                <a:cubicBezTo>
                  <a:pt x="13577" y="10537"/>
                  <a:pt x="13603" y="10012"/>
                  <a:pt x="13602" y="9487"/>
                </a:cubicBezTo>
                <a:close/>
                <a:moveTo>
                  <a:pt x="13530" y="11051"/>
                </a:moveTo>
                <a:cubicBezTo>
                  <a:pt x="13445" y="11307"/>
                  <a:pt x="13445" y="11671"/>
                  <a:pt x="13359" y="11927"/>
                </a:cubicBezTo>
                <a:lnTo>
                  <a:pt x="13311" y="12183"/>
                </a:lnTo>
                <a:lnTo>
                  <a:pt x="13359" y="12012"/>
                </a:lnTo>
                <a:cubicBezTo>
                  <a:pt x="13445" y="11671"/>
                  <a:pt x="13445" y="11393"/>
                  <a:pt x="13530" y="11051"/>
                </a:cubicBezTo>
                <a:close/>
                <a:moveTo>
                  <a:pt x="13311" y="12183"/>
                </a:moveTo>
                <a:lnTo>
                  <a:pt x="13103" y="12910"/>
                </a:lnTo>
                <a:cubicBezTo>
                  <a:pt x="12941" y="13433"/>
                  <a:pt x="12733" y="13895"/>
                  <a:pt x="12505" y="14399"/>
                </a:cubicBezTo>
                <a:lnTo>
                  <a:pt x="12505" y="14399"/>
                </a:lnTo>
                <a:cubicBezTo>
                  <a:pt x="12801" y="13913"/>
                  <a:pt x="13020" y="13369"/>
                  <a:pt x="13188" y="12825"/>
                </a:cubicBezTo>
                <a:lnTo>
                  <a:pt x="13311" y="12183"/>
                </a:lnTo>
                <a:close/>
                <a:moveTo>
                  <a:pt x="12505" y="14399"/>
                </a:moveTo>
                <a:lnTo>
                  <a:pt x="12505" y="14399"/>
                </a:lnTo>
                <a:cubicBezTo>
                  <a:pt x="12464" y="14467"/>
                  <a:pt x="12421" y="14533"/>
                  <a:pt x="12376" y="14599"/>
                </a:cubicBezTo>
                <a:cubicBezTo>
                  <a:pt x="12307" y="14743"/>
                  <a:pt x="12224" y="14893"/>
                  <a:pt x="12129" y="15045"/>
                </a:cubicBezTo>
                <a:lnTo>
                  <a:pt x="12129" y="15045"/>
                </a:lnTo>
                <a:cubicBezTo>
                  <a:pt x="12216" y="14925"/>
                  <a:pt x="12299" y="14805"/>
                  <a:pt x="12376" y="14684"/>
                </a:cubicBezTo>
                <a:cubicBezTo>
                  <a:pt x="12420" y="14587"/>
                  <a:pt x="12463" y="14492"/>
                  <a:pt x="12505" y="14399"/>
                </a:cubicBezTo>
                <a:close/>
                <a:moveTo>
                  <a:pt x="12129" y="15045"/>
                </a:moveTo>
                <a:lnTo>
                  <a:pt x="12129" y="15045"/>
                </a:lnTo>
                <a:cubicBezTo>
                  <a:pt x="11827" y="15455"/>
                  <a:pt x="11465" y="15854"/>
                  <a:pt x="11051" y="16202"/>
                </a:cubicBezTo>
                <a:cubicBezTo>
                  <a:pt x="10951" y="16301"/>
                  <a:pt x="10844" y="16392"/>
                  <a:pt x="10731" y="16477"/>
                </a:cubicBezTo>
                <a:lnTo>
                  <a:pt x="10731" y="16477"/>
                </a:lnTo>
                <a:cubicBezTo>
                  <a:pt x="10865" y="16386"/>
                  <a:pt x="11001" y="16294"/>
                  <a:pt x="11137" y="16202"/>
                </a:cubicBezTo>
                <a:cubicBezTo>
                  <a:pt x="11527" y="15874"/>
                  <a:pt x="11871" y="15455"/>
                  <a:pt x="12129" y="15045"/>
                </a:cubicBezTo>
                <a:close/>
                <a:moveTo>
                  <a:pt x="10731" y="16477"/>
                </a:moveTo>
                <a:lnTo>
                  <a:pt x="10731" y="16477"/>
                </a:lnTo>
                <a:cubicBezTo>
                  <a:pt x="10600" y="16565"/>
                  <a:pt x="10469" y="16652"/>
                  <a:pt x="10342" y="16736"/>
                </a:cubicBezTo>
                <a:lnTo>
                  <a:pt x="10342" y="16736"/>
                </a:lnTo>
                <a:cubicBezTo>
                  <a:pt x="10474" y="16656"/>
                  <a:pt x="10605" y="16571"/>
                  <a:pt x="10731" y="16477"/>
                </a:cubicBezTo>
                <a:close/>
                <a:moveTo>
                  <a:pt x="11853" y="7717"/>
                </a:moveTo>
                <a:cubicBezTo>
                  <a:pt x="12034" y="8767"/>
                  <a:pt x="12030" y="9895"/>
                  <a:pt x="11842" y="10858"/>
                </a:cubicBezTo>
                <a:cubicBezTo>
                  <a:pt x="11842" y="11136"/>
                  <a:pt x="11842" y="11393"/>
                  <a:pt x="11756" y="11671"/>
                </a:cubicBezTo>
                <a:lnTo>
                  <a:pt x="11585" y="12461"/>
                </a:lnTo>
                <a:lnTo>
                  <a:pt x="11308" y="13188"/>
                </a:lnTo>
                <a:lnTo>
                  <a:pt x="11222" y="13359"/>
                </a:lnTo>
                <a:lnTo>
                  <a:pt x="11137" y="13530"/>
                </a:lnTo>
                <a:lnTo>
                  <a:pt x="10966" y="13808"/>
                </a:lnTo>
                <a:cubicBezTo>
                  <a:pt x="10688" y="14257"/>
                  <a:pt x="10324" y="14599"/>
                  <a:pt x="9982" y="14962"/>
                </a:cubicBezTo>
                <a:cubicBezTo>
                  <a:pt x="9619" y="15219"/>
                  <a:pt x="9170" y="15496"/>
                  <a:pt x="8636" y="15860"/>
                </a:cubicBezTo>
                <a:cubicBezTo>
                  <a:pt x="8187" y="16116"/>
                  <a:pt x="7653" y="16480"/>
                  <a:pt x="7225" y="16929"/>
                </a:cubicBezTo>
                <a:cubicBezTo>
                  <a:pt x="6851" y="17285"/>
                  <a:pt x="6537" y="17789"/>
                  <a:pt x="6294" y="18256"/>
                </a:cubicBezTo>
                <a:lnTo>
                  <a:pt x="6294" y="18256"/>
                </a:lnTo>
                <a:cubicBezTo>
                  <a:pt x="6481" y="17708"/>
                  <a:pt x="6825" y="17229"/>
                  <a:pt x="7311" y="16822"/>
                </a:cubicBezTo>
                <a:cubicBezTo>
                  <a:pt x="7759" y="16394"/>
                  <a:pt x="8294" y="16031"/>
                  <a:pt x="8721" y="15753"/>
                </a:cubicBezTo>
                <a:cubicBezTo>
                  <a:pt x="9704" y="15219"/>
                  <a:pt x="10431" y="14599"/>
                  <a:pt x="10966" y="13722"/>
                </a:cubicBezTo>
                <a:cubicBezTo>
                  <a:pt x="11500" y="12825"/>
                  <a:pt x="11756" y="11842"/>
                  <a:pt x="11842" y="10773"/>
                </a:cubicBezTo>
                <a:cubicBezTo>
                  <a:pt x="11923" y="9836"/>
                  <a:pt x="11927" y="8743"/>
                  <a:pt x="11853" y="7717"/>
                </a:cubicBezTo>
                <a:close/>
                <a:moveTo>
                  <a:pt x="10342" y="16736"/>
                </a:moveTo>
                <a:cubicBezTo>
                  <a:pt x="10058" y="16907"/>
                  <a:pt x="9772" y="17049"/>
                  <a:pt x="9533" y="17185"/>
                </a:cubicBezTo>
                <a:cubicBezTo>
                  <a:pt x="9085" y="17548"/>
                  <a:pt x="8721" y="17719"/>
                  <a:pt x="8379" y="18083"/>
                </a:cubicBezTo>
                <a:cubicBezTo>
                  <a:pt x="8101" y="18339"/>
                  <a:pt x="7930" y="18703"/>
                  <a:pt x="7759" y="19151"/>
                </a:cubicBezTo>
                <a:cubicBezTo>
                  <a:pt x="7930" y="18703"/>
                  <a:pt x="8187" y="18339"/>
                  <a:pt x="8465" y="18083"/>
                </a:cubicBezTo>
                <a:cubicBezTo>
                  <a:pt x="8721" y="17719"/>
                  <a:pt x="9170" y="17548"/>
                  <a:pt x="9619" y="17185"/>
                </a:cubicBezTo>
                <a:cubicBezTo>
                  <a:pt x="9842" y="17057"/>
                  <a:pt x="10087" y="16903"/>
                  <a:pt x="10342" y="16736"/>
                </a:cubicBezTo>
                <a:close/>
                <a:moveTo>
                  <a:pt x="6100" y="18680"/>
                </a:moveTo>
                <a:cubicBezTo>
                  <a:pt x="6019" y="18916"/>
                  <a:pt x="5949" y="19198"/>
                  <a:pt x="5878" y="19408"/>
                </a:cubicBezTo>
                <a:lnTo>
                  <a:pt x="5707" y="20220"/>
                </a:lnTo>
                <a:lnTo>
                  <a:pt x="5878" y="19322"/>
                </a:lnTo>
                <a:cubicBezTo>
                  <a:pt x="5939" y="19139"/>
                  <a:pt x="6000" y="18902"/>
                  <a:pt x="6100" y="18680"/>
                </a:cubicBezTo>
                <a:close/>
                <a:moveTo>
                  <a:pt x="5707" y="20220"/>
                </a:moveTo>
                <a:cubicBezTo>
                  <a:pt x="5622" y="20754"/>
                  <a:pt x="5430" y="21203"/>
                  <a:pt x="5173" y="21545"/>
                </a:cubicBezTo>
                <a:cubicBezTo>
                  <a:pt x="5430" y="21096"/>
                  <a:pt x="5622" y="20669"/>
                  <a:pt x="5707" y="20220"/>
                </a:cubicBezTo>
                <a:close/>
                <a:moveTo>
                  <a:pt x="11963" y="2911"/>
                </a:moveTo>
                <a:lnTo>
                  <a:pt x="12120" y="3206"/>
                </a:lnTo>
                <a:cubicBezTo>
                  <a:pt x="12205" y="3463"/>
                  <a:pt x="12291" y="3741"/>
                  <a:pt x="12376" y="4104"/>
                </a:cubicBezTo>
                <a:cubicBezTo>
                  <a:pt x="12654" y="5173"/>
                  <a:pt x="12911" y="6327"/>
                  <a:pt x="13103" y="7396"/>
                </a:cubicBezTo>
                <a:cubicBezTo>
                  <a:pt x="13274" y="8550"/>
                  <a:pt x="13274" y="9790"/>
                  <a:pt x="13188" y="10944"/>
                </a:cubicBezTo>
                <a:cubicBezTo>
                  <a:pt x="13103" y="12119"/>
                  <a:pt x="12654" y="13359"/>
                  <a:pt x="12120" y="14428"/>
                </a:cubicBezTo>
                <a:cubicBezTo>
                  <a:pt x="11756" y="14962"/>
                  <a:pt x="11393" y="15411"/>
                  <a:pt x="10859" y="15860"/>
                </a:cubicBezTo>
                <a:cubicBezTo>
                  <a:pt x="10431" y="16287"/>
                  <a:pt x="9897" y="16565"/>
                  <a:pt x="9448" y="16822"/>
                </a:cubicBezTo>
                <a:cubicBezTo>
                  <a:pt x="8914" y="17185"/>
                  <a:pt x="8550" y="17463"/>
                  <a:pt x="8187" y="17719"/>
                </a:cubicBezTo>
                <a:cubicBezTo>
                  <a:pt x="7845" y="18083"/>
                  <a:pt x="7567" y="18532"/>
                  <a:pt x="7396" y="18959"/>
                </a:cubicBezTo>
                <a:cubicBezTo>
                  <a:pt x="7311" y="19151"/>
                  <a:pt x="7225" y="19408"/>
                  <a:pt x="7225" y="19686"/>
                </a:cubicBezTo>
                <a:lnTo>
                  <a:pt x="7033" y="20477"/>
                </a:lnTo>
                <a:cubicBezTo>
                  <a:pt x="6865" y="21001"/>
                  <a:pt x="6697" y="21608"/>
                  <a:pt x="6348" y="22135"/>
                </a:cubicBezTo>
                <a:lnTo>
                  <a:pt x="6348" y="22135"/>
                </a:lnTo>
                <a:cubicBezTo>
                  <a:pt x="6482" y="21910"/>
                  <a:pt x="6594" y="21685"/>
                  <a:pt x="6691" y="21460"/>
                </a:cubicBezTo>
                <a:lnTo>
                  <a:pt x="6776" y="21011"/>
                </a:lnTo>
                <a:lnTo>
                  <a:pt x="6862" y="20669"/>
                </a:lnTo>
                <a:lnTo>
                  <a:pt x="7033" y="20028"/>
                </a:lnTo>
                <a:cubicBezTo>
                  <a:pt x="7225" y="19151"/>
                  <a:pt x="7482" y="18425"/>
                  <a:pt x="8016" y="17805"/>
                </a:cubicBezTo>
                <a:cubicBezTo>
                  <a:pt x="8550" y="17271"/>
                  <a:pt x="9362" y="16929"/>
                  <a:pt x="10153" y="16287"/>
                </a:cubicBezTo>
                <a:cubicBezTo>
                  <a:pt x="10966" y="15860"/>
                  <a:pt x="11671" y="15048"/>
                  <a:pt x="12120" y="14150"/>
                </a:cubicBezTo>
                <a:cubicBezTo>
                  <a:pt x="12205" y="14064"/>
                  <a:pt x="12291" y="13979"/>
                  <a:pt x="12291" y="13808"/>
                </a:cubicBezTo>
                <a:lnTo>
                  <a:pt x="12462" y="13530"/>
                </a:lnTo>
                <a:lnTo>
                  <a:pt x="12740" y="12825"/>
                </a:lnTo>
                <a:lnTo>
                  <a:pt x="12911" y="12119"/>
                </a:lnTo>
                <a:lnTo>
                  <a:pt x="12996" y="11756"/>
                </a:lnTo>
                <a:lnTo>
                  <a:pt x="12996" y="11393"/>
                </a:lnTo>
                <a:cubicBezTo>
                  <a:pt x="13274" y="9533"/>
                  <a:pt x="13188" y="7738"/>
                  <a:pt x="12825" y="6049"/>
                </a:cubicBezTo>
                <a:cubicBezTo>
                  <a:pt x="12654" y="5066"/>
                  <a:pt x="12376" y="4275"/>
                  <a:pt x="12120" y="3377"/>
                </a:cubicBezTo>
                <a:cubicBezTo>
                  <a:pt x="12058" y="3196"/>
                  <a:pt x="12007" y="3042"/>
                  <a:pt x="11963" y="2911"/>
                </a:cubicBezTo>
                <a:close/>
                <a:moveTo>
                  <a:pt x="7759" y="19151"/>
                </a:moveTo>
                <a:cubicBezTo>
                  <a:pt x="7653" y="19322"/>
                  <a:pt x="7567" y="19600"/>
                  <a:pt x="7482" y="19771"/>
                </a:cubicBezTo>
                <a:lnTo>
                  <a:pt x="7311" y="20562"/>
                </a:lnTo>
                <a:cubicBezTo>
                  <a:pt x="7225" y="21203"/>
                  <a:pt x="7033" y="21823"/>
                  <a:pt x="6691" y="22443"/>
                </a:cubicBezTo>
                <a:cubicBezTo>
                  <a:pt x="7033" y="21823"/>
                  <a:pt x="7311" y="21203"/>
                  <a:pt x="7396" y="20477"/>
                </a:cubicBezTo>
                <a:lnTo>
                  <a:pt x="7567" y="19771"/>
                </a:lnTo>
                <a:cubicBezTo>
                  <a:pt x="7653" y="19600"/>
                  <a:pt x="7759" y="19322"/>
                  <a:pt x="7759" y="19151"/>
                </a:cubicBezTo>
                <a:close/>
                <a:moveTo>
                  <a:pt x="6322" y="22178"/>
                </a:moveTo>
                <a:lnTo>
                  <a:pt x="6322" y="22178"/>
                </a:lnTo>
                <a:cubicBezTo>
                  <a:pt x="6063" y="22768"/>
                  <a:pt x="5676" y="23177"/>
                  <a:pt x="5110" y="23522"/>
                </a:cubicBezTo>
                <a:lnTo>
                  <a:pt x="5110" y="23522"/>
                </a:lnTo>
                <a:cubicBezTo>
                  <a:pt x="5417" y="23303"/>
                  <a:pt x="5696" y="23049"/>
                  <a:pt x="5878" y="22806"/>
                </a:cubicBezTo>
                <a:cubicBezTo>
                  <a:pt x="6048" y="22597"/>
                  <a:pt x="6194" y="22387"/>
                  <a:pt x="6322" y="22178"/>
                </a:cubicBezTo>
                <a:close/>
                <a:moveTo>
                  <a:pt x="6691" y="22443"/>
                </a:moveTo>
                <a:cubicBezTo>
                  <a:pt x="6327" y="22977"/>
                  <a:pt x="5793" y="23512"/>
                  <a:pt x="5259" y="23961"/>
                </a:cubicBezTo>
                <a:cubicBezTo>
                  <a:pt x="5878" y="23597"/>
                  <a:pt x="6327" y="23063"/>
                  <a:pt x="6691" y="22443"/>
                </a:cubicBezTo>
                <a:close/>
                <a:moveTo>
                  <a:pt x="4720" y="23770"/>
                </a:moveTo>
                <a:lnTo>
                  <a:pt x="4720" y="23770"/>
                </a:lnTo>
                <a:cubicBezTo>
                  <a:pt x="4565" y="23870"/>
                  <a:pt x="4408" y="23962"/>
                  <a:pt x="4256" y="24022"/>
                </a:cubicBezTo>
                <a:lnTo>
                  <a:pt x="4256" y="24022"/>
                </a:lnTo>
                <a:cubicBezTo>
                  <a:pt x="4402" y="23939"/>
                  <a:pt x="4538" y="23841"/>
                  <a:pt x="4720" y="23770"/>
                </a:cubicBezTo>
                <a:close/>
                <a:moveTo>
                  <a:pt x="4009" y="24132"/>
                </a:moveTo>
                <a:cubicBezTo>
                  <a:pt x="3898" y="24181"/>
                  <a:pt x="3797" y="24217"/>
                  <a:pt x="3741" y="24217"/>
                </a:cubicBezTo>
                <a:lnTo>
                  <a:pt x="3570" y="24303"/>
                </a:lnTo>
                <a:lnTo>
                  <a:pt x="3121" y="24303"/>
                </a:lnTo>
                <a:cubicBezTo>
                  <a:pt x="3207" y="24303"/>
                  <a:pt x="3292" y="24303"/>
                  <a:pt x="3378" y="24217"/>
                </a:cubicBezTo>
                <a:lnTo>
                  <a:pt x="3656" y="24217"/>
                </a:lnTo>
                <a:cubicBezTo>
                  <a:pt x="3740" y="24217"/>
                  <a:pt x="3824" y="24134"/>
                  <a:pt x="4009" y="24132"/>
                </a:cubicBezTo>
                <a:close/>
                <a:moveTo>
                  <a:pt x="5259" y="23961"/>
                </a:moveTo>
                <a:lnTo>
                  <a:pt x="5259" y="23961"/>
                </a:lnTo>
                <a:cubicBezTo>
                  <a:pt x="4895" y="24132"/>
                  <a:pt x="4639" y="24303"/>
                  <a:pt x="4275" y="24409"/>
                </a:cubicBezTo>
                <a:cubicBezTo>
                  <a:pt x="4190" y="24495"/>
                  <a:pt x="4019" y="24495"/>
                  <a:pt x="3827" y="24580"/>
                </a:cubicBezTo>
                <a:lnTo>
                  <a:pt x="3656" y="24666"/>
                </a:lnTo>
                <a:lnTo>
                  <a:pt x="3827" y="24666"/>
                </a:lnTo>
                <a:cubicBezTo>
                  <a:pt x="4019" y="24580"/>
                  <a:pt x="4190" y="24495"/>
                  <a:pt x="4361" y="24495"/>
                </a:cubicBezTo>
                <a:cubicBezTo>
                  <a:pt x="4639" y="24303"/>
                  <a:pt x="4981" y="24132"/>
                  <a:pt x="5259" y="23961"/>
                </a:cubicBezTo>
                <a:close/>
                <a:moveTo>
                  <a:pt x="1775" y="23961"/>
                </a:moveTo>
                <a:cubicBezTo>
                  <a:pt x="1775" y="24217"/>
                  <a:pt x="1775" y="24580"/>
                  <a:pt x="1689" y="24837"/>
                </a:cubicBezTo>
                <a:lnTo>
                  <a:pt x="1775" y="23961"/>
                </a:lnTo>
                <a:close/>
                <a:moveTo>
                  <a:pt x="3485" y="24666"/>
                </a:moveTo>
                <a:lnTo>
                  <a:pt x="3485" y="24751"/>
                </a:lnTo>
                <a:cubicBezTo>
                  <a:pt x="3207" y="29924"/>
                  <a:pt x="2843" y="35096"/>
                  <a:pt x="2501" y="40248"/>
                </a:cubicBezTo>
                <a:cubicBezTo>
                  <a:pt x="2416" y="41509"/>
                  <a:pt x="2309" y="42748"/>
                  <a:pt x="2309" y="43903"/>
                </a:cubicBezTo>
                <a:lnTo>
                  <a:pt x="2416" y="43368"/>
                </a:lnTo>
                <a:lnTo>
                  <a:pt x="2501" y="41316"/>
                </a:lnTo>
                <a:cubicBezTo>
                  <a:pt x="2843" y="35802"/>
                  <a:pt x="3207" y="30287"/>
                  <a:pt x="3570" y="24751"/>
                </a:cubicBezTo>
                <a:lnTo>
                  <a:pt x="3570" y="24666"/>
                </a:lnTo>
                <a:close/>
                <a:moveTo>
                  <a:pt x="8999" y="0"/>
                </a:moveTo>
                <a:cubicBezTo>
                  <a:pt x="9448" y="983"/>
                  <a:pt x="9897" y="1967"/>
                  <a:pt x="10239" y="2929"/>
                </a:cubicBezTo>
                <a:lnTo>
                  <a:pt x="10431" y="3377"/>
                </a:lnTo>
                <a:lnTo>
                  <a:pt x="10517" y="3741"/>
                </a:lnTo>
                <a:cubicBezTo>
                  <a:pt x="10602" y="3997"/>
                  <a:pt x="10688" y="4275"/>
                  <a:pt x="10773" y="4532"/>
                </a:cubicBezTo>
                <a:cubicBezTo>
                  <a:pt x="11051" y="5515"/>
                  <a:pt x="11308" y="6583"/>
                  <a:pt x="11393" y="7652"/>
                </a:cubicBezTo>
                <a:cubicBezTo>
                  <a:pt x="11585" y="8721"/>
                  <a:pt x="11585" y="9790"/>
                  <a:pt x="11500" y="10773"/>
                </a:cubicBezTo>
                <a:cubicBezTo>
                  <a:pt x="11500" y="11051"/>
                  <a:pt x="11393" y="11307"/>
                  <a:pt x="11393" y="11478"/>
                </a:cubicBezTo>
                <a:lnTo>
                  <a:pt x="11222" y="12290"/>
                </a:lnTo>
                <a:cubicBezTo>
                  <a:pt x="11051" y="12739"/>
                  <a:pt x="10859" y="13188"/>
                  <a:pt x="10602" y="13530"/>
                </a:cubicBezTo>
                <a:cubicBezTo>
                  <a:pt x="10153" y="14428"/>
                  <a:pt x="9533" y="14877"/>
                  <a:pt x="8550" y="15496"/>
                </a:cubicBezTo>
                <a:cubicBezTo>
                  <a:pt x="8016" y="15753"/>
                  <a:pt x="7482" y="16116"/>
                  <a:pt x="6947" y="16651"/>
                </a:cubicBezTo>
                <a:cubicBezTo>
                  <a:pt x="6498" y="17100"/>
                  <a:pt x="6156" y="17719"/>
                  <a:pt x="5878" y="18339"/>
                </a:cubicBezTo>
                <a:cubicBezTo>
                  <a:pt x="5707" y="18617"/>
                  <a:pt x="5622" y="18959"/>
                  <a:pt x="5515" y="19237"/>
                </a:cubicBezTo>
                <a:lnTo>
                  <a:pt x="5344" y="20135"/>
                </a:lnTo>
                <a:cubicBezTo>
                  <a:pt x="5259" y="20562"/>
                  <a:pt x="5088" y="21011"/>
                  <a:pt x="4895" y="21374"/>
                </a:cubicBezTo>
                <a:cubicBezTo>
                  <a:pt x="4724" y="21738"/>
                  <a:pt x="4361" y="21994"/>
                  <a:pt x="4104" y="22272"/>
                </a:cubicBezTo>
                <a:cubicBezTo>
                  <a:pt x="3912" y="22358"/>
                  <a:pt x="3741" y="22443"/>
                  <a:pt x="3570" y="22529"/>
                </a:cubicBezTo>
                <a:cubicBezTo>
                  <a:pt x="3485" y="22529"/>
                  <a:pt x="3378" y="22614"/>
                  <a:pt x="3207" y="22614"/>
                </a:cubicBezTo>
                <a:lnTo>
                  <a:pt x="3036" y="22614"/>
                </a:lnTo>
                <a:cubicBezTo>
                  <a:pt x="2950" y="22700"/>
                  <a:pt x="2758" y="22700"/>
                  <a:pt x="2672" y="22700"/>
                </a:cubicBezTo>
                <a:cubicBezTo>
                  <a:pt x="2416" y="22892"/>
                  <a:pt x="2224" y="23063"/>
                  <a:pt x="2053" y="23234"/>
                </a:cubicBezTo>
                <a:lnTo>
                  <a:pt x="1967" y="23234"/>
                </a:lnTo>
                <a:lnTo>
                  <a:pt x="1882" y="23341"/>
                </a:lnTo>
                <a:lnTo>
                  <a:pt x="1775" y="23512"/>
                </a:lnTo>
                <a:lnTo>
                  <a:pt x="1518" y="23768"/>
                </a:lnTo>
                <a:cubicBezTo>
                  <a:pt x="1347" y="26547"/>
                  <a:pt x="1155" y="29219"/>
                  <a:pt x="898" y="31890"/>
                </a:cubicBezTo>
                <a:cubicBezTo>
                  <a:pt x="706" y="34733"/>
                  <a:pt x="535" y="37661"/>
                  <a:pt x="364" y="40525"/>
                </a:cubicBezTo>
                <a:lnTo>
                  <a:pt x="172" y="42748"/>
                </a:lnTo>
                <a:lnTo>
                  <a:pt x="86" y="43903"/>
                </a:lnTo>
                <a:lnTo>
                  <a:pt x="86" y="44971"/>
                </a:lnTo>
                <a:lnTo>
                  <a:pt x="1" y="45506"/>
                </a:lnTo>
                <a:lnTo>
                  <a:pt x="1" y="45784"/>
                </a:lnTo>
                <a:lnTo>
                  <a:pt x="1" y="45955"/>
                </a:lnTo>
                <a:lnTo>
                  <a:pt x="1" y="46040"/>
                </a:lnTo>
                <a:lnTo>
                  <a:pt x="86" y="46040"/>
                </a:lnTo>
                <a:cubicBezTo>
                  <a:pt x="813" y="46125"/>
                  <a:pt x="1518" y="46125"/>
                  <a:pt x="2224" y="46211"/>
                </a:cubicBezTo>
                <a:lnTo>
                  <a:pt x="3378" y="46318"/>
                </a:lnTo>
                <a:cubicBezTo>
                  <a:pt x="4104" y="46318"/>
                  <a:pt x="4810" y="46403"/>
                  <a:pt x="5622" y="46403"/>
                </a:cubicBezTo>
                <a:lnTo>
                  <a:pt x="10068" y="46403"/>
                </a:lnTo>
                <a:cubicBezTo>
                  <a:pt x="11500" y="46318"/>
                  <a:pt x="12996" y="46211"/>
                  <a:pt x="14599" y="45869"/>
                </a:cubicBezTo>
                <a:cubicBezTo>
                  <a:pt x="14962" y="45784"/>
                  <a:pt x="15326" y="45677"/>
                  <a:pt x="15668" y="45591"/>
                </a:cubicBezTo>
                <a:cubicBezTo>
                  <a:pt x="16031" y="45420"/>
                  <a:pt x="16480" y="45335"/>
                  <a:pt x="16843" y="45249"/>
                </a:cubicBezTo>
                <a:lnTo>
                  <a:pt x="17912" y="44800"/>
                </a:lnTo>
                <a:cubicBezTo>
                  <a:pt x="17998" y="44715"/>
                  <a:pt x="18083" y="44715"/>
                  <a:pt x="18169" y="44608"/>
                </a:cubicBezTo>
                <a:lnTo>
                  <a:pt x="18446" y="44522"/>
                </a:lnTo>
                <a:lnTo>
                  <a:pt x="18981" y="44180"/>
                </a:lnTo>
                <a:cubicBezTo>
                  <a:pt x="19152" y="44074"/>
                  <a:pt x="19323" y="43988"/>
                  <a:pt x="19515" y="43903"/>
                </a:cubicBezTo>
                <a:lnTo>
                  <a:pt x="19943" y="43539"/>
                </a:lnTo>
                <a:lnTo>
                  <a:pt x="20477" y="43197"/>
                </a:lnTo>
                <a:cubicBezTo>
                  <a:pt x="20584" y="43005"/>
                  <a:pt x="20755" y="42919"/>
                  <a:pt x="20926" y="42748"/>
                </a:cubicBezTo>
                <a:lnTo>
                  <a:pt x="21375" y="42385"/>
                </a:lnTo>
                <a:cubicBezTo>
                  <a:pt x="21460" y="42214"/>
                  <a:pt x="21653" y="42129"/>
                  <a:pt x="21738" y="41936"/>
                </a:cubicBezTo>
                <a:lnTo>
                  <a:pt x="22187" y="41509"/>
                </a:lnTo>
                <a:lnTo>
                  <a:pt x="22529" y="41060"/>
                </a:lnTo>
                <a:cubicBezTo>
                  <a:pt x="22892" y="40696"/>
                  <a:pt x="23149" y="40248"/>
                  <a:pt x="23427" y="39906"/>
                </a:cubicBezTo>
                <a:cubicBezTo>
                  <a:pt x="23790" y="39457"/>
                  <a:pt x="24046" y="39093"/>
                  <a:pt x="24410" y="38730"/>
                </a:cubicBezTo>
                <a:cubicBezTo>
                  <a:pt x="24666" y="38388"/>
                  <a:pt x="25030" y="38025"/>
                  <a:pt x="25393" y="37768"/>
                </a:cubicBezTo>
                <a:cubicBezTo>
                  <a:pt x="25479" y="37576"/>
                  <a:pt x="25650" y="37490"/>
                  <a:pt x="25821" y="37319"/>
                </a:cubicBezTo>
                <a:cubicBezTo>
                  <a:pt x="26013" y="37127"/>
                  <a:pt x="26184" y="37042"/>
                  <a:pt x="26462" y="36871"/>
                </a:cubicBezTo>
                <a:cubicBezTo>
                  <a:pt x="27958" y="35887"/>
                  <a:pt x="29753" y="35267"/>
                  <a:pt x="31698" y="34819"/>
                </a:cubicBezTo>
                <a:cubicBezTo>
                  <a:pt x="33750" y="34370"/>
                  <a:pt x="35802" y="33835"/>
                  <a:pt x="37769" y="33045"/>
                </a:cubicBezTo>
                <a:cubicBezTo>
                  <a:pt x="39714" y="32232"/>
                  <a:pt x="41595" y="31078"/>
                  <a:pt x="43198" y="29561"/>
                </a:cubicBezTo>
                <a:cubicBezTo>
                  <a:pt x="44715" y="28043"/>
                  <a:pt x="45784" y="26098"/>
                  <a:pt x="46489" y="24132"/>
                </a:cubicBezTo>
                <a:cubicBezTo>
                  <a:pt x="47195" y="22165"/>
                  <a:pt x="47558" y="20220"/>
                  <a:pt x="47729" y="18339"/>
                </a:cubicBezTo>
                <a:cubicBezTo>
                  <a:pt x="47836" y="17890"/>
                  <a:pt x="47836" y="17356"/>
                  <a:pt x="47921" y="16929"/>
                </a:cubicBezTo>
                <a:cubicBezTo>
                  <a:pt x="47921" y="16480"/>
                  <a:pt x="48007" y="15945"/>
                  <a:pt x="48007" y="15496"/>
                </a:cubicBezTo>
                <a:cubicBezTo>
                  <a:pt x="48007" y="15048"/>
                  <a:pt x="48092" y="14599"/>
                  <a:pt x="48092" y="14150"/>
                </a:cubicBezTo>
                <a:cubicBezTo>
                  <a:pt x="48092" y="13808"/>
                  <a:pt x="48178" y="13359"/>
                  <a:pt x="48178" y="12910"/>
                </a:cubicBezTo>
                <a:cubicBezTo>
                  <a:pt x="48370" y="11222"/>
                  <a:pt x="48712" y="9619"/>
                  <a:pt x="49332" y="8272"/>
                </a:cubicBezTo>
                <a:cubicBezTo>
                  <a:pt x="49781" y="7032"/>
                  <a:pt x="50401" y="6135"/>
                  <a:pt x="51042" y="5600"/>
                </a:cubicBezTo>
                <a:cubicBezTo>
                  <a:pt x="51576" y="4980"/>
                  <a:pt x="52111" y="4724"/>
                  <a:pt x="52538" y="4638"/>
                </a:cubicBezTo>
                <a:cubicBezTo>
                  <a:pt x="52730" y="4532"/>
                  <a:pt x="52901" y="4446"/>
                  <a:pt x="52987" y="4446"/>
                </a:cubicBezTo>
                <a:lnTo>
                  <a:pt x="53072" y="4361"/>
                </a:lnTo>
                <a:lnTo>
                  <a:pt x="53265" y="4361"/>
                </a:lnTo>
                <a:cubicBezTo>
                  <a:pt x="53350" y="4275"/>
                  <a:pt x="53265" y="4275"/>
                  <a:pt x="52987" y="4190"/>
                </a:cubicBezTo>
                <a:lnTo>
                  <a:pt x="52196" y="4190"/>
                </a:lnTo>
                <a:cubicBezTo>
                  <a:pt x="52111" y="4275"/>
                  <a:pt x="51918" y="4275"/>
                  <a:pt x="51833" y="4361"/>
                </a:cubicBezTo>
                <a:cubicBezTo>
                  <a:pt x="51298" y="4532"/>
                  <a:pt x="50593" y="4895"/>
                  <a:pt x="49973" y="5515"/>
                </a:cubicBezTo>
                <a:cubicBezTo>
                  <a:pt x="49332" y="6242"/>
                  <a:pt x="48712" y="7032"/>
                  <a:pt x="48263" y="8187"/>
                </a:cubicBezTo>
                <a:cubicBezTo>
                  <a:pt x="47729" y="9255"/>
                  <a:pt x="47387" y="10602"/>
                  <a:pt x="47109" y="12012"/>
                </a:cubicBezTo>
                <a:lnTo>
                  <a:pt x="46938" y="12012"/>
                </a:lnTo>
                <a:cubicBezTo>
                  <a:pt x="47387" y="9084"/>
                  <a:pt x="48178" y="7396"/>
                  <a:pt x="48798" y="6412"/>
                </a:cubicBezTo>
                <a:cubicBezTo>
                  <a:pt x="48905" y="6135"/>
                  <a:pt x="49076" y="5964"/>
                  <a:pt x="49161" y="5793"/>
                </a:cubicBezTo>
                <a:cubicBezTo>
                  <a:pt x="49246" y="5600"/>
                  <a:pt x="49332" y="5429"/>
                  <a:pt x="49439" y="5344"/>
                </a:cubicBezTo>
                <a:cubicBezTo>
                  <a:pt x="49610" y="5173"/>
                  <a:pt x="49695" y="4980"/>
                  <a:pt x="49695" y="4980"/>
                </a:cubicBezTo>
                <a:cubicBezTo>
                  <a:pt x="49695" y="4938"/>
                  <a:pt x="49668" y="4922"/>
                  <a:pt x="49625" y="4922"/>
                </a:cubicBezTo>
                <a:cubicBezTo>
                  <a:pt x="49494" y="4922"/>
                  <a:pt x="49216" y="5072"/>
                  <a:pt x="49121" y="5072"/>
                </a:cubicBezTo>
                <a:cubicBezTo>
                  <a:pt x="49059" y="5072"/>
                  <a:pt x="49073" y="5011"/>
                  <a:pt x="49246" y="4809"/>
                </a:cubicBezTo>
                <a:lnTo>
                  <a:pt x="49246" y="4809"/>
                </a:lnTo>
                <a:cubicBezTo>
                  <a:pt x="48092" y="6049"/>
                  <a:pt x="47472" y="7481"/>
                  <a:pt x="47024" y="8913"/>
                </a:cubicBezTo>
                <a:cubicBezTo>
                  <a:pt x="46938" y="9170"/>
                  <a:pt x="46853" y="9341"/>
                  <a:pt x="46853" y="9533"/>
                </a:cubicBezTo>
                <a:lnTo>
                  <a:pt x="46660" y="10067"/>
                </a:lnTo>
                <a:cubicBezTo>
                  <a:pt x="46575" y="10409"/>
                  <a:pt x="46489" y="10773"/>
                  <a:pt x="46404" y="11136"/>
                </a:cubicBezTo>
                <a:lnTo>
                  <a:pt x="46233" y="12290"/>
                </a:lnTo>
                <a:lnTo>
                  <a:pt x="46126" y="12825"/>
                </a:lnTo>
                <a:lnTo>
                  <a:pt x="46126" y="13359"/>
                </a:lnTo>
                <a:cubicBezTo>
                  <a:pt x="46040" y="14150"/>
                  <a:pt x="45955" y="14877"/>
                  <a:pt x="45955" y="15582"/>
                </a:cubicBezTo>
                <a:cubicBezTo>
                  <a:pt x="45869" y="16287"/>
                  <a:pt x="45784" y="17014"/>
                  <a:pt x="45698" y="17719"/>
                </a:cubicBezTo>
                <a:lnTo>
                  <a:pt x="45592" y="18788"/>
                </a:lnTo>
                <a:lnTo>
                  <a:pt x="45335" y="19857"/>
                </a:lnTo>
                <a:cubicBezTo>
                  <a:pt x="45250" y="20477"/>
                  <a:pt x="45057" y="21203"/>
                  <a:pt x="44886" y="21823"/>
                </a:cubicBezTo>
                <a:cubicBezTo>
                  <a:pt x="44715" y="22529"/>
                  <a:pt x="44437" y="23512"/>
                  <a:pt x="43988" y="24409"/>
                </a:cubicBezTo>
                <a:cubicBezTo>
                  <a:pt x="43903" y="24580"/>
                  <a:pt x="43903" y="24666"/>
                  <a:pt x="43817" y="24751"/>
                </a:cubicBezTo>
                <a:cubicBezTo>
                  <a:pt x="43817" y="24944"/>
                  <a:pt x="43732" y="25029"/>
                  <a:pt x="43646" y="25115"/>
                </a:cubicBezTo>
                <a:cubicBezTo>
                  <a:pt x="43561" y="25286"/>
                  <a:pt x="43454" y="25564"/>
                  <a:pt x="43369" y="25735"/>
                </a:cubicBezTo>
                <a:cubicBezTo>
                  <a:pt x="43198" y="25906"/>
                  <a:pt x="43112" y="26098"/>
                  <a:pt x="43027" y="26269"/>
                </a:cubicBezTo>
                <a:cubicBezTo>
                  <a:pt x="42834" y="26440"/>
                  <a:pt x="42749" y="26632"/>
                  <a:pt x="42663" y="26718"/>
                </a:cubicBezTo>
                <a:cubicBezTo>
                  <a:pt x="41060" y="28941"/>
                  <a:pt x="38752" y="30458"/>
                  <a:pt x="36080" y="31356"/>
                </a:cubicBezTo>
                <a:lnTo>
                  <a:pt x="35097" y="31698"/>
                </a:lnTo>
                <a:lnTo>
                  <a:pt x="34114" y="31976"/>
                </a:lnTo>
                <a:cubicBezTo>
                  <a:pt x="33750" y="32147"/>
                  <a:pt x="33408" y="32232"/>
                  <a:pt x="33130" y="32318"/>
                </a:cubicBezTo>
                <a:lnTo>
                  <a:pt x="32062" y="32510"/>
                </a:lnTo>
                <a:lnTo>
                  <a:pt x="30993" y="32767"/>
                </a:lnTo>
                <a:lnTo>
                  <a:pt x="29924" y="33045"/>
                </a:lnTo>
                <a:lnTo>
                  <a:pt x="29390" y="33216"/>
                </a:lnTo>
                <a:cubicBezTo>
                  <a:pt x="29219" y="33216"/>
                  <a:pt x="29027" y="33301"/>
                  <a:pt x="28770" y="33387"/>
                </a:cubicBezTo>
                <a:lnTo>
                  <a:pt x="27701" y="33750"/>
                </a:lnTo>
                <a:cubicBezTo>
                  <a:pt x="26269" y="34370"/>
                  <a:pt x="24944" y="35182"/>
                  <a:pt x="23790" y="36251"/>
                </a:cubicBezTo>
                <a:cubicBezTo>
                  <a:pt x="22614" y="37319"/>
                  <a:pt x="21738" y="38559"/>
                  <a:pt x="20840" y="39628"/>
                </a:cubicBezTo>
                <a:cubicBezTo>
                  <a:pt x="19943" y="40696"/>
                  <a:pt x="19066" y="41594"/>
                  <a:pt x="17998" y="42214"/>
                </a:cubicBezTo>
                <a:cubicBezTo>
                  <a:pt x="16843" y="42919"/>
                  <a:pt x="15582" y="43283"/>
                  <a:pt x="14257" y="43646"/>
                </a:cubicBezTo>
                <a:cubicBezTo>
                  <a:pt x="12996" y="43988"/>
                  <a:pt x="11585" y="44074"/>
                  <a:pt x="10239" y="44180"/>
                </a:cubicBezTo>
                <a:lnTo>
                  <a:pt x="6049" y="44180"/>
                </a:lnTo>
                <a:cubicBezTo>
                  <a:pt x="5344" y="44180"/>
                  <a:pt x="4639" y="44074"/>
                  <a:pt x="3912" y="44074"/>
                </a:cubicBezTo>
                <a:lnTo>
                  <a:pt x="2843" y="43988"/>
                </a:lnTo>
                <a:lnTo>
                  <a:pt x="2309" y="43988"/>
                </a:lnTo>
                <a:cubicBezTo>
                  <a:pt x="2309" y="43988"/>
                  <a:pt x="2224" y="44074"/>
                  <a:pt x="2309" y="44074"/>
                </a:cubicBezTo>
                <a:lnTo>
                  <a:pt x="2587" y="44074"/>
                </a:lnTo>
                <a:cubicBezTo>
                  <a:pt x="3292" y="44074"/>
                  <a:pt x="3912" y="44180"/>
                  <a:pt x="4639" y="44180"/>
                </a:cubicBezTo>
                <a:cubicBezTo>
                  <a:pt x="5964" y="44266"/>
                  <a:pt x="7311" y="44266"/>
                  <a:pt x="8636" y="44266"/>
                </a:cubicBezTo>
                <a:cubicBezTo>
                  <a:pt x="9982" y="44266"/>
                  <a:pt x="11308" y="44180"/>
                  <a:pt x="12654" y="43988"/>
                </a:cubicBezTo>
                <a:lnTo>
                  <a:pt x="12654" y="43988"/>
                </a:lnTo>
                <a:cubicBezTo>
                  <a:pt x="12519" y="44048"/>
                  <a:pt x="12269" y="44118"/>
                  <a:pt x="12374" y="44118"/>
                </a:cubicBezTo>
                <a:cubicBezTo>
                  <a:pt x="12388" y="44118"/>
                  <a:pt x="12409" y="44117"/>
                  <a:pt x="12436" y="44114"/>
                </a:cubicBezTo>
                <a:lnTo>
                  <a:pt x="12436" y="44114"/>
                </a:lnTo>
                <a:cubicBezTo>
                  <a:pt x="10788" y="44327"/>
                  <a:pt x="9074" y="44398"/>
                  <a:pt x="7361" y="44398"/>
                </a:cubicBezTo>
                <a:cubicBezTo>
                  <a:pt x="6479" y="44398"/>
                  <a:pt x="5597" y="44379"/>
                  <a:pt x="4724" y="44351"/>
                </a:cubicBezTo>
                <a:cubicBezTo>
                  <a:pt x="4019" y="44351"/>
                  <a:pt x="3378" y="44266"/>
                  <a:pt x="2672" y="44266"/>
                </a:cubicBezTo>
                <a:lnTo>
                  <a:pt x="2224" y="44180"/>
                </a:lnTo>
                <a:lnTo>
                  <a:pt x="2138" y="44180"/>
                </a:lnTo>
                <a:lnTo>
                  <a:pt x="2138" y="43988"/>
                </a:lnTo>
                <a:cubicBezTo>
                  <a:pt x="2224" y="42748"/>
                  <a:pt x="2224" y="41594"/>
                  <a:pt x="2309" y="40333"/>
                </a:cubicBezTo>
                <a:cubicBezTo>
                  <a:pt x="2672" y="35096"/>
                  <a:pt x="3036" y="29838"/>
                  <a:pt x="3378" y="24666"/>
                </a:cubicBezTo>
                <a:lnTo>
                  <a:pt x="3378" y="24580"/>
                </a:lnTo>
                <a:cubicBezTo>
                  <a:pt x="3485" y="24580"/>
                  <a:pt x="3485" y="24495"/>
                  <a:pt x="3570" y="24495"/>
                </a:cubicBezTo>
                <a:lnTo>
                  <a:pt x="3741" y="24495"/>
                </a:lnTo>
                <a:cubicBezTo>
                  <a:pt x="3912" y="24409"/>
                  <a:pt x="4104" y="24409"/>
                  <a:pt x="4275" y="24303"/>
                </a:cubicBezTo>
                <a:cubicBezTo>
                  <a:pt x="4553" y="24132"/>
                  <a:pt x="4895" y="24046"/>
                  <a:pt x="5173" y="23875"/>
                </a:cubicBezTo>
                <a:cubicBezTo>
                  <a:pt x="5707" y="23426"/>
                  <a:pt x="6242" y="22977"/>
                  <a:pt x="6584" y="22358"/>
                </a:cubicBezTo>
                <a:cubicBezTo>
                  <a:pt x="6862" y="21738"/>
                  <a:pt x="7118" y="21096"/>
                  <a:pt x="7225" y="20477"/>
                </a:cubicBezTo>
                <a:lnTo>
                  <a:pt x="7396" y="19771"/>
                </a:lnTo>
                <a:cubicBezTo>
                  <a:pt x="7482" y="19493"/>
                  <a:pt x="7567" y="19322"/>
                  <a:pt x="7653" y="19066"/>
                </a:cubicBezTo>
                <a:cubicBezTo>
                  <a:pt x="7845" y="18617"/>
                  <a:pt x="8016" y="18254"/>
                  <a:pt x="8379" y="17997"/>
                </a:cubicBezTo>
                <a:cubicBezTo>
                  <a:pt x="8636" y="17634"/>
                  <a:pt x="8999" y="17463"/>
                  <a:pt x="9533" y="17100"/>
                </a:cubicBezTo>
                <a:cubicBezTo>
                  <a:pt x="9982" y="16822"/>
                  <a:pt x="10517" y="16565"/>
                  <a:pt x="11051" y="16116"/>
                </a:cubicBezTo>
                <a:cubicBezTo>
                  <a:pt x="11500" y="15667"/>
                  <a:pt x="11927" y="15133"/>
                  <a:pt x="12291" y="14599"/>
                </a:cubicBezTo>
                <a:cubicBezTo>
                  <a:pt x="12569" y="14064"/>
                  <a:pt x="12825" y="13445"/>
                  <a:pt x="12996" y="12910"/>
                </a:cubicBezTo>
                <a:lnTo>
                  <a:pt x="13274" y="11927"/>
                </a:lnTo>
                <a:cubicBezTo>
                  <a:pt x="13359" y="11671"/>
                  <a:pt x="13359" y="11393"/>
                  <a:pt x="13359" y="11051"/>
                </a:cubicBezTo>
                <a:cubicBezTo>
                  <a:pt x="13530" y="9875"/>
                  <a:pt x="13530" y="8635"/>
                  <a:pt x="13359" y="7481"/>
                </a:cubicBezTo>
                <a:cubicBezTo>
                  <a:pt x="13188" y="6327"/>
                  <a:pt x="12911" y="5173"/>
                  <a:pt x="12569" y="3997"/>
                </a:cubicBezTo>
                <a:cubicBezTo>
                  <a:pt x="12569" y="3741"/>
                  <a:pt x="12462" y="3463"/>
                  <a:pt x="12376" y="3206"/>
                </a:cubicBezTo>
                <a:lnTo>
                  <a:pt x="12205" y="2758"/>
                </a:lnTo>
                <a:lnTo>
                  <a:pt x="12120" y="2587"/>
                </a:lnTo>
                <a:lnTo>
                  <a:pt x="12120" y="2394"/>
                </a:lnTo>
                <a:cubicBezTo>
                  <a:pt x="12034" y="2309"/>
                  <a:pt x="12034" y="2138"/>
                  <a:pt x="11927" y="2052"/>
                </a:cubicBezTo>
                <a:lnTo>
                  <a:pt x="12291" y="2052"/>
                </a:lnTo>
                <a:cubicBezTo>
                  <a:pt x="12911" y="2138"/>
                  <a:pt x="13530" y="2138"/>
                  <a:pt x="14065" y="2138"/>
                </a:cubicBezTo>
                <a:lnTo>
                  <a:pt x="14065" y="2309"/>
                </a:lnTo>
                <a:cubicBezTo>
                  <a:pt x="21738" y="2843"/>
                  <a:pt x="29475" y="3377"/>
                  <a:pt x="37320" y="3912"/>
                </a:cubicBezTo>
                <a:cubicBezTo>
                  <a:pt x="40526" y="4104"/>
                  <a:pt x="43369" y="4190"/>
                  <a:pt x="45698" y="4190"/>
                </a:cubicBezTo>
                <a:cubicBezTo>
                  <a:pt x="39992" y="3741"/>
                  <a:pt x="34199" y="3377"/>
                  <a:pt x="28321" y="2929"/>
                </a:cubicBezTo>
                <a:cubicBezTo>
                  <a:pt x="25393" y="2758"/>
                  <a:pt x="22443" y="2587"/>
                  <a:pt x="19408" y="2309"/>
                </a:cubicBezTo>
                <a:cubicBezTo>
                  <a:pt x="17912" y="2223"/>
                  <a:pt x="16480" y="2138"/>
                  <a:pt x="14962" y="2052"/>
                </a:cubicBezTo>
                <a:cubicBezTo>
                  <a:pt x="14172" y="1967"/>
                  <a:pt x="13445" y="1967"/>
                  <a:pt x="12740" y="1860"/>
                </a:cubicBezTo>
                <a:lnTo>
                  <a:pt x="12034" y="1860"/>
                </a:lnTo>
                <a:lnTo>
                  <a:pt x="11884" y="1793"/>
                </a:lnTo>
                <a:lnTo>
                  <a:pt x="11884" y="1793"/>
                </a:lnTo>
                <a:cubicBezTo>
                  <a:pt x="17570" y="2150"/>
                  <a:pt x="23073" y="2507"/>
                  <a:pt x="28492" y="2843"/>
                </a:cubicBezTo>
                <a:cubicBezTo>
                  <a:pt x="34285" y="3292"/>
                  <a:pt x="40077" y="3655"/>
                  <a:pt x="45784" y="4104"/>
                </a:cubicBezTo>
                <a:cubicBezTo>
                  <a:pt x="46489" y="4104"/>
                  <a:pt x="47195" y="4190"/>
                  <a:pt x="47921" y="4275"/>
                </a:cubicBezTo>
                <a:lnTo>
                  <a:pt x="50401" y="4275"/>
                </a:lnTo>
                <a:cubicBezTo>
                  <a:pt x="53350" y="4190"/>
                  <a:pt x="54782" y="3912"/>
                  <a:pt x="48990" y="3292"/>
                </a:cubicBezTo>
                <a:cubicBezTo>
                  <a:pt x="47558" y="3206"/>
                  <a:pt x="44630" y="3035"/>
                  <a:pt x="44630" y="3035"/>
                </a:cubicBezTo>
                <a:cubicBezTo>
                  <a:pt x="44095" y="2929"/>
                  <a:pt x="44437" y="2843"/>
                  <a:pt x="44801" y="2758"/>
                </a:cubicBezTo>
                <a:cubicBezTo>
                  <a:pt x="35354" y="2138"/>
                  <a:pt x="26014" y="1518"/>
                  <a:pt x="16653" y="898"/>
                </a:cubicBezTo>
                <a:lnTo>
                  <a:pt x="16653" y="898"/>
                </a:lnTo>
                <a:cubicBezTo>
                  <a:pt x="26014" y="1518"/>
                  <a:pt x="35546" y="2052"/>
                  <a:pt x="45057" y="2672"/>
                </a:cubicBezTo>
                <a:cubicBezTo>
                  <a:pt x="45421" y="2587"/>
                  <a:pt x="45335" y="2501"/>
                  <a:pt x="43283" y="2309"/>
                </a:cubicBezTo>
                <a:cubicBezTo>
                  <a:pt x="40355" y="1967"/>
                  <a:pt x="30202" y="1518"/>
                  <a:pt x="24410" y="1069"/>
                </a:cubicBezTo>
                <a:cubicBezTo>
                  <a:pt x="22080" y="898"/>
                  <a:pt x="19857" y="706"/>
                  <a:pt x="17549" y="535"/>
                </a:cubicBezTo>
                <a:cubicBezTo>
                  <a:pt x="16395" y="535"/>
                  <a:pt x="15240" y="449"/>
                  <a:pt x="14065" y="364"/>
                </a:cubicBezTo>
                <a:cubicBezTo>
                  <a:pt x="13445" y="257"/>
                  <a:pt x="12825" y="257"/>
                  <a:pt x="12205" y="171"/>
                </a:cubicBezTo>
                <a:cubicBezTo>
                  <a:pt x="11137" y="171"/>
                  <a:pt x="10068" y="86"/>
                  <a:pt x="8999" y="0"/>
                </a:cubicBezTo>
                <a:close/>
              </a:path>
            </a:pathLst>
          </a:custGeom>
          <a:solidFill>
            <a:srgbClr val="FDB2A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88" name="Google Shape;188;p5"/>
          <p:cNvGrpSpPr/>
          <p:nvPr/>
        </p:nvGrpSpPr>
        <p:grpSpPr>
          <a:xfrm rot="-5400000">
            <a:off x="5344764" y="3618885"/>
            <a:ext cx="998841" cy="740242"/>
            <a:chOff x="4221175" y="746750"/>
            <a:chExt cx="1040677" cy="1028328"/>
          </a:xfrm>
        </p:grpSpPr>
        <p:sp>
          <p:nvSpPr>
            <p:cNvPr id="189" name="Google Shape;189;p5"/>
            <p:cNvSpPr/>
            <p:nvPr/>
          </p:nvSpPr>
          <p:spPr>
            <a:xfrm>
              <a:off x="4729810" y="1732760"/>
              <a:ext cx="128635" cy="27587"/>
            </a:xfrm>
            <a:custGeom>
              <a:avLst/>
              <a:gdLst/>
              <a:ahLst/>
              <a:cxnLst/>
              <a:rect l="l" t="t" r="r" b="b"/>
              <a:pathLst>
                <a:path w="3292" h="706" extrusionOk="0">
                  <a:moveTo>
                    <a:pt x="342" y="0"/>
                  </a:moveTo>
                  <a:cubicBezTo>
                    <a:pt x="0" y="0"/>
                    <a:pt x="0" y="534"/>
                    <a:pt x="342" y="534"/>
                  </a:cubicBezTo>
                  <a:cubicBezTo>
                    <a:pt x="1240" y="620"/>
                    <a:pt x="2031" y="705"/>
                    <a:pt x="2928" y="705"/>
                  </a:cubicBezTo>
                  <a:cubicBezTo>
                    <a:pt x="3292" y="705"/>
                    <a:pt x="3292" y="171"/>
                    <a:pt x="2928" y="171"/>
                  </a:cubicBezTo>
                  <a:cubicBezTo>
                    <a:pt x="2031" y="171"/>
                    <a:pt x="1240" y="86"/>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0" name="Google Shape;190;p5"/>
            <p:cNvSpPr/>
            <p:nvPr/>
          </p:nvSpPr>
          <p:spPr>
            <a:xfrm>
              <a:off x="4493877" y="1746397"/>
              <a:ext cx="131566" cy="28681"/>
            </a:xfrm>
            <a:custGeom>
              <a:avLst/>
              <a:gdLst/>
              <a:ahLst/>
              <a:cxnLst/>
              <a:rect l="l" t="t" r="r" b="b"/>
              <a:pathLst>
                <a:path w="3367" h="734" extrusionOk="0">
                  <a:moveTo>
                    <a:pt x="349" y="0"/>
                  </a:moveTo>
                  <a:cubicBezTo>
                    <a:pt x="130" y="0"/>
                    <a:pt x="1" y="452"/>
                    <a:pt x="331" y="549"/>
                  </a:cubicBezTo>
                  <a:cubicBezTo>
                    <a:pt x="870" y="703"/>
                    <a:pt x="1401" y="733"/>
                    <a:pt x="1933" y="733"/>
                  </a:cubicBezTo>
                  <a:cubicBezTo>
                    <a:pt x="2288" y="733"/>
                    <a:pt x="2644" y="720"/>
                    <a:pt x="3003" y="720"/>
                  </a:cubicBezTo>
                  <a:cubicBezTo>
                    <a:pt x="3366" y="720"/>
                    <a:pt x="3366" y="185"/>
                    <a:pt x="3003" y="185"/>
                  </a:cubicBezTo>
                  <a:cubicBezTo>
                    <a:pt x="2644" y="185"/>
                    <a:pt x="2302" y="199"/>
                    <a:pt x="1963" y="199"/>
                  </a:cubicBezTo>
                  <a:cubicBezTo>
                    <a:pt x="1456" y="199"/>
                    <a:pt x="955" y="168"/>
                    <a:pt x="417" y="14"/>
                  </a:cubicBezTo>
                  <a:cubicBezTo>
                    <a:pt x="394" y="5"/>
                    <a:pt x="371"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1" name="Google Shape;191;p5"/>
            <p:cNvSpPr/>
            <p:nvPr/>
          </p:nvSpPr>
          <p:spPr>
            <a:xfrm>
              <a:off x="4951949" y="1673444"/>
              <a:ext cx="103471" cy="35480"/>
            </a:xfrm>
            <a:custGeom>
              <a:avLst/>
              <a:gdLst/>
              <a:ahLst/>
              <a:cxnLst/>
              <a:rect l="l" t="t" r="r" b="b"/>
              <a:pathLst>
                <a:path w="2648" h="908" extrusionOk="0">
                  <a:moveTo>
                    <a:pt x="535" y="0"/>
                  </a:moveTo>
                  <a:cubicBezTo>
                    <a:pt x="193" y="0"/>
                    <a:pt x="1" y="449"/>
                    <a:pt x="364" y="535"/>
                  </a:cubicBezTo>
                  <a:cubicBezTo>
                    <a:pt x="984" y="620"/>
                    <a:pt x="1604" y="813"/>
                    <a:pt x="2138" y="898"/>
                  </a:cubicBezTo>
                  <a:cubicBezTo>
                    <a:pt x="2165" y="904"/>
                    <a:pt x="2191" y="907"/>
                    <a:pt x="2215" y="907"/>
                  </a:cubicBezTo>
                  <a:cubicBezTo>
                    <a:pt x="2524" y="907"/>
                    <a:pt x="2647" y="443"/>
                    <a:pt x="2330" y="364"/>
                  </a:cubicBezTo>
                  <a:cubicBezTo>
                    <a:pt x="1689" y="278"/>
                    <a:pt x="1155" y="171"/>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2" name="Google Shape;192;p5"/>
            <p:cNvSpPr/>
            <p:nvPr/>
          </p:nvSpPr>
          <p:spPr>
            <a:xfrm>
              <a:off x="4649628" y="1624992"/>
              <a:ext cx="130628" cy="43139"/>
            </a:xfrm>
            <a:custGeom>
              <a:avLst/>
              <a:gdLst/>
              <a:ahLst/>
              <a:cxnLst/>
              <a:rect l="l" t="t" r="r" b="b"/>
              <a:pathLst>
                <a:path w="3343" h="1104" extrusionOk="0">
                  <a:moveTo>
                    <a:pt x="342" y="1"/>
                  </a:moveTo>
                  <a:cubicBezTo>
                    <a:pt x="0" y="1"/>
                    <a:pt x="0" y="535"/>
                    <a:pt x="342" y="535"/>
                  </a:cubicBezTo>
                  <a:cubicBezTo>
                    <a:pt x="1154" y="621"/>
                    <a:pt x="2052" y="706"/>
                    <a:pt x="2843" y="1070"/>
                  </a:cubicBezTo>
                  <a:cubicBezTo>
                    <a:pt x="2881" y="1093"/>
                    <a:pt x="2918" y="1103"/>
                    <a:pt x="2954" y="1103"/>
                  </a:cubicBezTo>
                  <a:cubicBezTo>
                    <a:pt x="3181" y="1103"/>
                    <a:pt x="3342" y="694"/>
                    <a:pt x="3121" y="621"/>
                  </a:cubicBezTo>
                  <a:cubicBezTo>
                    <a:pt x="2223" y="172"/>
                    <a:pt x="1240" y="86"/>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3" name="Google Shape;193;p5"/>
            <p:cNvSpPr/>
            <p:nvPr/>
          </p:nvSpPr>
          <p:spPr>
            <a:xfrm>
              <a:off x="4434366" y="1589551"/>
              <a:ext cx="114216" cy="29658"/>
            </a:xfrm>
            <a:custGeom>
              <a:avLst/>
              <a:gdLst/>
              <a:ahLst/>
              <a:cxnLst/>
              <a:rect l="l" t="t" r="r" b="b"/>
              <a:pathLst>
                <a:path w="2923" h="759" extrusionOk="0">
                  <a:moveTo>
                    <a:pt x="435" y="1"/>
                  </a:moveTo>
                  <a:cubicBezTo>
                    <a:pt x="140" y="1"/>
                    <a:pt x="0" y="465"/>
                    <a:pt x="337" y="544"/>
                  </a:cubicBezTo>
                  <a:cubicBezTo>
                    <a:pt x="847" y="668"/>
                    <a:pt x="1413" y="758"/>
                    <a:pt x="1986" y="758"/>
                  </a:cubicBezTo>
                  <a:cubicBezTo>
                    <a:pt x="2206" y="758"/>
                    <a:pt x="2426" y="745"/>
                    <a:pt x="2645" y="715"/>
                  </a:cubicBezTo>
                  <a:cubicBezTo>
                    <a:pt x="2923" y="715"/>
                    <a:pt x="2923" y="181"/>
                    <a:pt x="2645" y="181"/>
                  </a:cubicBezTo>
                  <a:cubicBezTo>
                    <a:pt x="2342" y="222"/>
                    <a:pt x="2052" y="247"/>
                    <a:pt x="1773" y="247"/>
                  </a:cubicBezTo>
                  <a:cubicBezTo>
                    <a:pt x="1324" y="247"/>
                    <a:pt x="903" y="182"/>
                    <a:pt x="508" y="10"/>
                  </a:cubicBezTo>
                  <a:cubicBezTo>
                    <a:pt x="483" y="4"/>
                    <a:pt x="45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4" name="Google Shape;194;p5"/>
            <p:cNvSpPr/>
            <p:nvPr/>
          </p:nvSpPr>
          <p:spPr>
            <a:xfrm>
              <a:off x="4804091" y="1536527"/>
              <a:ext cx="224759" cy="64278"/>
            </a:xfrm>
            <a:custGeom>
              <a:avLst/>
              <a:gdLst/>
              <a:ahLst/>
              <a:cxnLst/>
              <a:rect l="l" t="t" r="r" b="b"/>
              <a:pathLst>
                <a:path w="5752" h="1645" extrusionOk="0">
                  <a:moveTo>
                    <a:pt x="262" y="0"/>
                  </a:moveTo>
                  <a:cubicBezTo>
                    <a:pt x="27" y="0"/>
                    <a:pt x="1" y="397"/>
                    <a:pt x="237" y="469"/>
                  </a:cubicBezTo>
                  <a:cubicBezTo>
                    <a:pt x="1925" y="1111"/>
                    <a:pt x="3614" y="1367"/>
                    <a:pt x="5302" y="1645"/>
                  </a:cubicBezTo>
                  <a:cubicBezTo>
                    <a:pt x="5666" y="1645"/>
                    <a:pt x="5751" y="1196"/>
                    <a:pt x="5473" y="1111"/>
                  </a:cubicBezTo>
                  <a:cubicBezTo>
                    <a:pt x="3785" y="833"/>
                    <a:pt x="2096" y="576"/>
                    <a:pt x="408" y="42"/>
                  </a:cubicBezTo>
                  <a:cubicBezTo>
                    <a:pt x="353" y="13"/>
                    <a:pt x="304"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5" name="Google Shape;195;p5"/>
            <p:cNvSpPr/>
            <p:nvPr/>
          </p:nvSpPr>
          <p:spPr>
            <a:xfrm>
              <a:off x="4600355" y="1478853"/>
              <a:ext cx="124180" cy="42201"/>
            </a:xfrm>
            <a:custGeom>
              <a:avLst/>
              <a:gdLst/>
              <a:ahLst/>
              <a:cxnLst/>
              <a:rect l="l" t="t" r="r" b="b"/>
              <a:pathLst>
                <a:path w="3178" h="1080" extrusionOk="0">
                  <a:moveTo>
                    <a:pt x="278" y="0"/>
                  </a:moveTo>
                  <a:cubicBezTo>
                    <a:pt x="0" y="0"/>
                    <a:pt x="0" y="535"/>
                    <a:pt x="278" y="535"/>
                  </a:cubicBezTo>
                  <a:cubicBezTo>
                    <a:pt x="1069" y="535"/>
                    <a:pt x="1881" y="706"/>
                    <a:pt x="2586" y="1069"/>
                  </a:cubicBezTo>
                  <a:cubicBezTo>
                    <a:pt x="2610" y="1076"/>
                    <a:pt x="2634" y="1080"/>
                    <a:pt x="2659" y="1080"/>
                  </a:cubicBezTo>
                  <a:cubicBezTo>
                    <a:pt x="2918" y="1080"/>
                    <a:pt x="3177" y="691"/>
                    <a:pt x="2864" y="535"/>
                  </a:cubicBezTo>
                  <a:cubicBezTo>
                    <a:pt x="2052" y="171"/>
                    <a:pt x="1176" y="0"/>
                    <a:pt x="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6" name="Google Shape;196;p5"/>
            <p:cNvSpPr/>
            <p:nvPr/>
          </p:nvSpPr>
          <p:spPr>
            <a:xfrm>
              <a:off x="4433428" y="1471311"/>
              <a:ext cx="93077" cy="28876"/>
            </a:xfrm>
            <a:custGeom>
              <a:avLst/>
              <a:gdLst/>
              <a:ahLst/>
              <a:cxnLst/>
              <a:rect l="l" t="t" r="r" b="b"/>
              <a:pathLst>
                <a:path w="2382" h="739" extrusionOk="0">
                  <a:moveTo>
                    <a:pt x="361" y="1"/>
                  </a:moveTo>
                  <a:cubicBezTo>
                    <a:pt x="30" y="98"/>
                    <a:pt x="0" y="549"/>
                    <a:pt x="271" y="549"/>
                  </a:cubicBezTo>
                  <a:cubicBezTo>
                    <a:pt x="298" y="549"/>
                    <a:pt x="328" y="545"/>
                    <a:pt x="361" y="535"/>
                  </a:cubicBezTo>
                  <a:cubicBezTo>
                    <a:pt x="895" y="535"/>
                    <a:pt x="1429" y="642"/>
                    <a:pt x="1878" y="728"/>
                  </a:cubicBezTo>
                  <a:cubicBezTo>
                    <a:pt x="1909" y="735"/>
                    <a:pt x="1939" y="738"/>
                    <a:pt x="1967" y="738"/>
                  </a:cubicBezTo>
                  <a:cubicBezTo>
                    <a:pt x="2267" y="738"/>
                    <a:pt x="2382" y="350"/>
                    <a:pt x="2049" y="193"/>
                  </a:cubicBezTo>
                  <a:cubicBezTo>
                    <a:pt x="1515" y="108"/>
                    <a:pt x="895"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7" name="Google Shape;197;p5"/>
            <p:cNvSpPr/>
            <p:nvPr/>
          </p:nvSpPr>
          <p:spPr>
            <a:xfrm>
              <a:off x="4974104" y="1454079"/>
              <a:ext cx="101087" cy="50524"/>
            </a:xfrm>
            <a:custGeom>
              <a:avLst/>
              <a:gdLst/>
              <a:ahLst/>
              <a:cxnLst/>
              <a:rect l="l" t="t" r="r" b="b"/>
              <a:pathLst>
                <a:path w="2587" h="1293" extrusionOk="0">
                  <a:moveTo>
                    <a:pt x="326" y="0"/>
                  </a:moveTo>
                  <a:cubicBezTo>
                    <a:pt x="42" y="0"/>
                    <a:pt x="1" y="452"/>
                    <a:pt x="331" y="549"/>
                  </a:cubicBezTo>
                  <a:cubicBezTo>
                    <a:pt x="866" y="720"/>
                    <a:pt x="1486" y="976"/>
                    <a:pt x="2020" y="1254"/>
                  </a:cubicBezTo>
                  <a:cubicBezTo>
                    <a:pt x="2076" y="1281"/>
                    <a:pt x="2130" y="1292"/>
                    <a:pt x="2180" y="1292"/>
                  </a:cubicBezTo>
                  <a:cubicBezTo>
                    <a:pt x="2449" y="1292"/>
                    <a:pt x="2587" y="950"/>
                    <a:pt x="2298" y="805"/>
                  </a:cubicBezTo>
                  <a:cubicBezTo>
                    <a:pt x="1763" y="442"/>
                    <a:pt x="1037" y="185"/>
                    <a:pt x="417" y="14"/>
                  </a:cubicBezTo>
                  <a:cubicBezTo>
                    <a:pt x="384" y="5"/>
                    <a:pt x="354"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8" name="Google Shape;198;p5"/>
            <p:cNvSpPr/>
            <p:nvPr/>
          </p:nvSpPr>
          <p:spPr>
            <a:xfrm>
              <a:off x="4781584" y="1401993"/>
              <a:ext cx="126837" cy="43139"/>
            </a:xfrm>
            <a:custGeom>
              <a:avLst/>
              <a:gdLst/>
              <a:ahLst/>
              <a:cxnLst/>
              <a:rect l="l" t="t" r="r" b="b"/>
              <a:pathLst>
                <a:path w="3246" h="1104" extrusionOk="0">
                  <a:moveTo>
                    <a:pt x="535" y="1"/>
                  </a:moveTo>
                  <a:cubicBezTo>
                    <a:pt x="171" y="1"/>
                    <a:pt x="0" y="535"/>
                    <a:pt x="364" y="535"/>
                  </a:cubicBezTo>
                  <a:cubicBezTo>
                    <a:pt x="1155" y="706"/>
                    <a:pt x="2052" y="813"/>
                    <a:pt x="2758" y="1070"/>
                  </a:cubicBezTo>
                  <a:cubicBezTo>
                    <a:pt x="2807" y="1093"/>
                    <a:pt x="2853" y="1103"/>
                    <a:pt x="2895" y="1103"/>
                  </a:cubicBezTo>
                  <a:cubicBezTo>
                    <a:pt x="3158" y="1103"/>
                    <a:pt x="3245" y="695"/>
                    <a:pt x="2950" y="621"/>
                  </a:cubicBezTo>
                  <a:cubicBezTo>
                    <a:pt x="2138" y="279"/>
                    <a:pt x="1347" y="172"/>
                    <a:pt x="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99" name="Google Shape;199;p5"/>
            <p:cNvSpPr/>
            <p:nvPr/>
          </p:nvSpPr>
          <p:spPr>
            <a:xfrm>
              <a:off x="4635405" y="1336035"/>
              <a:ext cx="75493" cy="43569"/>
            </a:xfrm>
            <a:custGeom>
              <a:avLst/>
              <a:gdLst/>
              <a:ahLst/>
              <a:cxnLst/>
              <a:rect l="l" t="t" r="r" b="b"/>
              <a:pathLst>
                <a:path w="1932" h="1115" extrusionOk="0">
                  <a:moveTo>
                    <a:pt x="364" y="0"/>
                  </a:moveTo>
                  <a:cubicBezTo>
                    <a:pt x="1" y="0"/>
                    <a:pt x="1" y="535"/>
                    <a:pt x="364" y="535"/>
                  </a:cubicBezTo>
                  <a:cubicBezTo>
                    <a:pt x="706" y="620"/>
                    <a:pt x="1070" y="706"/>
                    <a:pt x="1347" y="1069"/>
                  </a:cubicBezTo>
                  <a:cubicBezTo>
                    <a:pt x="1395" y="1101"/>
                    <a:pt x="1447" y="1115"/>
                    <a:pt x="1498" y="1115"/>
                  </a:cubicBezTo>
                  <a:cubicBezTo>
                    <a:pt x="1720" y="1115"/>
                    <a:pt x="1932" y="846"/>
                    <a:pt x="1775" y="620"/>
                  </a:cubicBezTo>
                  <a:cubicBezTo>
                    <a:pt x="1347" y="257"/>
                    <a:pt x="899" y="86"/>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0" name="Google Shape;200;p5"/>
            <p:cNvSpPr/>
            <p:nvPr/>
          </p:nvSpPr>
          <p:spPr>
            <a:xfrm>
              <a:off x="4492587" y="1276719"/>
              <a:ext cx="100071" cy="35480"/>
            </a:xfrm>
            <a:custGeom>
              <a:avLst/>
              <a:gdLst/>
              <a:ahLst/>
              <a:cxnLst/>
              <a:rect l="l" t="t" r="r" b="b"/>
              <a:pathLst>
                <a:path w="2561" h="908" extrusionOk="0">
                  <a:moveTo>
                    <a:pt x="364" y="1"/>
                  </a:moveTo>
                  <a:cubicBezTo>
                    <a:pt x="1" y="1"/>
                    <a:pt x="1" y="535"/>
                    <a:pt x="364" y="535"/>
                  </a:cubicBezTo>
                  <a:cubicBezTo>
                    <a:pt x="984" y="535"/>
                    <a:pt x="1518" y="621"/>
                    <a:pt x="2053" y="899"/>
                  </a:cubicBezTo>
                  <a:cubicBezTo>
                    <a:pt x="2080" y="905"/>
                    <a:pt x="2105" y="908"/>
                    <a:pt x="2130" y="908"/>
                  </a:cubicBezTo>
                  <a:cubicBezTo>
                    <a:pt x="2438" y="908"/>
                    <a:pt x="2560" y="443"/>
                    <a:pt x="2224" y="364"/>
                  </a:cubicBezTo>
                  <a:cubicBezTo>
                    <a:pt x="1604" y="86"/>
                    <a:pt x="984"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1" name="Google Shape;201;p5"/>
            <p:cNvSpPr/>
            <p:nvPr/>
          </p:nvSpPr>
          <p:spPr>
            <a:xfrm>
              <a:off x="4287211" y="1255854"/>
              <a:ext cx="93077" cy="28134"/>
            </a:xfrm>
            <a:custGeom>
              <a:avLst/>
              <a:gdLst/>
              <a:ahLst/>
              <a:cxnLst/>
              <a:rect l="l" t="t" r="r" b="b"/>
              <a:pathLst>
                <a:path w="2382" h="720" extrusionOk="0">
                  <a:moveTo>
                    <a:pt x="362" y="0"/>
                  </a:moveTo>
                  <a:cubicBezTo>
                    <a:pt x="26" y="80"/>
                    <a:pt x="1" y="544"/>
                    <a:pt x="288" y="544"/>
                  </a:cubicBezTo>
                  <a:cubicBezTo>
                    <a:pt x="311" y="544"/>
                    <a:pt x="336" y="541"/>
                    <a:pt x="362" y="535"/>
                  </a:cubicBezTo>
                  <a:cubicBezTo>
                    <a:pt x="897" y="535"/>
                    <a:pt x="1431" y="535"/>
                    <a:pt x="1880" y="706"/>
                  </a:cubicBezTo>
                  <a:cubicBezTo>
                    <a:pt x="1913" y="715"/>
                    <a:pt x="1944" y="720"/>
                    <a:pt x="1973" y="720"/>
                  </a:cubicBezTo>
                  <a:cubicBezTo>
                    <a:pt x="2270" y="720"/>
                    <a:pt x="2381" y="269"/>
                    <a:pt x="2051" y="171"/>
                  </a:cubicBezTo>
                  <a:cubicBezTo>
                    <a:pt x="1516" y="86"/>
                    <a:pt x="982"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2" name="Google Shape;202;p5"/>
            <p:cNvSpPr/>
            <p:nvPr/>
          </p:nvSpPr>
          <p:spPr>
            <a:xfrm>
              <a:off x="4296667" y="1327712"/>
              <a:ext cx="91592" cy="35910"/>
            </a:xfrm>
            <a:custGeom>
              <a:avLst/>
              <a:gdLst/>
              <a:ahLst/>
              <a:cxnLst/>
              <a:rect l="l" t="t" r="r" b="b"/>
              <a:pathLst>
                <a:path w="2344" h="919" extrusionOk="0">
                  <a:moveTo>
                    <a:pt x="334" y="1"/>
                  </a:moveTo>
                  <a:cubicBezTo>
                    <a:pt x="80" y="1"/>
                    <a:pt x="1" y="397"/>
                    <a:pt x="291" y="470"/>
                  </a:cubicBezTo>
                  <a:cubicBezTo>
                    <a:pt x="826" y="748"/>
                    <a:pt x="1467" y="833"/>
                    <a:pt x="2001" y="919"/>
                  </a:cubicBezTo>
                  <a:cubicBezTo>
                    <a:pt x="2343" y="919"/>
                    <a:pt x="2343" y="384"/>
                    <a:pt x="2001" y="384"/>
                  </a:cubicBezTo>
                  <a:cubicBezTo>
                    <a:pt x="1467" y="299"/>
                    <a:pt x="932" y="213"/>
                    <a:pt x="484" y="42"/>
                  </a:cubicBezTo>
                  <a:cubicBezTo>
                    <a:pt x="429" y="13"/>
                    <a:pt x="37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3" name="Google Shape;203;p5"/>
            <p:cNvSpPr/>
            <p:nvPr/>
          </p:nvSpPr>
          <p:spPr>
            <a:xfrm>
              <a:off x="4915453" y="1313840"/>
              <a:ext cx="132777" cy="58613"/>
            </a:xfrm>
            <a:custGeom>
              <a:avLst/>
              <a:gdLst/>
              <a:ahLst/>
              <a:cxnLst/>
              <a:rect l="l" t="t" r="r" b="b"/>
              <a:pathLst>
                <a:path w="3398" h="1500" extrusionOk="0">
                  <a:moveTo>
                    <a:pt x="356" y="1"/>
                  </a:moveTo>
                  <a:cubicBezTo>
                    <a:pt x="102" y="1"/>
                    <a:pt x="1" y="420"/>
                    <a:pt x="315" y="568"/>
                  </a:cubicBezTo>
                  <a:cubicBezTo>
                    <a:pt x="1127" y="825"/>
                    <a:pt x="2003" y="1103"/>
                    <a:pt x="2901" y="1466"/>
                  </a:cubicBezTo>
                  <a:cubicBezTo>
                    <a:pt x="2936" y="1489"/>
                    <a:pt x="2971" y="1500"/>
                    <a:pt x="3006" y="1500"/>
                  </a:cubicBezTo>
                  <a:cubicBezTo>
                    <a:pt x="3223" y="1500"/>
                    <a:pt x="3398" y="1091"/>
                    <a:pt x="3158" y="1017"/>
                  </a:cubicBezTo>
                  <a:cubicBezTo>
                    <a:pt x="2281" y="654"/>
                    <a:pt x="1384" y="397"/>
                    <a:pt x="486" y="34"/>
                  </a:cubicBezTo>
                  <a:cubicBezTo>
                    <a:pt x="440" y="11"/>
                    <a:pt x="396"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4" name="Google Shape;204;p5"/>
            <p:cNvSpPr/>
            <p:nvPr/>
          </p:nvSpPr>
          <p:spPr>
            <a:xfrm>
              <a:off x="4654239" y="1224398"/>
              <a:ext cx="138247" cy="35715"/>
            </a:xfrm>
            <a:custGeom>
              <a:avLst/>
              <a:gdLst/>
              <a:ahLst/>
              <a:cxnLst/>
              <a:rect l="l" t="t" r="r" b="b"/>
              <a:pathLst>
                <a:path w="3538" h="914" extrusionOk="0">
                  <a:moveTo>
                    <a:pt x="409" y="1"/>
                  </a:moveTo>
                  <a:cubicBezTo>
                    <a:pt x="112" y="1"/>
                    <a:pt x="0" y="452"/>
                    <a:pt x="331" y="549"/>
                  </a:cubicBezTo>
                  <a:cubicBezTo>
                    <a:pt x="1123" y="760"/>
                    <a:pt x="1871" y="913"/>
                    <a:pt x="2706" y="913"/>
                  </a:cubicBezTo>
                  <a:cubicBezTo>
                    <a:pt x="2886" y="913"/>
                    <a:pt x="3070" y="906"/>
                    <a:pt x="3259" y="891"/>
                  </a:cubicBezTo>
                  <a:cubicBezTo>
                    <a:pt x="3537" y="891"/>
                    <a:pt x="3537" y="357"/>
                    <a:pt x="3259" y="357"/>
                  </a:cubicBezTo>
                  <a:cubicBezTo>
                    <a:pt x="3085" y="372"/>
                    <a:pt x="2914" y="379"/>
                    <a:pt x="2746" y="379"/>
                  </a:cubicBezTo>
                  <a:cubicBezTo>
                    <a:pt x="1965" y="379"/>
                    <a:pt x="1241" y="226"/>
                    <a:pt x="502" y="15"/>
                  </a:cubicBezTo>
                  <a:cubicBezTo>
                    <a:pt x="469" y="5"/>
                    <a:pt x="438"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5" name="Google Shape;205;p5"/>
            <p:cNvSpPr/>
            <p:nvPr/>
          </p:nvSpPr>
          <p:spPr>
            <a:xfrm>
              <a:off x="4794244" y="1174383"/>
              <a:ext cx="91787" cy="37278"/>
            </a:xfrm>
            <a:custGeom>
              <a:avLst/>
              <a:gdLst/>
              <a:ahLst/>
              <a:cxnLst/>
              <a:rect l="l" t="t" r="r" b="b"/>
              <a:pathLst>
                <a:path w="2349" h="954" extrusionOk="0">
                  <a:moveTo>
                    <a:pt x="434" y="0"/>
                  </a:moveTo>
                  <a:cubicBezTo>
                    <a:pt x="152" y="0"/>
                    <a:pt x="0" y="420"/>
                    <a:pt x="296" y="568"/>
                  </a:cubicBezTo>
                  <a:cubicBezTo>
                    <a:pt x="737" y="797"/>
                    <a:pt x="1177" y="953"/>
                    <a:pt x="1666" y="953"/>
                  </a:cubicBezTo>
                  <a:cubicBezTo>
                    <a:pt x="1770" y="953"/>
                    <a:pt x="1876" y="946"/>
                    <a:pt x="1985" y="931"/>
                  </a:cubicBezTo>
                  <a:cubicBezTo>
                    <a:pt x="2348" y="931"/>
                    <a:pt x="2348" y="397"/>
                    <a:pt x="1985" y="397"/>
                  </a:cubicBezTo>
                  <a:cubicBezTo>
                    <a:pt x="1891" y="412"/>
                    <a:pt x="1800" y="419"/>
                    <a:pt x="1712" y="419"/>
                  </a:cubicBezTo>
                  <a:cubicBezTo>
                    <a:pt x="1300" y="419"/>
                    <a:pt x="944" y="263"/>
                    <a:pt x="574" y="34"/>
                  </a:cubicBezTo>
                  <a:cubicBezTo>
                    <a:pt x="525" y="10"/>
                    <a:pt x="478" y="0"/>
                    <a:pt x="4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6" name="Google Shape;206;p5"/>
            <p:cNvSpPr/>
            <p:nvPr/>
          </p:nvSpPr>
          <p:spPr>
            <a:xfrm>
              <a:off x="4596995" y="1053720"/>
              <a:ext cx="180019" cy="42357"/>
            </a:xfrm>
            <a:custGeom>
              <a:avLst/>
              <a:gdLst/>
              <a:ahLst/>
              <a:cxnLst/>
              <a:rect l="l" t="t" r="r" b="b"/>
              <a:pathLst>
                <a:path w="4607" h="1084" extrusionOk="0">
                  <a:moveTo>
                    <a:pt x="364" y="1"/>
                  </a:moveTo>
                  <a:cubicBezTo>
                    <a:pt x="1" y="1"/>
                    <a:pt x="1" y="535"/>
                    <a:pt x="364" y="535"/>
                  </a:cubicBezTo>
                  <a:cubicBezTo>
                    <a:pt x="1604" y="535"/>
                    <a:pt x="2865" y="813"/>
                    <a:pt x="4105" y="1070"/>
                  </a:cubicBezTo>
                  <a:cubicBezTo>
                    <a:pt x="4137" y="1079"/>
                    <a:pt x="4168" y="1084"/>
                    <a:pt x="4198" y="1084"/>
                  </a:cubicBezTo>
                  <a:cubicBezTo>
                    <a:pt x="4494" y="1084"/>
                    <a:pt x="4606" y="633"/>
                    <a:pt x="4276" y="535"/>
                  </a:cubicBezTo>
                  <a:cubicBezTo>
                    <a:pt x="2950" y="279"/>
                    <a:pt x="1689"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7" name="Google Shape;207;p5"/>
            <p:cNvSpPr/>
            <p:nvPr/>
          </p:nvSpPr>
          <p:spPr>
            <a:xfrm>
              <a:off x="4500168" y="1151094"/>
              <a:ext cx="128596" cy="35480"/>
            </a:xfrm>
            <a:custGeom>
              <a:avLst/>
              <a:gdLst/>
              <a:ahLst/>
              <a:cxnLst/>
              <a:rect l="l" t="t" r="r" b="b"/>
              <a:pathLst>
                <a:path w="3291" h="908" extrusionOk="0">
                  <a:moveTo>
                    <a:pt x="203" y="0"/>
                  </a:moveTo>
                  <a:cubicBezTo>
                    <a:pt x="1" y="0"/>
                    <a:pt x="18" y="465"/>
                    <a:pt x="256" y="544"/>
                  </a:cubicBezTo>
                  <a:cubicBezTo>
                    <a:pt x="1153" y="630"/>
                    <a:pt x="2030" y="822"/>
                    <a:pt x="2928" y="907"/>
                  </a:cubicBezTo>
                  <a:cubicBezTo>
                    <a:pt x="3291" y="907"/>
                    <a:pt x="3291" y="373"/>
                    <a:pt x="2928" y="373"/>
                  </a:cubicBezTo>
                  <a:cubicBezTo>
                    <a:pt x="2030" y="288"/>
                    <a:pt x="1153" y="95"/>
                    <a:pt x="256" y="10"/>
                  </a:cubicBezTo>
                  <a:cubicBezTo>
                    <a:pt x="237" y="3"/>
                    <a:pt x="219"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8" name="Google Shape;208;p5"/>
            <p:cNvSpPr/>
            <p:nvPr/>
          </p:nvSpPr>
          <p:spPr>
            <a:xfrm>
              <a:off x="4353951" y="1088809"/>
              <a:ext cx="107808" cy="31768"/>
            </a:xfrm>
            <a:custGeom>
              <a:avLst/>
              <a:gdLst/>
              <a:ahLst/>
              <a:cxnLst/>
              <a:rect l="l" t="t" r="r" b="b"/>
              <a:pathLst>
                <a:path w="2759" h="813" extrusionOk="0">
                  <a:moveTo>
                    <a:pt x="2395" y="1"/>
                  </a:moveTo>
                  <a:cubicBezTo>
                    <a:pt x="1689" y="86"/>
                    <a:pt x="963" y="172"/>
                    <a:pt x="343" y="279"/>
                  </a:cubicBezTo>
                  <a:cubicBezTo>
                    <a:pt x="1" y="364"/>
                    <a:pt x="172" y="813"/>
                    <a:pt x="428" y="813"/>
                  </a:cubicBezTo>
                  <a:cubicBezTo>
                    <a:pt x="1155" y="706"/>
                    <a:pt x="1775" y="621"/>
                    <a:pt x="2395" y="535"/>
                  </a:cubicBezTo>
                  <a:cubicBezTo>
                    <a:pt x="2758" y="535"/>
                    <a:pt x="2758" y="1"/>
                    <a:pt x="23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9" name="Google Shape;209;p5"/>
            <p:cNvSpPr/>
            <p:nvPr/>
          </p:nvSpPr>
          <p:spPr>
            <a:xfrm>
              <a:off x="4221175" y="1043717"/>
              <a:ext cx="91084" cy="24266"/>
            </a:xfrm>
            <a:custGeom>
              <a:avLst/>
              <a:gdLst/>
              <a:ahLst/>
              <a:cxnLst/>
              <a:rect l="l" t="t" r="r" b="b"/>
              <a:pathLst>
                <a:path w="2331" h="621" extrusionOk="0">
                  <a:moveTo>
                    <a:pt x="1967" y="0"/>
                  </a:moveTo>
                  <a:cubicBezTo>
                    <a:pt x="1432" y="86"/>
                    <a:pt x="898" y="86"/>
                    <a:pt x="364" y="86"/>
                  </a:cubicBezTo>
                  <a:cubicBezTo>
                    <a:pt x="0" y="86"/>
                    <a:pt x="0" y="620"/>
                    <a:pt x="364" y="620"/>
                  </a:cubicBezTo>
                  <a:cubicBezTo>
                    <a:pt x="898" y="620"/>
                    <a:pt x="1432" y="620"/>
                    <a:pt x="1967" y="535"/>
                  </a:cubicBezTo>
                  <a:cubicBezTo>
                    <a:pt x="2330" y="535"/>
                    <a:pt x="2330" y="0"/>
                    <a:pt x="1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0" name="Google Shape;210;p5"/>
            <p:cNvSpPr/>
            <p:nvPr/>
          </p:nvSpPr>
          <p:spPr>
            <a:xfrm>
              <a:off x="4378177" y="1008628"/>
              <a:ext cx="104447" cy="24266"/>
            </a:xfrm>
            <a:custGeom>
              <a:avLst/>
              <a:gdLst/>
              <a:ahLst/>
              <a:cxnLst/>
              <a:rect l="l" t="t" r="r" b="b"/>
              <a:pathLst>
                <a:path w="2673" h="621" extrusionOk="0">
                  <a:moveTo>
                    <a:pt x="2309" y="1"/>
                  </a:moveTo>
                  <a:cubicBezTo>
                    <a:pt x="1689" y="86"/>
                    <a:pt x="984" y="86"/>
                    <a:pt x="343" y="86"/>
                  </a:cubicBezTo>
                  <a:cubicBezTo>
                    <a:pt x="1" y="86"/>
                    <a:pt x="1" y="621"/>
                    <a:pt x="343" y="621"/>
                  </a:cubicBezTo>
                  <a:cubicBezTo>
                    <a:pt x="984" y="621"/>
                    <a:pt x="1689" y="621"/>
                    <a:pt x="2309" y="535"/>
                  </a:cubicBezTo>
                  <a:cubicBezTo>
                    <a:pt x="2672" y="535"/>
                    <a:pt x="2672" y="1"/>
                    <a:pt x="2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1" name="Google Shape;211;p5"/>
            <p:cNvSpPr/>
            <p:nvPr/>
          </p:nvSpPr>
          <p:spPr>
            <a:xfrm>
              <a:off x="4525098" y="928447"/>
              <a:ext cx="96164" cy="32159"/>
            </a:xfrm>
            <a:custGeom>
              <a:avLst/>
              <a:gdLst/>
              <a:ahLst/>
              <a:cxnLst/>
              <a:rect l="l" t="t" r="r" b="b"/>
              <a:pathLst>
                <a:path w="2461" h="823" extrusionOk="0">
                  <a:moveTo>
                    <a:pt x="2119" y="1"/>
                  </a:moveTo>
                  <a:cubicBezTo>
                    <a:pt x="1499" y="1"/>
                    <a:pt x="857" y="108"/>
                    <a:pt x="238" y="279"/>
                  </a:cubicBezTo>
                  <a:cubicBezTo>
                    <a:pt x="0" y="358"/>
                    <a:pt x="56" y="822"/>
                    <a:pt x="354" y="822"/>
                  </a:cubicBezTo>
                  <a:cubicBezTo>
                    <a:pt x="378" y="822"/>
                    <a:pt x="403" y="819"/>
                    <a:pt x="430" y="813"/>
                  </a:cubicBezTo>
                  <a:cubicBezTo>
                    <a:pt x="964" y="642"/>
                    <a:pt x="1584" y="535"/>
                    <a:pt x="2119" y="535"/>
                  </a:cubicBezTo>
                  <a:cubicBezTo>
                    <a:pt x="2461" y="535"/>
                    <a:pt x="2461"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2" name="Google Shape;212;p5"/>
            <p:cNvSpPr/>
            <p:nvPr/>
          </p:nvSpPr>
          <p:spPr>
            <a:xfrm>
              <a:off x="4280451" y="876673"/>
              <a:ext cx="160403" cy="24266"/>
            </a:xfrm>
            <a:custGeom>
              <a:avLst/>
              <a:gdLst/>
              <a:ahLst/>
              <a:cxnLst/>
              <a:rect l="l" t="t" r="r" b="b"/>
              <a:pathLst>
                <a:path w="4105" h="621" extrusionOk="0">
                  <a:moveTo>
                    <a:pt x="3741" y="1"/>
                  </a:moveTo>
                  <a:cubicBezTo>
                    <a:pt x="2587" y="86"/>
                    <a:pt x="1518" y="86"/>
                    <a:pt x="364" y="86"/>
                  </a:cubicBezTo>
                  <a:cubicBezTo>
                    <a:pt x="1" y="86"/>
                    <a:pt x="1" y="620"/>
                    <a:pt x="364" y="620"/>
                  </a:cubicBezTo>
                  <a:cubicBezTo>
                    <a:pt x="1518" y="620"/>
                    <a:pt x="2587" y="620"/>
                    <a:pt x="3741" y="535"/>
                  </a:cubicBezTo>
                  <a:cubicBezTo>
                    <a:pt x="4105" y="535"/>
                    <a:pt x="4105" y="1"/>
                    <a:pt x="37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3" name="Google Shape;213;p5"/>
            <p:cNvSpPr/>
            <p:nvPr/>
          </p:nvSpPr>
          <p:spPr>
            <a:xfrm>
              <a:off x="4473011" y="806808"/>
              <a:ext cx="106479" cy="34816"/>
            </a:xfrm>
            <a:custGeom>
              <a:avLst/>
              <a:gdLst/>
              <a:ahLst/>
              <a:cxnLst/>
              <a:rect l="l" t="t" r="r" b="b"/>
              <a:pathLst>
                <a:path w="2725" h="891" extrusionOk="0">
                  <a:moveTo>
                    <a:pt x="413" y="1"/>
                  </a:moveTo>
                  <a:cubicBezTo>
                    <a:pt x="130" y="1"/>
                    <a:pt x="0" y="452"/>
                    <a:pt x="331" y="549"/>
                  </a:cubicBezTo>
                  <a:cubicBezTo>
                    <a:pt x="1036" y="720"/>
                    <a:pt x="1763" y="805"/>
                    <a:pt x="2383" y="891"/>
                  </a:cubicBezTo>
                  <a:cubicBezTo>
                    <a:pt x="2725" y="891"/>
                    <a:pt x="2725" y="357"/>
                    <a:pt x="2383" y="357"/>
                  </a:cubicBezTo>
                  <a:cubicBezTo>
                    <a:pt x="1763" y="271"/>
                    <a:pt x="1122" y="186"/>
                    <a:pt x="502" y="15"/>
                  </a:cubicBezTo>
                  <a:cubicBezTo>
                    <a:pt x="471" y="5"/>
                    <a:pt x="442" y="1"/>
                    <a:pt x="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4" name="Google Shape;214;p5"/>
            <p:cNvSpPr/>
            <p:nvPr/>
          </p:nvSpPr>
          <p:spPr>
            <a:xfrm>
              <a:off x="4261500" y="746750"/>
              <a:ext cx="99172" cy="30205"/>
            </a:xfrm>
            <a:custGeom>
              <a:avLst/>
              <a:gdLst/>
              <a:ahLst/>
              <a:cxnLst/>
              <a:rect l="l" t="t" r="r" b="b"/>
              <a:pathLst>
                <a:path w="2538" h="773" extrusionOk="0">
                  <a:moveTo>
                    <a:pt x="1676" y="0"/>
                  </a:moveTo>
                  <a:cubicBezTo>
                    <a:pt x="1222" y="0"/>
                    <a:pt x="769" y="80"/>
                    <a:pt x="315" y="205"/>
                  </a:cubicBezTo>
                  <a:cubicBezTo>
                    <a:pt x="1" y="353"/>
                    <a:pt x="86" y="773"/>
                    <a:pt x="295" y="773"/>
                  </a:cubicBezTo>
                  <a:cubicBezTo>
                    <a:pt x="327" y="773"/>
                    <a:pt x="363" y="762"/>
                    <a:pt x="400" y="739"/>
                  </a:cubicBezTo>
                  <a:cubicBezTo>
                    <a:pt x="854" y="614"/>
                    <a:pt x="1262" y="535"/>
                    <a:pt x="1691" y="535"/>
                  </a:cubicBezTo>
                  <a:cubicBezTo>
                    <a:pt x="1848" y="535"/>
                    <a:pt x="2008" y="545"/>
                    <a:pt x="2174" y="568"/>
                  </a:cubicBezTo>
                  <a:cubicBezTo>
                    <a:pt x="2538" y="568"/>
                    <a:pt x="2538" y="34"/>
                    <a:pt x="2174" y="34"/>
                  </a:cubicBezTo>
                  <a:cubicBezTo>
                    <a:pt x="2008" y="11"/>
                    <a:pt x="1842" y="0"/>
                    <a:pt x="1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15" name="Google Shape;215;p5"/>
            <p:cNvSpPr/>
            <p:nvPr/>
          </p:nvSpPr>
          <p:spPr>
            <a:xfrm>
              <a:off x="5093634" y="1612644"/>
              <a:ext cx="168218" cy="42983"/>
            </a:xfrm>
            <a:custGeom>
              <a:avLst/>
              <a:gdLst/>
              <a:ahLst/>
              <a:cxnLst/>
              <a:rect l="l" t="t" r="r" b="b"/>
              <a:pathLst>
                <a:path w="4305" h="1100" extrusionOk="0">
                  <a:moveTo>
                    <a:pt x="404" y="1"/>
                  </a:moveTo>
                  <a:cubicBezTo>
                    <a:pt x="136" y="1"/>
                    <a:pt x="1" y="343"/>
                    <a:pt x="308" y="488"/>
                  </a:cubicBezTo>
                  <a:cubicBezTo>
                    <a:pt x="1068" y="929"/>
                    <a:pt x="1959" y="1099"/>
                    <a:pt x="2856" y="1099"/>
                  </a:cubicBezTo>
                  <a:cubicBezTo>
                    <a:pt x="3219" y="1099"/>
                    <a:pt x="3584" y="1071"/>
                    <a:pt x="3941" y="1022"/>
                  </a:cubicBezTo>
                  <a:cubicBezTo>
                    <a:pt x="4304" y="937"/>
                    <a:pt x="4133" y="488"/>
                    <a:pt x="3770" y="488"/>
                  </a:cubicBezTo>
                  <a:cubicBezTo>
                    <a:pt x="3450" y="539"/>
                    <a:pt x="3114" y="567"/>
                    <a:pt x="2777" y="567"/>
                  </a:cubicBezTo>
                  <a:cubicBezTo>
                    <a:pt x="1989" y="567"/>
                    <a:pt x="1193" y="413"/>
                    <a:pt x="564" y="39"/>
                  </a:cubicBezTo>
                  <a:cubicBezTo>
                    <a:pt x="508" y="12"/>
                    <a:pt x="454"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16" name="Google Shape;216;p5"/>
          <p:cNvSpPr txBox="1">
            <a:spLocks noGrp="1"/>
          </p:cNvSpPr>
          <p:nvPr>
            <p:ph type="subTitle" idx="1"/>
          </p:nvPr>
        </p:nvSpPr>
        <p:spPr>
          <a:xfrm flipH="1">
            <a:off x="785118" y="2716683"/>
            <a:ext cx="224055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solidFill>
                  <a:schemeClr val="dk1"/>
                </a:solidFill>
                <a:latin typeface="微軟正黑體" panose="020B0604030504040204" pitchFamily="34" charset="-120"/>
                <a:ea typeface="微軟正黑體" panose="020B0604030504040204" pitchFamily="34" charset="-120"/>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17" name="Google Shape;217;p5"/>
          <p:cNvSpPr/>
          <p:nvPr/>
        </p:nvSpPr>
        <p:spPr>
          <a:xfrm flipH="1">
            <a:off x="2302546" y="1394299"/>
            <a:ext cx="1369499" cy="1285438"/>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18" name="Google Shape;218;p5"/>
          <p:cNvGrpSpPr/>
          <p:nvPr/>
        </p:nvGrpSpPr>
        <p:grpSpPr>
          <a:xfrm flipH="1">
            <a:off x="3248712" y="3847705"/>
            <a:ext cx="703931" cy="767231"/>
            <a:chOff x="5069200" y="4265350"/>
            <a:chExt cx="938574" cy="767231"/>
          </a:xfrm>
        </p:grpSpPr>
        <p:sp>
          <p:nvSpPr>
            <p:cNvPr id="219" name="Google Shape;219;p5"/>
            <p:cNvSpPr/>
            <p:nvPr/>
          </p:nvSpPr>
          <p:spPr>
            <a:xfrm>
              <a:off x="5867662" y="4758833"/>
              <a:ext cx="5417" cy="4385"/>
            </a:xfrm>
            <a:custGeom>
              <a:avLst/>
              <a:gdLst/>
              <a:ahLst/>
              <a:cxnLst/>
              <a:rect l="l" t="t" r="r" b="b"/>
              <a:pathLst>
                <a:path w="126" h="102" extrusionOk="0">
                  <a:moveTo>
                    <a:pt x="0" y="101"/>
                  </a:moveTo>
                  <a:cubicBezTo>
                    <a:pt x="0" y="101"/>
                    <a:pt x="0" y="1"/>
                    <a:pt x="0" y="101"/>
                  </a:cubicBezTo>
                  <a:cubicBezTo>
                    <a:pt x="126" y="1"/>
                    <a:pt x="0" y="101"/>
                    <a:pt x="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0" name="Google Shape;220;p5"/>
            <p:cNvSpPr/>
            <p:nvPr/>
          </p:nvSpPr>
          <p:spPr>
            <a:xfrm>
              <a:off x="5069200" y="4512092"/>
              <a:ext cx="161695" cy="224176"/>
            </a:xfrm>
            <a:custGeom>
              <a:avLst/>
              <a:gdLst/>
              <a:ahLst/>
              <a:cxnLst/>
              <a:rect l="l" t="t" r="r" b="b"/>
              <a:pathLst>
                <a:path w="3761" h="5214" extrusionOk="0">
                  <a:moveTo>
                    <a:pt x="3134" y="1"/>
                  </a:moveTo>
                  <a:cubicBezTo>
                    <a:pt x="2708" y="727"/>
                    <a:pt x="2407" y="1354"/>
                    <a:pt x="2081" y="2081"/>
                  </a:cubicBezTo>
                  <a:cubicBezTo>
                    <a:pt x="1354" y="1454"/>
                    <a:pt x="1154" y="427"/>
                    <a:pt x="1" y="201"/>
                  </a:cubicBezTo>
                  <a:lnTo>
                    <a:pt x="1" y="201"/>
                  </a:lnTo>
                  <a:cubicBezTo>
                    <a:pt x="201" y="1254"/>
                    <a:pt x="928" y="1980"/>
                    <a:pt x="1555" y="2707"/>
                  </a:cubicBezTo>
                  <a:cubicBezTo>
                    <a:pt x="1454" y="3559"/>
                    <a:pt x="828" y="4387"/>
                    <a:pt x="1254" y="5214"/>
                  </a:cubicBezTo>
                  <a:cubicBezTo>
                    <a:pt x="1555" y="5214"/>
                    <a:pt x="1555" y="5214"/>
                    <a:pt x="1655" y="4913"/>
                  </a:cubicBezTo>
                  <a:cubicBezTo>
                    <a:pt x="1881" y="4487"/>
                    <a:pt x="2181" y="4086"/>
                    <a:pt x="2607" y="3760"/>
                  </a:cubicBezTo>
                  <a:cubicBezTo>
                    <a:pt x="2812" y="3828"/>
                    <a:pt x="3076" y="4002"/>
                    <a:pt x="3358" y="4002"/>
                  </a:cubicBezTo>
                  <a:cubicBezTo>
                    <a:pt x="3489" y="4002"/>
                    <a:pt x="3625" y="3964"/>
                    <a:pt x="3760" y="3860"/>
                  </a:cubicBezTo>
                  <a:cubicBezTo>
                    <a:pt x="3434" y="3559"/>
                    <a:pt x="3234" y="3234"/>
                    <a:pt x="2908" y="3033"/>
                  </a:cubicBezTo>
                  <a:cubicBezTo>
                    <a:pt x="3234" y="2306"/>
                    <a:pt x="3434" y="1579"/>
                    <a:pt x="3760" y="828"/>
                  </a:cubicBezTo>
                  <a:cubicBezTo>
                    <a:pt x="3660" y="527"/>
                    <a:pt x="3434" y="326"/>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1" name="Google Shape;221;p5"/>
            <p:cNvSpPr/>
            <p:nvPr/>
          </p:nvSpPr>
          <p:spPr>
            <a:xfrm>
              <a:off x="5315978" y="4526108"/>
              <a:ext cx="157353" cy="210160"/>
            </a:xfrm>
            <a:custGeom>
              <a:avLst/>
              <a:gdLst/>
              <a:ahLst/>
              <a:cxnLst/>
              <a:rect l="l" t="t" r="r" b="b"/>
              <a:pathLst>
                <a:path w="3660" h="4888" extrusionOk="0">
                  <a:moveTo>
                    <a:pt x="2933" y="0"/>
                  </a:moveTo>
                  <a:cubicBezTo>
                    <a:pt x="2506" y="627"/>
                    <a:pt x="2181" y="1253"/>
                    <a:pt x="1780" y="1880"/>
                  </a:cubicBezTo>
                  <a:cubicBezTo>
                    <a:pt x="1354" y="1354"/>
                    <a:pt x="827" y="827"/>
                    <a:pt x="301" y="301"/>
                  </a:cubicBezTo>
                  <a:cubicBezTo>
                    <a:pt x="201" y="401"/>
                    <a:pt x="100" y="502"/>
                    <a:pt x="0" y="627"/>
                  </a:cubicBezTo>
                  <a:cubicBezTo>
                    <a:pt x="201" y="1028"/>
                    <a:pt x="426" y="1454"/>
                    <a:pt x="627" y="1654"/>
                  </a:cubicBezTo>
                  <a:cubicBezTo>
                    <a:pt x="1253" y="2281"/>
                    <a:pt x="1354" y="2807"/>
                    <a:pt x="1053" y="3534"/>
                  </a:cubicBezTo>
                  <a:cubicBezTo>
                    <a:pt x="928" y="3960"/>
                    <a:pt x="827" y="4386"/>
                    <a:pt x="1153" y="4888"/>
                  </a:cubicBezTo>
                  <a:cubicBezTo>
                    <a:pt x="1679" y="4487"/>
                    <a:pt x="1880" y="3760"/>
                    <a:pt x="2506" y="3434"/>
                  </a:cubicBezTo>
                  <a:lnTo>
                    <a:pt x="3233" y="3434"/>
                  </a:lnTo>
                  <a:cubicBezTo>
                    <a:pt x="3033" y="3133"/>
                    <a:pt x="2807" y="3008"/>
                    <a:pt x="2707" y="2908"/>
                  </a:cubicBezTo>
                  <a:cubicBezTo>
                    <a:pt x="2707" y="2707"/>
                    <a:pt x="2807" y="2607"/>
                    <a:pt x="2807" y="2381"/>
                  </a:cubicBezTo>
                  <a:cubicBezTo>
                    <a:pt x="3033" y="2181"/>
                    <a:pt x="3133" y="1880"/>
                    <a:pt x="3334" y="1554"/>
                  </a:cubicBezTo>
                  <a:cubicBezTo>
                    <a:pt x="3659" y="827"/>
                    <a:pt x="3659" y="502"/>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2" name="Google Shape;222;p5"/>
            <p:cNvSpPr/>
            <p:nvPr/>
          </p:nvSpPr>
          <p:spPr>
            <a:xfrm>
              <a:off x="5585328" y="4516391"/>
              <a:ext cx="139038" cy="202635"/>
            </a:xfrm>
            <a:custGeom>
              <a:avLst/>
              <a:gdLst/>
              <a:ahLst/>
              <a:cxnLst/>
              <a:rect l="l" t="t" r="r" b="b"/>
              <a:pathLst>
                <a:path w="3234" h="4713" extrusionOk="0">
                  <a:moveTo>
                    <a:pt x="2307" y="1"/>
                  </a:moveTo>
                  <a:cubicBezTo>
                    <a:pt x="2181" y="627"/>
                    <a:pt x="1981" y="1154"/>
                    <a:pt x="1780" y="1880"/>
                  </a:cubicBezTo>
                  <a:cubicBezTo>
                    <a:pt x="1354" y="1580"/>
                    <a:pt x="1154" y="1354"/>
                    <a:pt x="928" y="1154"/>
                  </a:cubicBezTo>
                  <a:cubicBezTo>
                    <a:pt x="627" y="953"/>
                    <a:pt x="427" y="853"/>
                    <a:pt x="101" y="728"/>
                  </a:cubicBezTo>
                  <a:lnTo>
                    <a:pt x="1" y="853"/>
                  </a:lnTo>
                  <a:cubicBezTo>
                    <a:pt x="101" y="1580"/>
                    <a:pt x="928" y="1981"/>
                    <a:pt x="1254" y="2607"/>
                  </a:cubicBezTo>
                  <a:cubicBezTo>
                    <a:pt x="828" y="4487"/>
                    <a:pt x="828" y="4487"/>
                    <a:pt x="1054" y="4713"/>
                  </a:cubicBezTo>
                  <a:cubicBezTo>
                    <a:pt x="1555" y="4287"/>
                    <a:pt x="2081" y="3860"/>
                    <a:pt x="2507" y="3459"/>
                  </a:cubicBezTo>
                  <a:lnTo>
                    <a:pt x="3234" y="3459"/>
                  </a:lnTo>
                  <a:cubicBezTo>
                    <a:pt x="3134" y="3134"/>
                    <a:pt x="3034" y="2933"/>
                    <a:pt x="2808" y="2607"/>
                  </a:cubicBezTo>
                  <a:cubicBezTo>
                    <a:pt x="3234" y="1580"/>
                    <a:pt x="3134" y="427"/>
                    <a:pt x="2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3" name="Google Shape;223;p5"/>
            <p:cNvSpPr/>
            <p:nvPr/>
          </p:nvSpPr>
          <p:spPr>
            <a:xfrm>
              <a:off x="5854721" y="4499150"/>
              <a:ext cx="153053" cy="210203"/>
            </a:xfrm>
            <a:custGeom>
              <a:avLst/>
              <a:gdLst/>
              <a:ahLst/>
              <a:cxnLst/>
              <a:rect l="l" t="t" r="r" b="b"/>
              <a:pathLst>
                <a:path w="3560" h="4889" extrusionOk="0">
                  <a:moveTo>
                    <a:pt x="3033" y="1"/>
                  </a:moveTo>
                  <a:cubicBezTo>
                    <a:pt x="2607" y="627"/>
                    <a:pt x="2306" y="1129"/>
                    <a:pt x="1880" y="1655"/>
                  </a:cubicBezTo>
                  <a:cubicBezTo>
                    <a:pt x="1254" y="1454"/>
                    <a:pt x="727" y="1254"/>
                    <a:pt x="1" y="1028"/>
                  </a:cubicBezTo>
                  <a:lnTo>
                    <a:pt x="1" y="1028"/>
                  </a:lnTo>
                  <a:cubicBezTo>
                    <a:pt x="1" y="2081"/>
                    <a:pt x="928" y="2081"/>
                    <a:pt x="1354" y="2607"/>
                  </a:cubicBezTo>
                  <a:cubicBezTo>
                    <a:pt x="1454" y="3334"/>
                    <a:pt x="727" y="3961"/>
                    <a:pt x="1153" y="4888"/>
                  </a:cubicBezTo>
                  <a:cubicBezTo>
                    <a:pt x="1680" y="4161"/>
                    <a:pt x="2181" y="3535"/>
                    <a:pt x="2607" y="2908"/>
                  </a:cubicBezTo>
                  <a:cubicBezTo>
                    <a:pt x="2808" y="2808"/>
                    <a:pt x="3033" y="2808"/>
                    <a:pt x="3334" y="2607"/>
                  </a:cubicBezTo>
                  <a:cubicBezTo>
                    <a:pt x="3133" y="2382"/>
                    <a:pt x="2933" y="2281"/>
                    <a:pt x="2808" y="2081"/>
                  </a:cubicBezTo>
                  <a:cubicBezTo>
                    <a:pt x="3033" y="1454"/>
                    <a:pt x="3560" y="828"/>
                    <a:pt x="3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4" name="Google Shape;224;p5"/>
            <p:cNvSpPr/>
            <p:nvPr/>
          </p:nvSpPr>
          <p:spPr>
            <a:xfrm>
              <a:off x="5248093" y="4826721"/>
              <a:ext cx="126097" cy="205860"/>
            </a:xfrm>
            <a:custGeom>
              <a:avLst/>
              <a:gdLst/>
              <a:ahLst/>
              <a:cxnLst/>
              <a:rect l="l" t="t" r="r" b="b"/>
              <a:pathLst>
                <a:path w="2933" h="4788" extrusionOk="0">
                  <a:moveTo>
                    <a:pt x="326" y="1"/>
                  </a:moveTo>
                  <a:lnTo>
                    <a:pt x="326" y="1"/>
                  </a:lnTo>
                  <a:cubicBezTo>
                    <a:pt x="0" y="928"/>
                    <a:pt x="527" y="1455"/>
                    <a:pt x="852" y="2181"/>
                  </a:cubicBezTo>
                  <a:cubicBezTo>
                    <a:pt x="752" y="2507"/>
                    <a:pt x="527" y="2908"/>
                    <a:pt x="426" y="3434"/>
                  </a:cubicBezTo>
                  <a:cubicBezTo>
                    <a:pt x="326" y="3861"/>
                    <a:pt x="226" y="4287"/>
                    <a:pt x="627" y="4788"/>
                  </a:cubicBezTo>
                  <a:cubicBezTo>
                    <a:pt x="1153" y="3961"/>
                    <a:pt x="1379" y="3134"/>
                    <a:pt x="2406" y="2908"/>
                  </a:cubicBezTo>
                  <a:cubicBezTo>
                    <a:pt x="2306" y="2708"/>
                    <a:pt x="2206" y="2607"/>
                    <a:pt x="2206" y="2507"/>
                  </a:cubicBezTo>
                  <a:cubicBezTo>
                    <a:pt x="2406" y="2081"/>
                    <a:pt x="2632" y="1655"/>
                    <a:pt x="2933" y="1254"/>
                  </a:cubicBezTo>
                  <a:cubicBezTo>
                    <a:pt x="2832" y="1028"/>
                    <a:pt x="2732" y="728"/>
                    <a:pt x="2632" y="402"/>
                  </a:cubicBezTo>
                  <a:cubicBezTo>
                    <a:pt x="2206" y="828"/>
                    <a:pt x="1880" y="1154"/>
                    <a:pt x="1579" y="1555"/>
                  </a:cubicBezTo>
                  <a:cubicBezTo>
                    <a:pt x="1153" y="1028"/>
                    <a:pt x="752" y="527"/>
                    <a:pt x="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5" name="Google Shape;225;p5"/>
            <p:cNvSpPr/>
            <p:nvPr/>
          </p:nvSpPr>
          <p:spPr>
            <a:xfrm>
              <a:off x="5746981" y="4799806"/>
              <a:ext cx="147636" cy="197218"/>
            </a:xfrm>
            <a:custGeom>
              <a:avLst/>
              <a:gdLst/>
              <a:ahLst/>
              <a:cxnLst/>
              <a:rect l="l" t="t" r="r" b="b"/>
              <a:pathLst>
                <a:path w="3434" h="4587" extrusionOk="0">
                  <a:moveTo>
                    <a:pt x="2933" y="0"/>
                  </a:moveTo>
                  <a:cubicBezTo>
                    <a:pt x="2507" y="627"/>
                    <a:pt x="2081" y="1028"/>
                    <a:pt x="1680" y="1554"/>
                  </a:cubicBezTo>
                  <a:cubicBezTo>
                    <a:pt x="1253" y="1153"/>
                    <a:pt x="928" y="827"/>
                    <a:pt x="627" y="401"/>
                  </a:cubicBezTo>
                  <a:cubicBezTo>
                    <a:pt x="627" y="527"/>
                    <a:pt x="627" y="527"/>
                    <a:pt x="527" y="527"/>
                  </a:cubicBezTo>
                  <a:cubicBezTo>
                    <a:pt x="527" y="1153"/>
                    <a:pt x="928" y="1554"/>
                    <a:pt x="1053" y="2181"/>
                  </a:cubicBezTo>
                  <a:cubicBezTo>
                    <a:pt x="727" y="2908"/>
                    <a:pt x="0" y="3659"/>
                    <a:pt x="0" y="4587"/>
                  </a:cubicBezTo>
                  <a:cubicBezTo>
                    <a:pt x="627" y="3860"/>
                    <a:pt x="1253" y="3033"/>
                    <a:pt x="2181" y="2807"/>
                  </a:cubicBezTo>
                  <a:lnTo>
                    <a:pt x="2181" y="2406"/>
                  </a:lnTo>
                  <a:cubicBezTo>
                    <a:pt x="2607" y="1980"/>
                    <a:pt x="3033" y="1654"/>
                    <a:pt x="3434" y="1153"/>
                  </a:cubicBezTo>
                  <a:cubicBezTo>
                    <a:pt x="3233" y="827"/>
                    <a:pt x="3133" y="401"/>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6" name="Google Shape;226;p5"/>
            <p:cNvSpPr/>
            <p:nvPr/>
          </p:nvSpPr>
          <p:spPr>
            <a:xfrm>
              <a:off x="5490529" y="4273949"/>
              <a:ext cx="144412" cy="188619"/>
            </a:xfrm>
            <a:custGeom>
              <a:avLst/>
              <a:gdLst/>
              <a:ahLst/>
              <a:cxnLst/>
              <a:rect l="l" t="t" r="r" b="b"/>
              <a:pathLst>
                <a:path w="3359" h="4387" extrusionOk="0">
                  <a:moveTo>
                    <a:pt x="226" y="1"/>
                  </a:moveTo>
                  <a:lnTo>
                    <a:pt x="226" y="1"/>
                  </a:lnTo>
                  <a:cubicBezTo>
                    <a:pt x="0" y="1254"/>
                    <a:pt x="752" y="1981"/>
                    <a:pt x="1379" y="2732"/>
                  </a:cubicBezTo>
                  <a:cubicBezTo>
                    <a:pt x="1254" y="3234"/>
                    <a:pt x="1153" y="3760"/>
                    <a:pt x="1053" y="4286"/>
                  </a:cubicBezTo>
                  <a:lnTo>
                    <a:pt x="1153" y="4387"/>
                  </a:lnTo>
                  <a:cubicBezTo>
                    <a:pt x="1479" y="3986"/>
                    <a:pt x="1680" y="3660"/>
                    <a:pt x="1880" y="3359"/>
                  </a:cubicBezTo>
                  <a:cubicBezTo>
                    <a:pt x="2206" y="3234"/>
                    <a:pt x="2406" y="3234"/>
                    <a:pt x="2832" y="3133"/>
                  </a:cubicBezTo>
                  <a:cubicBezTo>
                    <a:pt x="2732" y="2833"/>
                    <a:pt x="2732" y="2607"/>
                    <a:pt x="2632" y="2407"/>
                  </a:cubicBezTo>
                  <a:cubicBezTo>
                    <a:pt x="3033" y="1680"/>
                    <a:pt x="3359" y="1053"/>
                    <a:pt x="2732" y="326"/>
                  </a:cubicBezTo>
                  <a:lnTo>
                    <a:pt x="2732" y="326"/>
                  </a:lnTo>
                  <a:cubicBezTo>
                    <a:pt x="2406" y="727"/>
                    <a:pt x="2206" y="1254"/>
                    <a:pt x="2005" y="1780"/>
                  </a:cubicBezTo>
                  <a:lnTo>
                    <a:pt x="2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7" name="Google Shape;227;p5"/>
            <p:cNvSpPr/>
            <p:nvPr/>
          </p:nvSpPr>
          <p:spPr>
            <a:xfrm>
              <a:off x="5226554" y="4265350"/>
              <a:ext cx="107782" cy="179977"/>
            </a:xfrm>
            <a:custGeom>
              <a:avLst/>
              <a:gdLst/>
              <a:ahLst/>
              <a:cxnLst/>
              <a:rect l="l" t="t" r="r" b="b"/>
              <a:pathLst>
                <a:path w="2507" h="4186" extrusionOk="0">
                  <a:moveTo>
                    <a:pt x="2180" y="0"/>
                  </a:moveTo>
                  <a:cubicBezTo>
                    <a:pt x="1880" y="526"/>
                    <a:pt x="1654" y="927"/>
                    <a:pt x="1454" y="1354"/>
                  </a:cubicBezTo>
                  <a:cubicBezTo>
                    <a:pt x="927" y="927"/>
                    <a:pt x="501" y="627"/>
                    <a:pt x="100" y="201"/>
                  </a:cubicBezTo>
                  <a:lnTo>
                    <a:pt x="100" y="201"/>
                  </a:lnTo>
                  <a:cubicBezTo>
                    <a:pt x="0" y="1053"/>
                    <a:pt x="727" y="1554"/>
                    <a:pt x="927" y="2181"/>
                  </a:cubicBezTo>
                  <a:cubicBezTo>
                    <a:pt x="827" y="2932"/>
                    <a:pt x="627" y="3559"/>
                    <a:pt x="501" y="4186"/>
                  </a:cubicBezTo>
                  <a:cubicBezTo>
                    <a:pt x="927" y="3860"/>
                    <a:pt x="1353" y="3559"/>
                    <a:pt x="1654" y="3233"/>
                  </a:cubicBezTo>
                  <a:lnTo>
                    <a:pt x="2080" y="3233"/>
                  </a:lnTo>
                  <a:cubicBezTo>
                    <a:pt x="2180" y="2807"/>
                    <a:pt x="2281" y="2406"/>
                    <a:pt x="2281" y="1980"/>
                  </a:cubicBezTo>
                  <a:cubicBezTo>
                    <a:pt x="2381" y="1679"/>
                    <a:pt x="2506" y="1354"/>
                    <a:pt x="2506" y="927"/>
                  </a:cubicBezTo>
                  <a:cubicBezTo>
                    <a:pt x="2506" y="627"/>
                    <a:pt x="2506" y="301"/>
                    <a:pt x="2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8" name="Google Shape;228;p5"/>
            <p:cNvSpPr/>
            <p:nvPr/>
          </p:nvSpPr>
          <p:spPr>
            <a:xfrm>
              <a:off x="5746981" y="4265350"/>
              <a:ext cx="161652" cy="184277"/>
            </a:xfrm>
            <a:custGeom>
              <a:avLst/>
              <a:gdLst/>
              <a:ahLst/>
              <a:cxnLst/>
              <a:rect l="l" t="t" r="r" b="b"/>
              <a:pathLst>
                <a:path w="3760" h="4286" extrusionOk="0">
                  <a:moveTo>
                    <a:pt x="3133" y="0"/>
                  </a:moveTo>
                  <a:cubicBezTo>
                    <a:pt x="2707" y="727"/>
                    <a:pt x="2306" y="1354"/>
                    <a:pt x="1880" y="2080"/>
                  </a:cubicBezTo>
                  <a:cubicBezTo>
                    <a:pt x="1253" y="1679"/>
                    <a:pt x="727" y="1354"/>
                    <a:pt x="0" y="1053"/>
                  </a:cubicBezTo>
                  <a:lnTo>
                    <a:pt x="0" y="1053"/>
                  </a:lnTo>
                  <a:cubicBezTo>
                    <a:pt x="101" y="2080"/>
                    <a:pt x="1053" y="2306"/>
                    <a:pt x="1354" y="2932"/>
                  </a:cubicBezTo>
                  <a:cubicBezTo>
                    <a:pt x="1253" y="3333"/>
                    <a:pt x="1153" y="3860"/>
                    <a:pt x="1053" y="4286"/>
                  </a:cubicBezTo>
                  <a:cubicBezTo>
                    <a:pt x="1354" y="3960"/>
                    <a:pt x="1680" y="3659"/>
                    <a:pt x="1880" y="3333"/>
                  </a:cubicBezTo>
                  <a:cubicBezTo>
                    <a:pt x="2181" y="3434"/>
                    <a:pt x="2406" y="3434"/>
                    <a:pt x="2807" y="3434"/>
                  </a:cubicBezTo>
                  <a:cubicBezTo>
                    <a:pt x="2507" y="3133"/>
                    <a:pt x="2406" y="2807"/>
                    <a:pt x="2306" y="2607"/>
                  </a:cubicBezTo>
                  <a:cubicBezTo>
                    <a:pt x="2607" y="2181"/>
                    <a:pt x="2933" y="1780"/>
                    <a:pt x="3334" y="1454"/>
                  </a:cubicBezTo>
                  <a:cubicBezTo>
                    <a:pt x="3760" y="827"/>
                    <a:pt x="3760" y="526"/>
                    <a:pt x="3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9" name="Google Shape;229;p5"/>
            <p:cNvSpPr/>
            <p:nvPr/>
          </p:nvSpPr>
          <p:spPr>
            <a:xfrm>
              <a:off x="5500202" y="4853678"/>
              <a:ext cx="125065" cy="170303"/>
            </a:xfrm>
            <a:custGeom>
              <a:avLst/>
              <a:gdLst/>
              <a:ahLst/>
              <a:cxnLst/>
              <a:rect l="l" t="t" r="r" b="b"/>
              <a:pathLst>
                <a:path w="2909" h="3961" extrusionOk="0">
                  <a:moveTo>
                    <a:pt x="2507" y="0"/>
                  </a:moveTo>
                  <a:cubicBezTo>
                    <a:pt x="2081" y="527"/>
                    <a:pt x="1780" y="928"/>
                    <a:pt x="1354" y="1454"/>
                  </a:cubicBezTo>
                  <a:cubicBezTo>
                    <a:pt x="928" y="1028"/>
                    <a:pt x="527" y="627"/>
                    <a:pt x="101" y="201"/>
                  </a:cubicBezTo>
                  <a:lnTo>
                    <a:pt x="101" y="201"/>
                  </a:lnTo>
                  <a:cubicBezTo>
                    <a:pt x="1" y="1153"/>
                    <a:pt x="628" y="1554"/>
                    <a:pt x="1029" y="2081"/>
                  </a:cubicBezTo>
                  <a:cubicBezTo>
                    <a:pt x="928" y="2607"/>
                    <a:pt x="728" y="3234"/>
                    <a:pt x="928" y="3960"/>
                  </a:cubicBezTo>
                  <a:cubicBezTo>
                    <a:pt x="1354" y="3334"/>
                    <a:pt x="1655" y="2908"/>
                    <a:pt x="1981" y="2406"/>
                  </a:cubicBezTo>
                  <a:cubicBezTo>
                    <a:pt x="2282" y="2507"/>
                    <a:pt x="2607" y="2507"/>
                    <a:pt x="2908" y="2607"/>
                  </a:cubicBezTo>
                  <a:cubicBezTo>
                    <a:pt x="2808" y="2406"/>
                    <a:pt x="2708" y="2281"/>
                    <a:pt x="2607" y="2181"/>
                  </a:cubicBezTo>
                  <a:cubicBezTo>
                    <a:pt x="2507" y="2081"/>
                    <a:pt x="2407" y="1980"/>
                    <a:pt x="2181" y="1880"/>
                  </a:cubicBezTo>
                  <a:cubicBezTo>
                    <a:pt x="2282" y="1655"/>
                    <a:pt x="2407" y="1454"/>
                    <a:pt x="2607" y="1254"/>
                  </a:cubicBezTo>
                  <a:cubicBezTo>
                    <a:pt x="2908" y="727"/>
                    <a:pt x="2908" y="527"/>
                    <a:pt x="2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0" name="Google Shape;230;p5"/>
            <p:cNvSpPr/>
            <p:nvPr/>
          </p:nvSpPr>
          <p:spPr>
            <a:xfrm>
              <a:off x="5792209" y="4449579"/>
              <a:ext cx="43" cy="43"/>
            </a:xfrm>
            <a:custGeom>
              <a:avLst/>
              <a:gdLst/>
              <a:ahLst/>
              <a:cxnLst/>
              <a:rect l="l" t="t" r="r" b="b"/>
              <a:pathLst>
                <a:path w="1" h="1" extrusionOk="0">
                  <a:moveTo>
                    <a:pt x="1" y="1"/>
                  </a:move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231" name="Google Shape;231;p5"/>
          <p:cNvGrpSpPr/>
          <p:nvPr/>
        </p:nvGrpSpPr>
        <p:grpSpPr>
          <a:xfrm flipH="1">
            <a:off x="2751707" y="1267973"/>
            <a:ext cx="751797" cy="667149"/>
            <a:chOff x="1564050" y="1365950"/>
            <a:chExt cx="756925" cy="503775"/>
          </a:xfrm>
        </p:grpSpPr>
        <p:sp>
          <p:nvSpPr>
            <p:cNvPr id="232" name="Google Shape;232;p5"/>
            <p:cNvSpPr/>
            <p:nvPr/>
          </p:nvSpPr>
          <p:spPr>
            <a:xfrm>
              <a:off x="1566550" y="1464925"/>
              <a:ext cx="8175" cy="1070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3" name="Google Shape;233;p5"/>
            <p:cNvSpPr/>
            <p:nvPr/>
          </p:nvSpPr>
          <p:spPr>
            <a:xfrm>
              <a:off x="1728200" y="1365950"/>
              <a:ext cx="3175" cy="25"/>
            </a:xfrm>
            <a:custGeom>
              <a:avLst/>
              <a:gdLst/>
              <a:ahLst/>
              <a:cxnLst/>
              <a:rect l="l" t="t" r="r" b="b"/>
              <a:pathLst>
                <a:path w="127" h="1" extrusionOk="0">
                  <a:moveTo>
                    <a:pt x="126"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4" name="Google Shape;234;p5"/>
            <p:cNvSpPr/>
            <p:nvPr/>
          </p:nvSpPr>
          <p:spPr>
            <a:xfrm>
              <a:off x="1658025" y="1399775"/>
              <a:ext cx="2550" cy="25"/>
            </a:xfrm>
            <a:custGeom>
              <a:avLst/>
              <a:gdLst/>
              <a:ahLst/>
              <a:cxnLst/>
              <a:rect l="l" t="t" r="r" b="b"/>
              <a:pathLst>
                <a:path w="102" h="1" extrusionOk="0">
                  <a:moveTo>
                    <a:pt x="10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5" name="Google Shape;235;p5"/>
            <p:cNvSpPr/>
            <p:nvPr/>
          </p:nvSpPr>
          <p:spPr>
            <a:xfrm>
              <a:off x="1731350" y="1365950"/>
              <a:ext cx="25" cy="25"/>
            </a:xfrm>
            <a:custGeom>
              <a:avLst/>
              <a:gdLst/>
              <a:ahLst/>
              <a:cxnLst/>
              <a:rect l="l" t="t" r="r" b="b"/>
              <a:pathLst>
                <a:path w="1" h="1" extrusionOk="0">
                  <a:moveTo>
                    <a:pt x="0" y="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6" name="Google Shape;236;p5"/>
            <p:cNvSpPr/>
            <p:nvPr/>
          </p:nvSpPr>
          <p:spPr>
            <a:xfrm>
              <a:off x="1696875" y="1376600"/>
              <a:ext cx="25" cy="2525"/>
            </a:xfrm>
            <a:custGeom>
              <a:avLst/>
              <a:gdLst/>
              <a:ahLst/>
              <a:cxnLst/>
              <a:rect l="l" t="t" r="r" b="b"/>
              <a:pathLst>
                <a:path w="1" h="101" extrusionOk="0">
                  <a:moveTo>
                    <a:pt x="1" y="100"/>
                  </a:moveTo>
                  <a:lnTo>
                    <a:pt x="1" y="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7" name="Google Shape;237;p5"/>
            <p:cNvSpPr/>
            <p:nvPr/>
          </p:nvSpPr>
          <p:spPr>
            <a:xfrm>
              <a:off x="1637350" y="1407925"/>
              <a:ext cx="2550" cy="2525"/>
            </a:xfrm>
            <a:custGeom>
              <a:avLst/>
              <a:gdLst/>
              <a:ahLst/>
              <a:cxnLst/>
              <a:rect l="l" t="t" r="r" b="b"/>
              <a:pathLst>
                <a:path w="102" h="101" extrusionOk="0">
                  <a:moveTo>
                    <a:pt x="1" y="0"/>
                  </a:moveTo>
                  <a:lnTo>
                    <a:pt x="101" y="100"/>
                  </a:ln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8" name="Google Shape;238;p5"/>
            <p:cNvSpPr/>
            <p:nvPr/>
          </p:nvSpPr>
          <p:spPr>
            <a:xfrm>
              <a:off x="1629200" y="1407925"/>
              <a:ext cx="10700" cy="7525"/>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39" name="Google Shape;239;p5"/>
            <p:cNvSpPr/>
            <p:nvPr/>
          </p:nvSpPr>
          <p:spPr>
            <a:xfrm>
              <a:off x="1629200" y="1412925"/>
              <a:ext cx="2550" cy="2525"/>
            </a:xfrm>
            <a:custGeom>
              <a:avLst/>
              <a:gdLst/>
              <a:ahLst/>
              <a:cxnLst/>
              <a:rect l="l" t="t" r="r" b="b"/>
              <a:pathLst>
                <a:path w="102" h="101" extrusionOk="0">
                  <a:moveTo>
                    <a:pt x="1" y="1"/>
                  </a:moveTo>
                  <a:lnTo>
                    <a:pt x="1" y="101"/>
                  </a:lnTo>
                  <a:lnTo>
                    <a:pt x="101" y="10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0" name="Google Shape;240;p5"/>
            <p:cNvSpPr/>
            <p:nvPr/>
          </p:nvSpPr>
          <p:spPr>
            <a:xfrm>
              <a:off x="1564050" y="1475600"/>
              <a:ext cx="2525" cy="2525"/>
            </a:xfrm>
            <a:custGeom>
              <a:avLst/>
              <a:gdLst/>
              <a:ahLst/>
              <a:cxnLst/>
              <a:rect l="l" t="t" r="r" b="b"/>
              <a:pathLst>
                <a:path w="101" h="101" extrusionOk="0">
                  <a:moveTo>
                    <a:pt x="101" y="0"/>
                  </a:moveTo>
                  <a:cubicBezTo>
                    <a:pt x="0" y="0"/>
                    <a:pt x="0" y="0"/>
                    <a:pt x="0" y="100"/>
                  </a:cubicBez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1" name="Google Shape;241;p5"/>
            <p:cNvSpPr/>
            <p:nvPr/>
          </p:nvSpPr>
          <p:spPr>
            <a:xfrm>
              <a:off x="2237600" y="1438850"/>
              <a:ext cx="62700" cy="6557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2" name="Google Shape;242;p5"/>
            <p:cNvSpPr/>
            <p:nvPr/>
          </p:nvSpPr>
          <p:spPr>
            <a:xfrm>
              <a:off x="1895500" y="1475600"/>
              <a:ext cx="55175" cy="73325"/>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3" name="Google Shape;243;p5"/>
            <p:cNvSpPr/>
            <p:nvPr/>
          </p:nvSpPr>
          <p:spPr>
            <a:xfrm>
              <a:off x="2005150" y="1472100"/>
              <a:ext cx="57675" cy="63675"/>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4" name="Google Shape;244;p5"/>
            <p:cNvSpPr/>
            <p:nvPr/>
          </p:nvSpPr>
          <p:spPr>
            <a:xfrm>
              <a:off x="2020825" y="1703025"/>
              <a:ext cx="57650" cy="59550"/>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5" name="Google Shape;245;p5"/>
            <p:cNvSpPr/>
            <p:nvPr/>
          </p:nvSpPr>
          <p:spPr>
            <a:xfrm>
              <a:off x="2143625" y="1668575"/>
              <a:ext cx="54525" cy="62675"/>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6" name="Google Shape;246;p5"/>
            <p:cNvSpPr/>
            <p:nvPr/>
          </p:nvSpPr>
          <p:spPr>
            <a:xfrm>
              <a:off x="2188100" y="1552775"/>
              <a:ext cx="49525" cy="58800"/>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7" name="Google Shape;247;p5"/>
            <p:cNvSpPr/>
            <p:nvPr/>
          </p:nvSpPr>
          <p:spPr>
            <a:xfrm>
              <a:off x="1926825" y="1727125"/>
              <a:ext cx="49525" cy="55650"/>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8" name="Google Shape;248;p5"/>
            <p:cNvSpPr/>
            <p:nvPr/>
          </p:nvSpPr>
          <p:spPr>
            <a:xfrm>
              <a:off x="1973825" y="1597775"/>
              <a:ext cx="47025" cy="58300"/>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49" name="Google Shape;249;p5"/>
            <p:cNvSpPr/>
            <p:nvPr/>
          </p:nvSpPr>
          <p:spPr>
            <a:xfrm>
              <a:off x="2213800" y="1765700"/>
              <a:ext cx="57675" cy="48700"/>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0" name="Google Shape;250;p5"/>
            <p:cNvSpPr/>
            <p:nvPr/>
          </p:nvSpPr>
          <p:spPr>
            <a:xfrm>
              <a:off x="2268950" y="1634725"/>
              <a:ext cx="52025" cy="57675"/>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1" name="Google Shape;251;p5"/>
            <p:cNvSpPr/>
            <p:nvPr/>
          </p:nvSpPr>
          <p:spPr>
            <a:xfrm>
              <a:off x="2085975" y="1368450"/>
              <a:ext cx="44525" cy="57675"/>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2" name="Google Shape;252;p5"/>
            <p:cNvSpPr/>
            <p:nvPr/>
          </p:nvSpPr>
          <p:spPr>
            <a:xfrm>
              <a:off x="2078450" y="1572875"/>
              <a:ext cx="49525" cy="5437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3" name="Google Shape;253;p5"/>
            <p:cNvSpPr/>
            <p:nvPr/>
          </p:nvSpPr>
          <p:spPr>
            <a:xfrm>
              <a:off x="2127950" y="1462425"/>
              <a:ext cx="54550" cy="57675"/>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4" name="Google Shape;254;p5"/>
            <p:cNvSpPr/>
            <p:nvPr/>
          </p:nvSpPr>
          <p:spPr>
            <a:xfrm>
              <a:off x="2104150" y="1804525"/>
              <a:ext cx="52650" cy="47025"/>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5" name="Google Shape;255;p5"/>
            <p:cNvSpPr/>
            <p:nvPr/>
          </p:nvSpPr>
          <p:spPr>
            <a:xfrm>
              <a:off x="1953150" y="1403775"/>
              <a:ext cx="47025" cy="43025"/>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6" name="Google Shape;256;p5"/>
            <p:cNvSpPr/>
            <p:nvPr/>
          </p:nvSpPr>
          <p:spPr>
            <a:xfrm>
              <a:off x="2185600" y="1368450"/>
              <a:ext cx="43900" cy="4952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sp>
          <p:nvSpPr>
            <p:cNvPr id="257" name="Google Shape;257;p5"/>
            <p:cNvSpPr/>
            <p:nvPr/>
          </p:nvSpPr>
          <p:spPr>
            <a:xfrm>
              <a:off x="2018300" y="1826700"/>
              <a:ext cx="42025" cy="43025"/>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rgbClr val="434343"/>
                </a:solidFill>
              </a:endParaRPr>
            </a:p>
          </p:txBody>
        </p:sp>
      </p:grpSp>
      <p:sp>
        <p:nvSpPr>
          <p:cNvPr id="258" name="Google Shape;258;p5"/>
          <p:cNvSpPr txBox="1">
            <a:spLocks noGrp="1"/>
          </p:cNvSpPr>
          <p:nvPr>
            <p:ph type="ctrTitle"/>
          </p:nvPr>
        </p:nvSpPr>
        <p:spPr>
          <a:xfrm flipH="1">
            <a:off x="179971" y="574493"/>
            <a:ext cx="36514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dk1"/>
                </a:solidFill>
                <a:latin typeface="微軟正黑體" panose="020B0604030504040204" pitchFamily="34" charset="-120"/>
                <a:ea typeface="微軟正黑體" panose="020B0604030504040204" pitchFamily="34" charset="-120"/>
              </a:defRPr>
            </a:lvl1pPr>
            <a:lvl2pPr lvl="1" rtl="0">
              <a:spcBef>
                <a:spcPts val="0"/>
              </a:spcBef>
              <a:spcAft>
                <a:spcPts val="0"/>
              </a:spcAft>
              <a:buSzPts val="1600"/>
              <a:buNone/>
              <a:defRPr sz="1200"/>
            </a:lvl2pPr>
            <a:lvl3pPr lvl="2" rtl="0">
              <a:spcBef>
                <a:spcPts val="0"/>
              </a:spcBef>
              <a:spcAft>
                <a:spcPts val="0"/>
              </a:spcAft>
              <a:buSzPts val="1600"/>
              <a:buNone/>
              <a:defRPr sz="1200"/>
            </a:lvl3pPr>
            <a:lvl4pPr lvl="3" rtl="0">
              <a:spcBef>
                <a:spcPts val="0"/>
              </a:spcBef>
              <a:spcAft>
                <a:spcPts val="0"/>
              </a:spcAft>
              <a:buSzPts val="1600"/>
              <a:buNone/>
              <a:defRPr sz="1200"/>
            </a:lvl4pPr>
            <a:lvl5pPr lvl="4" rtl="0">
              <a:spcBef>
                <a:spcPts val="0"/>
              </a:spcBef>
              <a:spcAft>
                <a:spcPts val="0"/>
              </a:spcAft>
              <a:buSzPts val="1600"/>
              <a:buNone/>
              <a:defRPr sz="1200"/>
            </a:lvl5pPr>
            <a:lvl6pPr lvl="5" rtl="0">
              <a:spcBef>
                <a:spcPts val="0"/>
              </a:spcBef>
              <a:spcAft>
                <a:spcPts val="0"/>
              </a:spcAft>
              <a:buSzPts val="1600"/>
              <a:buNone/>
              <a:defRPr sz="1200"/>
            </a:lvl6pPr>
            <a:lvl7pPr lvl="6" rtl="0">
              <a:spcBef>
                <a:spcPts val="0"/>
              </a:spcBef>
              <a:spcAft>
                <a:spcPts val="0"/>
              </a:spcAft>
              <a:buSzPts val="1600"/>
              <a:buNone/>
              <a:defRPr sz="1200"/>
            </a:lvl7pPr>
            <a:lvl8pPr lvl="7" rtl="0">
              <a:spcBef>
                <a:spcPts val="0"/>
              </a:spcBef>
              <a:spcAft>
                <a:spcPts val="0"/>
              </a:spcAft>
              <a:buSzPts val="1600"/>
              <a:buNone/>
              <a:defRPr sz="1200"/>
            </a:lvl8pPr>
            <a:lvl9pPr lvl="8" rtl="0">
              <a:spcBef>
                <a:spcPts val="0"/>
              </a:spcBef>
              <a:spcAft>
                <a:spcPts val="0"/>
              </a:spcAft>
              <a:buSzPts val="1600"/>
              <a:buNone/>
              <a:defRPr sz="1200"/>
            </a:lvl9pPr>
          </a:lstStyle>
          <a:p>
            <a:endParaRPr/>
          </a:p>
        </p:txBody>
      </p:sp>
      <p:sp>
        <p:nvSpPr>
          <p:cNvPr id="259" name="Google Shape;259;p5"/>
          <p:cNvSpPr txBox="1">
            <a:spLocks noGrp="1"/>
          </p:cNvSpPr>
          <p:nvPr>
            <p:ph type="subTitle" idx="2"/>
          </p:nvPr>
        </p:nvSpPr>
        <p:spPr>
          <a:xfrm rot="-5400000" flipH="1">
            <a:off x="5185575" y="2452750"/>
            <a:ext cx="2650200" cy="23805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800"/>
              <a:buFont typeface="Josefin Sans"/>
              <a:buNone/>
              <a:defRPr sz="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050" b="1">
                <a:latin typeface="Josefin Sans"/>
                <a:ea typeface="Josefin Sans"/>
                <a:cs typeface="Josefin Sans"/>
                <a:sym typeface="Josefin Sans"/>
              </a:defRPr>
            </a:lvl9pPr>
          </a:lstStyle>
          <a:p>
            <a:endParaRPr/>
          </a:p>
        </p:txBody>
      </p:sp>
      <p:grpSp>
        <p:nvGrpSpPr>
          <p:cNvPr id="261" name="Google Shape;261;p5"/>
          <p:cNvGrpSpPr/>
          <p:nvPr/>
        </p:nvGrpSpPr>
        <p:grpSpPr>
          <a:xfrm>
            <a:off x="5003038" y="240190"/>
            <a:ext cx="1217214" cy="521088"/>
            <a:chOff x="1721900" y="303502"/>
            <a:chExt cx="1930707" cy="619900"/>
          </a:xfrm>
        </p:grpSpPr>
        <p:sp>
          <p:nvSpPr>
            <p:cNvPr id="262" name="Google Shape;262;p5"/>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3" name="Google Shape;263;p5"/>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4" name="Google Shape;264;p5"/>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5" name="Google Shape;265;p5"/>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6" name="Google Shape;266;p5"/>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84" name="投影片編號版面配置區 2">
            <a:extLst>
              <a:ext uri="{FF2B5EF4-FFF2-40B4-BE49-F238E27FC236}">
                <a16:creationId xmlns:a16="http://schemas.microsoft.com/office/drawing/2014/main" id="{C8ADE85F-D89A-4DBF-9969-8D26815B0E69}"/>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251362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7">
  <p:cSld name="Title + design 7">
    <p:bg>
      <p:bgPr>
        <a:solidFill>
          <a:srgbClr val="F3F3F3"/>
        </a:solidFill>
        <a:effectLst/>
      </p:bgPr>
    </p:bg>
    <p:spTree>
      <p:nvGrpSpPr>
        <p:cNvPr id="1" name="Shape 788"/>
        <p:cNvGrpSpPr/>
        <p:nvPr/>
      </p:nvGrpSpPr>
      <p:grpSpPr>
        <a:xfrm>
          <a:off x="0" y="0"/>
          <a:ext cx="0" cy="0"/>
          <a:chOff x="0" y="0"/>
          <a:chExt cx="0" cy="0"/>
        </a:xfrm>
      </p:grpSpPr>
      <p:sp>
        <p:nvSpPr>
          <p:cNvPr id="789" name="Google Shape;789;p15"/>
          <p:cNvSpPr/>
          <p:nvPr/>
        </p:nvSpPr>
        <p:spPr>
          <a:xfrm rot="3689314">
            <a:off x="3711617" y="614379"/>
            <a:ext cx="819558" cy="719195"/>
          </a:xfrm>
          <a:custGeom>
            <a:avLst/>
            <a:gdLst/>
            <a:ahLst/>
            <a:cxnLst/>
            <a:rect l="l" t="t" r="r" b="b"/>
            <a:pathLst>
              <a:path w="31555" h="36921" extrusionOk="0">
                <a:moveTo>
                  <a:pt x="30602" y="9251"/>
                </a:moveTo>
                <a:cubicBezTo>
                  <a:pt x="30623" y="9278"/>
                  <a:pt x="30643" y="9304"/>
                  <a:pt x="30661" y="9329"/>
                </a:cubicBezTo>
                <a:lnTo>
                  <a:pt x="30661" y="9329"/>
                </a:lnTo>
                <a:cubicBezTo>
                  <a:pt x="30674" y="9305"/>
                  <a:pt x="30688" y="9279"/>
                  <a:pt x="30702" y="9251"/>
                </a:cubicBezTo>
                <a:close/>
                <a:moveTo>
                  <a:pt x="29248" y="11858"/>
                </a:moveTo>
                <a:cubicBezTo>
                  <a:pt x="29349" y="11958"/>
                  <a:pt x="29349" y="11958"/>
                  <a:pt x="29449" y="11958"/>
                </a:cubicBezTo>
                <a:cubicBezTo>
                  <a:pt x="29349" y="12058"/>
                  <a:pt x="29349" y="12159"/>
                  <a:pt x="29248" y="12284"/>
                </a:cubicBezTo>
                <a:lnTo>
                  <a:pt x="29148" y="12284"/>
                </a:lnTo>
                <a:cubicBezTo>
                  <a:pt x="29148" y="12058"/>
                  <a:pt x="29248" y="11958"/>
                  <a:pt x="29248" y="11858"/>
                </a:cubicBezTo>
                <a:close/>
                <a:moveTo>
                  <a:pt x="29775" y="12585"/>
                </a:moveTo>
                <a:lnTo>
                  <a:pt x="29775" y="12685"/>
                </a:lnTo>
                <a:lnTo>
                  <a:pt x="29674" y="12685"/>
                </a:lnTo>
                <a:lnTo>
                  <a:pt x="29674" y="12585"/>
                </a:lnTo>
                <a:close/>
                <a:moveTo>
                  <a:pt x="5739" y="14164"/>
                </a:moveTo>
                <a:cubicBezTo>
                  <a:pt x="5782" y="14177"/>
                  <a:pt x="5820" y="14184"/>
                  <a:pt x="5855" y="14187"/>
                </a:cubicBezTo>
                <a:lnTo>
                  <a:pt x="5855" y="14187"/>
                </a:lnTo>
                <a:cubicBezTo>
                  <a:pt x="5858" y="14179"/>
                  <a:pt x="5862" y="14171"/>
                  <a:pt x="5865" y="14164"/>
                </a:cubicBezTo>
                <a:close/>
                <a:moveTo>
                  <a:pt x="21404" y="14565"/>
                </a:moveTo>
                <a:cubicBezTo>
                  <a:pt x="21404" y="14665"/>
                  <a:pt x="21303" y="14790"/>
                  <a:pt x="21303" y="14890"/>
                </a:cubicBezTo>
                <a:cubicBezTo>
                  <a:pt x="21303" y="14790"/>
                  <a:pt x="21203" y="14790"/>
                  <a:pt x="21203" y="14790"/>
                </a:cubicBezTo>
                <a:cubicBezTo>
                  <a:pt x="21203" y="14665"/>
                  <a:pt x="21303" y="14665"/>
                  <a:pt x="21303" y="14565"/>
                </a:cubicBezTo>
                <a:close/>
                <a:moveTo>
                  <a:pt x="21634" y="15611"/>
                </a:moveTo>
                <a:lnTo>
                  <a:pt x="21634" y="15611"/>
                </a:lnTo>
                <a:cubicBezTo>
                  <a:pt x="21563" y="15757"/>
                  <a:pt x="21489" y="15921"/>
                  <a:pt x="21404" y="16144"/>
                </a:cubicBezTo>
                <a:cubicBezTo>
                  <a:pt x="21404" y="16043"/>
                  <a:pt x="21303" y="16043"/>
                  <a:pt x="21303" y="16043"/>
                </a:cubicBezTo>
                <a:cubicBezTo>
                  <a:pt x="21378" y="15875"/>
                  <a:pt x="21523" y="15720"/>
                  <a:pt x="21634" y="15611"/>
                </a:cubicBezTo>
                <a:close/>
                <a:moveTo>
                  <a:pt x="20050" y="16770"/>
                </a:moveTo>
                <a:cubicBezTo>
                  <a:pt x="20050" y="16971"/>
                  <a:pt x="20151" y="17071"/>
                  <a:pt x="20050" y="17171"/>
                </a:cubicBezTo>
                <a:cubicBezTo>
                  <a:pt x="20050" y="17297"/>
                  <a:pt x="19950" y="17397"/>
                  <a:pt x="19950" y="17397"/>
                </a:cubicBezTo>
                <a:lnTo>
                  <a:pt x="19850" y="17397"/>
                </a:lnTo>
                <a:cubicBezTo>
                  <a:pt x="19850" y="17297"/>
                  <a:pt x="19950" y="17071"/>
                  <a:pt x="20050" y="16770"/>
                </a:cubicBezTo>
                <a:close/>
                <a:moveTo>
                  <a:pt x="12431" y="19377"/>
                </a:moveTo>
                <a:lnTo>
                  <a:pt x="12431" y="19803"/>
                </a:lnTo>
                <a:lnTo>
                  <a:pt x="12331" y="19803"/>
                </a:lnTo>
                <a:lnTo>
                  <a:pt x="12331" y="19377"/>
                </a:lnTo>
                <a:close/>
                <a:moveTo>
                  <a:pt x="10877" y="28775"/>
                </a:moveTo>
                <a:lnTo>
                  <a:pt x="10877" y="28775"/>
                </a:lnTo>
                <a:cubicBezTo>
                  <a:pt x="11278" y="29201"/>
                  <a:pt x="11078" y="30229"/>
                  <a:pt x="10451" y="30855"/>
                </a:cubicBezTo>
                <a:cubicBezTo>
                  <a:pt x="10552" y="30555"/>
                  <a:pt x="10552" y="30229"/>
                  <a:pt x="10652" y="29928"/>
                </a:cubicBezTo>
                <a:cubicBezTo>
                  <a:pt x="10451" y="29502"/>
                  <a:pt x="10552" y="29076"/>
                  <a:pt x="10877" y="28775"/>
                </a:cubicBezTo>
                <a:close/>
                <a:moveTo>
                  <a:pt x="20036" y="1"/>
                </a:moveTo>
                <a:cubicBezTo>
                  <a:pt x="19743" y="1"/>
                  <a:pt x="19442" y="43"/>
                  <a:pt x="19123" y="154"/>
                </a:cubicBezTo>
                <a:cubicBezTo>
                  <a:pt x="18663" y="296"/>
                  <a:pt x="18154" y="469"/>
                  <a:pt x="17632" y="469"/>
                </a:cubicBezTo>
                <a:cubicBezTo>
                  <a:pt x="17329" y="469"/>
                  <a:pt x="17021" y="410"/>
                  <a:pt x="16717" y="254"/>
                </a:cubicBezTo>
                <a:cubicBezTo>
                  <a:pt x="16291" y="479"/>
                  <a:pt x="15890" y="680"/>
                  <a:pt x="15464" y="780"/>
                </a:cubicBezTo>
                <a:cubicBezTo>
                  <a:pt x="14737" y="880"/>
                  <a:pt x="14311" y="1306"/>
                  <a:pt x="14010" y="1833"/>
                </a:cubicBezTo>
                <a:cubicBezTo>
                  <a:pt x="13785" y="2134"/>
                  <a:pt x="13484" y="2459"/>
                  <a:pt x="13158" y="2760"/>
                </a:cubicBezTo>
                <a:cubicBezTo>
                  <a:pt x="13158" y="2660"/>
                  <a:pt x="13058" y="2660"/>
                  <a:pt x="13058" y="2660"/>
                </a:cubicBezTo>
                <a:cubicBezTo>
                  <a:pt x="12005" y="4339"/>
                  <a:pt x="11078" y="6018"/>
                  <a:pt x="10025" y="7572"/>
                </a:cubicBezTo>
                <a:cubicBezTo>
                  <a:pt x="9825" y="7998"/>
                  <a:pt x="9624" y="8399"/>
                  <a:pt x="9399" y="8725"/>
                </a:cubicBezTo>
                <a:cubicBezTo>
                  <a:pt x="8998" y="9251"/>
                  <a:pt x="8572" y="9652"/>
                  <a:pt x="8246" y="10179"/>
                </a:cubicBezTo>
                <a:cubicBezTo>
                  <a:pt x="7619" y="11332"/>
                  <a:pt x="6993" y="12585"/>
                  <a:pt x="6266" y="13838"/>
                </a:cubicBezTo>
                <a:cubicBezTo>
                  <a:pt x="6182" y="14004"/>
                  <a:pt x="6099" y="14188"/>
                  <a:pt x="5887" y="14188"/>
                </a:cubicBezTo>
                <a:cubicBezTo>
                  <a:pt x="5876" y="14188"/>
                  <a:pt x="5866" y="14188"/>
                  <a:pt x="5855" y="14187"/>
                </a:cubicBezTo>
                <a:lnTo>
                  <a:pt x="5855" y="14187"/>
                </a:lnTo>
                <a:cubicBezTo>
                  <a:pt x="5734" y="14481"/>
                  <a:pt x="5637" y="14798"/>
                  <a:pt x="5539" y="15091"/>
                </a:cubicBezTo>
                <a:cubicBezTo>
                  <a:pt x="4712" y="15918"/>
                  <a:pt x="4486" y="16444"/>
                  <a:pt x="4186" y="17698"/>
                </a:cubicBezTo>
                <a:cubicBezTo>
                  <a:pt x="4085" y="18023"/>
                  <a:pt x="3860" y="18324"/>
                  <a:pt x="3459" y="18324"/>
                </a:cubicBezTo>
                <a:lnTo>
                  <a:pt x="3459" y="18424"/>
                </a:lnTo>
                <a:cubicBezTo>
                  <a:pt x="3358" y="18650"/>
                  <a:pt x="3358" y="18850"/>
                  <a:pt x="3233" y="19051"/>
                </a:cubicBezTo>
                <a:cubicBezTo>
                  <a:pt x="3233" y="19276"/>
                  <a:pt x="3358" y="19577"/>
                  <a:pt x="3233" y="19803"/>
                </a:cubicBezTo>
                <a:cubicBezTo>
                  <a:pt x="3033" y="20630"/>
                  <a:pt x="2732" y="21457"/>
                  <a:pt x="2406" y="22309"/>
                </a:cubicBezTo>
                <a:cubicBezTo>
                  <a:pt x="2306" y="22610"/>
                  <a:pt x="2206" y="22936"/>
                  <a:pt x="1980" y="23337"/>
                </a:cubicBezTo>
                <a:lnTo>
                  <a:pt x="2105" y="23337"/>
                </a:lnTo>
                <a:cubicBezTo>
                  <a:pt x="1980" y="23562"/>
                  <a:pt x="1780" y="23662"/>
                  <a:pt x="1679" y="23763"/>
                </a:cubicBezTo>
                <a:cubicBezTo>
                  <a:pt x="1353" y="25116"/>
                  <a:pt x="1053" y="26469"/>
                  <a:pt x="727" y="27723"/>
                </a:cubicBezTo>
                <a:cubicBezTo>
                  <a:pt x="526" y="28876"/>
                  <a:pt x="100" y="29928"/>
                  <a:pt x="0" y="31081"/>
                </a:cubicBezTo>
                <a:cubicBezTo>
                  <a:pt x="0" y="32334"/>
                  <a:pt x="627" y="33161"/>
                  <a:pt x="1153" y="34089"/>
                </a:cubicBezTo>
                <a:cubicBezTo>
                  <a:pt x="1353" y="34515"/>
                  <a:pt x="1980" y="34840"/>
                  <a:pt x="2506" y="35041"/>
                </a:cubicBezTo>
                <a:cubicBezTo>
                  <a:pt x="2592" y="35061"/>
                  <a:pt x="2677" y="35069"/>
                  <a:pt x="2762" y="35069"/>
                </a:cubicBezTo>
                <a:cubicBezTo>
                  <a:pt x="3102" y="35069"/>
                  <a:pt x="3439" y="34941"/>
                  <a:pt x="3759" y="34941"/>
                </a:cubicBezTo>
                <a:lnTo>
                  <a:pt x="5013" y="34941"/>
                </a:lnTo>
                <a:cubicBezTo>
                  <a:pt x="5013" y="35241"/>
                  <a:pt x="5113" y="35467"/>
                  <a:pt x="5238" y="35668"/>
                </a:cubicBezTo>
                <a:cubicBezTo>
                  <a:pt x="5539" y="35868"/>
                  <a:pt x="5965" y="36194"/>
                  <a:pt x="6266" y="36394"/>
                </a:cubicBezTo>
                <a:cubicBezTo>
                  <a:pt x="6592" y="36294"/>
                  <a:pt x="6792" y="36194"/>
                  <a:pt x="7118" y="36094"/>
                </a:cubicBezTo>
                <a:lnTo>
                  <a:pt x="7619" y="36595"/>
                </a:lnTo>
                <a:cubicBezTo>
                  <a:pt x="8010" y="36227"/>
                  <a:pt x="8401" y="35923"/>
                  <a:pt x="8772" y="35643"/>
                </a:cubicBezTo>
                <a:lnTo>
                  <a:pt x="8772" y="35643"/>
                </a:lnTo>
                <a:lnTo>
                  <a:pt x="8772" y="36820"/>
                </a:lnTo>
                <a:cubicBezTo>
                  <a:pt x="8772" y="36921"/>
                  <a:pt x="8872" y="36921"/>
                  <a:pt x="8998" y="36921"/>
                </a:cubicBezTo>
                <a:cubicBezTo>
                  <a:pt x="9198" y="36720"/>
                  <a:pt x="9399" y="36394"/>
                  <a:pt x="9724" y="36094"/>
                </a:cubicBezTo>
                <a:cubicBezTo>
                  <a:pt x="9925" y="36094"/>
                  <a:pt x="10025" y="35968"/>
                  <a:pt x="10251" y="35968"/>
                </a:cubicBezTo>
                <a:lnTo>
                  <a:pt x="10251" y="35567"/>
                </a:lnTo>
                <a:lnTo>
                  <a:pt x="10752" y="35567"/>
                </a:lnTo>
                <a:lnTo>
                  <a:pt x="10752" y="36094"/>
                </a:lnTo>
                <a:cubicBezTo>
                  <a:pt x="11379" y="35968"/>
                  <a:pt x="12005" y="35768"/>
                  <a:pt x="12857" y="35567"/>
                </a:cubicBezTo>
                <a:cubicBezTo>
                  <a:pt x="13271" y="35232"/>
                  <a:pt x="13747" y="34711"/>
                  <a:pt x="14480" y="34711"/>
                </a:cubicBezTo>
                <a:cubicBezTo>
                  <a:pt x="14679" y="34711"/>
                  <a:pt x="14897" y="34749"/>
                  <a:pt x="15138" y="34840"/>
                </a:cubicBezTo>
                <a:cubicBezTo>
                  <a:pt x="16191" y="34089"/>
                  <a:pt x="17243" y="33362"/>
                  <a:pt x="18271" y="32635"/>
                </a:cubicBezTo>
                <a:cubicBezTo>
                  <a:pt x="18496" y="32434"/>
                  <a:pt x="18797" y="32334"/>
                  <a:pt x="19123" y="32109"/>
                </a:cubicBezTo>
                <a:cubicBezTo>
                  <a:pt x="19323" y="31808"/>
                  <a:pt x="19323" y="31482"/>
                  <a:pt x="19649" y="31282"/>
                </a:cubicBezTo>
                <a:cubicBezTo>
                  <a:pt x="21404" y="29302"/>
                  <a:pt x="22557" y="26896"/>
                  <a:pt x="24537" y="25016"/>
                </a:cubicBezTo>
                <a:cubicBezTo>
                  <a:pt x="25915" y="23863"/>
                  <a:pt x="26842" y="22309"/>
                  <a:pt x="27569" y="20630"/>
                </a:cubicBezTo>
                <a:cubicBezTo>
                  <a:pt x="27669" y="20429"/>
                  <a:pt x="27795" y="20304"/>
                  <a:pt x="27795" y="20104"/>
                </a:cubicBezTo>
                <a:cubicBezTo>
                  <a:pt x="27569" y="20104"/>
                  <a:pt x="27469" y="20204"/>
                  <a:pt x="27168" y="20204"/>
                </a:cubicBezTo>
                <a:cubicBezTo>
                  <a:pt x="27895" y="18850"/>
                  <a:pt x="28522" y="17597"/>
                  <a:pt x="29248" y="16244"/>
                </a:cubicBezTo>
                <a:cubicBezTo>
                  <a:pt x="29349" y="16444"/>
                  <a:pt x="29449" y="16545"/>
                  <a:pt x="29449" y="16670"/>
                </a:cubicBezTo>
                <a:cubicBezTo>
                  <a:pt x="29775" y="16144"/>
                  <a:pt x="29975" y="15718"/>
                  <a:pt x="30176" y="15291"/>
                </a:cubicBezTo>
                <a:cubicBezTo>
                  <a:pt x="30702" y="14164"/>
                  <a:pt x="31128" y="13111"/>
                  <a:pt x="31429" y="12058"/>
                </a:cubicBezTo>
                <a:cubicBezTo>
                  <a:pt x="31554" y="11958"/>
                  <a:pt x="31429" y="11758"/>
                  <a:pt x="31329" y="11432"/>
                </a:cubicBezTo>
                <a:cubicBezTo>
                  <a:pt x="30928" y="12058"/>
                  <a:pt x="30602" y="12585"/>
                  <a:pt x="30301" y="13011"/>
                </a:cubicBezTo>
                <a:cubicBezTo>
                  <a:pt x="30176" y="13011"/>
                  <a:pt x="30176" y="13011"/>
                  <a:pt x="30176" y="12911"/>
                </a:cubicBezTo>
                <a:cubicBezTo>
                  <a:pt x="30176" y="12585"/>
                  <a:pt x="30301" y="12159"/>
                  <a:pt x="30301" y="11758"/>
                </a:cubicBezTo>
                <a:lnTo>
                  <a:pt x="30702" y="11332"/>
                </a:lnTo>
                <a:cubicBezTo>
                  <a:pt x="30602" y="11031"/>
                  <a:pt x="30501" y="10805"/>
                  <a:pt x="30401" y="10605"/>
                </a:cubicBezTo>
                <a:cubicBezTo>
                  <a:pt x="30782" y="10200"/>
                  <a:pt x="31005" y="9818"/>
                  <a:pt x="30661" y="9329"/>
                </a:cubicBezTo>
                <a:lnTo>
                  <a:pt x="30661" y="9329"/>
                </a:lnTo>
                <a:cubicBezTo>
                  <a:pt x="30574" y="9484"/>
                  <a:pt x="30488" y="9597"/>
                  <a:pt x="30401" y="9878"/>
                </a:cubicBezTo>
                <a:cubicBezTo>
                  <a:pt x="29875" y="7898"/>
                  <a:pt x="29674" y="5893"/>
                  <a:pt x="28095" y="4439"/>
                </a:cubicBezTo>
                <a:cubicBezTo>
                  <a:pt x="28095" y="4527"/>
                  <a:pt x="28018" y="4615"/>
                  <a:pt x="27932" y="4720"/>
                </a:cubicBezTo>
                <a:lnTo>
                  <a:pt x="27932" y="4720"/>
                </a:lnTo>
                <a:cubicBezTo>
                  <a:pt x="27642" y="4513"/>
                  <a:pt x="27449" y="4332"/>
                  <a:pt x="27168" y="4239"/>
                </a:cubicBezTo>
                <a:cubicBezTo>
                  <a:pt x="26943" y="3913"/>
                  <a:pt x="26742" y="3712"/>
                  <a:pt x="26542" y="3387"/>
                </a:cubicBezTo>
                <a:cubicBezTo>
                  <a:pt x="26316" y="3512"/>
                  <a:pt x="26116" y="3512"/>
                  <a:pt x="26116" y="3512"/>
                </a:cubicBezTo>
                <a:cubicBezTo>
                  <a:pt x="25489" y="3387"/>
                  <a:pt x="25063" y="3186"/>
                  <a:pt x="24662" y="2986"/>
                </a:cubicBezTo>
                <a:cubicBezTo>
                  <a:pt x="24537" y="2760"/>
                  <a:pt x="24336" y="2459"/>
                  <a:pt x="24236" y="2259"/>
                </a:cubicBezTo>
                <a:lnTo>
                  <a:pt x="24035" y="2259"/>
                </a:lnTo>
                <a:cubicBezTo>
                  <a:pt x="23810" y="1833"/>
                  <a:pt x="23609" y="1632"/>
                  <a:pt x="23409" y="1306"/>
                </a:cubicBezTo>
                <a:lnTo>
                  <a:pt x="23409" y="1306"/>
                </a:lnTo>
                <a:cubicBezTo>
                  <a:pt x="23509" y="1632"/>
                  <a:pt x="23509" y="1933"/>
                  <a:pt x="23609" y="2359"/>
                </a:cubicBezTo>
                <a:lnTo>
                  <a:pt x="23409" y="2359"/>
                </a:lnTo>
                <a:cubicBezTo>
                  <a:pt x="23283" y="2033"/>
                  <a:pt x="23083" y="1632"/>
                  <a:pt x="22983" y="1306"/>
                </a:cubicBezTo>
                <a:cubicBezTo>
                  <a:pt x="22983" y="1253"/>
                  <a:pt x="23011" y="1228"/>
                  <a:pt x="23037" y="1202"/>
                </a:cubicBezTo>
                <a:lnTo>
                  <a:pt x="23037" y="1202"/>
                </a:lnTo>
                <a:cubicBezTo>
                  <a:pt x="23170" y="1237"/>
                  <a:pt x="23295" y="1272"/>
                  <a:pt x="23409" y="1306"/>
                </a:cubicBezTo>
                <a:cubicBezTo>
                  <a:pt x="23283" y="1206"/>
                  <a:pt x="23183" y="1206"/>
                  <a:pt x="23083" y="1106"/>
                </a:cubicBezTo>
                <a:cubicBezTo>
                  <a:pt x="23083" y="1153"/>
                  <a:pt x="23061" y="1178"/>
                  <a:pt x="23037" y="1202"/>
                </a:cubicBezTo>
                <a:lnTo>
                  <a:pt x="23037" y="1202"/>
                </a:lnTo>
                <a:cubicBezTo>
                  <a:pt x="22789" y="1136"/>
                  <a:pt x="22517" y="1071"/>
                  <a:pt x="22256" y="1006"/>
                </a:cubicBezTo>
                <a:cubicBezTo>
                  <a:pt x="22256" y="880"/>
                  <a:pt x="22356" y="680"/>
                  <a:pt x="22356" y="379"/>
                </a:cubicBezTo>
                <a:cubicBezTo>
                  <a:pt x="21522" y="288"/>
                  <a:pt x="20806" y="1"/>
                  <a:pt x="20036"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791" name="Google Shape;791;p15"/>
          <p:cNvGrpSpPr/>
          <p:nvPr/>
        </p:nvGrpSpPr>
        <p:grpSpPr>
          <a:xfrm rot="10800000" flipH="1">
            <a:off x="4258090" y="442766"/>
            <a:ext cx="404280" cy="439571"/>
            <a:chOff x="6741375" y="2285650"/>
            <a:chExt cx="603425" cy="492075"/>
          </a:xfrm>
        </p:grpSpPr>
        <p:sp>
          <p:nvSpPr>
            <p:cNvPr id="792" name="Google Shape;792;p15"/>
            <p:cNvSpPr/>
            <p:nvPr/>
          </p:nvSpPr>
          <p:spPr>
            <a:xfrm>
              <a:off x="6874850" y="2646525"/>
              <a:ext cx="2525" cy="15675"/>
            </a:xfrm>
            <a:custGeom>
              <a:avLst/>
              <a:gdLst/>
              <a:ahLst/>
              <a:cxnLst/>
              <a:rect l="l" t="t" r="r" b="b"/>
              <a:pathLst>
                <a:path w="101" h="627" extrusionOk="0">
                  <a:moveTo>
                    <a:pt x="101" y="0"/>
                  </a:moveTo>
                  <a:cubicBezTo>
                    <a:pt x="0" y="0"/>
                    <a:pt x="0" y="0"/>
                    <a:pt x="0" y="101"/>
                  </a:cubicBezTo>
                  <a:lnTo>
                    <a:pt x="0" y="627"/>
                  </a:lnTo>
                  <a:lnTo>
                    <a:pt x="101" y="627"/>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3" name="Google Shape;793;p15"/>
            <p:cNvSpPr/>
            <p:nvPr/>
          </p:nvSpPr>
          <p:spPr>
            <a:xfrm>
              <a:off x="6989500" y="2774350"/>
              <a:ext cx="2075" cy="3375"/>
            </a:xfrm>
            <a:custGeom>
              <a:avLst/>
              <a:gdLst/>
              <a:ahLst/>
              <a:cxnLst/>
              <a:rect l="l" t="t" r="r" b="b"/>
              <a:pathLst>
                <a:path w="83" h="135" extrusionOk="0">
                  <a:moveTo>
                    <a:pt x="1" y="0"/>
                  </a:moveTo>
                  <a:lnTo>
                    <a:pt x="1" y="0"/>
                  </a:lnTo>
                  <a:cubicBezTo>
                    <a:pt x="44" y="98"/>
                    <a:pt x="69" y="134"/>
                    <a:pt x="75" y="134"/>
                  </a:cubicBezTo>
                  <a:cubicBezTo>
                    <a:pt x="82" y="134"/>
                    <a:pt x="58" y="7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4" name="Google Shape;794;p15"/>
            <p:cNvSpPr/>
            <p:nvPr/>
          </p:nvSpPr>
          <p:spPr>
            <a:xfrm>
              <a:off x="7208800" y="2657175"/>
              <a:ext cx="25" cy="2525"/>
            </a:xfrm>
            <a:custGeom>
              <a:avLst/>
              <a:gdLst/>
              <a:ahLst/>
              <a:cxnLst/>
              <a:rect l="l" t="t" r="r" b="b"/>
              <a:pathLst>
                <a:path w="1" h="101" extrusionOk="0">
                  <a:moveTo>
                    <a:pt x="1" y="0"/>
                  </a:moveTo>
                  <a:cubicBezTo>
                    <a:pt x="1" y="101"/>
                    <a:pt x="1" y="101"/>
                    <a:pt x="1" y="0"/>
                  </a:cubicBezTo>
                  <a:cubicBezTo>
                    <a:pt x="1" y="101"/>
                    <a:pt x="1" y="10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5" name="Google Shape;795;p15"/>
            <p:cNvSpPr/>
            <p:nvPr/>
          </p:nvSpPr>
          <p:spPr>
            <a:xfrm>
              <a:off x="6926850" y="2434150"/>
              <a:ext cx="62675" cy="58250"/>
            </a:xfrm>
            <a:custGeom>
              <a:avLst/>
              <a:gdLst/>
              <a:ahLst/>
              <a:cxnLst/>
              <a:rect l="l" t="t" r="r" b="b"/>
              <a:pathLst>
                <a:path w="2507" h="2330" extrusionOk="0">
                  <a:moveTo>
                    <a:pt x="1037" y="1"/>
                  </a:moveTo>
                  <a:cubicBezTo>
                    <a:pt x="817" y="1"/>
                    <a:pt x="581" y="49"/>
                    <a:pt x="326" y="149"/>
                  </a:cubicBezTo>
                  <a:cubicBezTo>
                    <a:pt x="226" y="450"/>
                    <a:pt x="101" y="776"/>
                    <a:pt x="1" y="977"/>
                  </a:cubicBezTo>
                  <a:cubicBezTo>
                    <a:pt x="226" y="1302"/>
                    <a:pt x="326" y="1603"/>
                    <a:pt x="427" y="1829"/>
                  </a:cubicBezTo>
                  <a:lnTo>
                    <a:pt x="853" y="2230"/>
                  </a:lnTo>
                  <a:cubicBezTo>
                    <a:pt x="1153" y="2230"/>
                    <a:pt x="1354" y="2330"/>
                    <a:pt x="1680" y="2330"/>
                  </a:cubicBezTo>
                  <a:cubicBezTo>
                    <a:pt x="2106" y="2129"/>
                    <a:pt x="2507" y="1829"/>
                    <a:pt x="2507" y="1302"/>
                  </a:cubicBezTo>
                  <a:cubicBezTo>
                    <a:pt x="2407" y="1077"/>
                    <a:pt x="2306" y="876"/>
                    <a:pt x="2306" y="676"/>
                  </a:cubicBezTo>
                  <a:cubicBezTo>
                    <a:pt x="1942" y="242"/>
                    <a:pt x="1530" y="1"/>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6" name="Google Shape;796;p15"/>
            <p:cNvSpPr/>
            <p:nvPr/>
          </p:nvSpPr>
          <p:spPr>
            <a:xfrm>
              <a:off x="7136125" y="2372700"/>
              <a:ext cx="78350" cy="57050"/>
            </a:xfrm>
            <a:custGeom>
              <a:avLst/>
              <a:gdLst/>
              <a:ahLst/>
              <a:cxnLst/>
              <a:rect l="l" t="t" r="r" b="b"/>
              <a:pathLst>
                <a:path w="3134" h="2282" extrusionOk="0">
                  <a:moveTo>
                    <a:pt x="1454" y="1"/>
                  </a:moveTo>
                  <a:cubicBezTo>
                    <a:pt x="928" y="302"/>
                    <a:pt x="301" y="302"/>
                    <a:pt x="0" y="928"/>
                  </a:cubicBezTo>
                  <a:cubicBezTo>
                    <a:pt x="828" y="1780"/>
                    <a:pt x="1755" y="2181"/>
                    <a:pt x="2908" y="2282"/>
                  </a:cubicBezTo>
                  <a:cubicBezTo>
                    <a:pt x="3008" y="2081"/>
                    <a:pt x="3133" y="1981"/>
                    <a:pt x="3133" y="1981"/>
                  </a:cubicBezTo>
                  <a:cubicBezTo>
                    <a:pt x="2908" y="928"/>
                    <a:pt x="2081" y="527"/>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7" name="Google Shape;797;p15"/>
            <p:cNvSpPr/>
            <p:nvPr/>
          </p:nvSpPr>
          <p:spPr>
            <a:xfrm>
              <a:off x="6848525" y="2630850"/>
              <a:ext cx="75850" cy="50600"/>
            </a:xfrm>
            <a:custGeom>
              <a:avLst/>
              <a:gdLst/>
              <a:ahLst/>
              <a:cxnLst/>
              <a:rect l="l" t="t" r="r" b="b"/>
              <a:pathLst>
                <a:path w="3034" h="2024" extrusionOk="0">
                  <a:moveTo>
                    <a:pt x="1254" y="1"/>
                  </a:moveTo>
                  <a:cubicBezTo>
                    <a:pt x="1053" y="101"/>
                    <a:pt x="853" y="101"/>
                    <a:pt x="627" y="226"/>
                  </a:cubicBezTo>
                  <a:cubicBezTo>
                    <a:pt x="427" y="327"/>
                    <a:pt x="226" y="527"/>
                    <a:pt x="1" y="728"/>
                  </a:cubicBezTo>
                  <a:cubicBezTo>
                    <a:pt x="691" y="1235"/>
                    <a:pt x="1152" y="2023"/>
                    <a:pt x="2035" y="2023"/>
                  </a:cubicBezTo>
                  <a:cubicBezTo>
                    <a:pt x="2242" y="2023"/>
                    <a:pt x="2471" y="1980"/>
                    <a:pt x="2733" y="1881"/>
                  </a:cubicBezTo>
                  <a:cubicBezTo>
                    <a:pt x="2833" y="1680"/>
                    <a:pt x="2933" y="1580"/>
                    <a:pt x="3033" y="1354"/>
                  </a:cubicBezTo>
                  <a:cubicBezTo>
                    <a:pt x="2933" y="1254"/>
                    <a:pt x="2833" y="1053"/>
                    <a:pt x="2833" y="953"/>
                  </a:cubicBezTo>
                  <a:cubicBezTo>
                    <a:pt x="2833" y="327"/>
                    <a:pt x="2306" y="226"/>
                    <a:pt x="1880" y="101"/>
                  </a:cubicBezTo>
                  <a:cubicBezTo>
                    <a:pt x="1680" y="1"/>
                    <a:pt x="1479" y="1"/>
                    <a:pt x="1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8" name="Google Shape;798;p15"/>
            <p:cNvSpPr/>
            <p:nvPr/>
          </p:nvSpPr>
          <p:spPr>
            <a:xfrm>
              <a:off x="6814700" y="2348775"/>
              <a:ext cx="80850" cy="45525"/>
            </a:xfrm>
            <a:custGeom>
              <a:avLst/>
              <a:gdLst/>
              <a:ahLst/>
              <a:cxnLst/>
              <a:rect l="l" t="t" r="r" b="b"/>
              <a:pathLst>
                <a:path w="3234" h="1821" extrusionOk="0">
                  <a:moveTo>
                    <a:pt x="1064" y="1"/>
                  </a:moveTo>
                  <a:cubicBezTo>
                    <a:pt x="730" y="1"/>
                    <a:pt x="377" y="94"/>
                    <a:pt x="0" y="331"/>
                  </a:cubicBezTo>
                  <a:cubicBezTo>
                    <a:pt x="101" y="632"/>
                    <a:pt x="201" y="858"/>
                    <a:pt x="326" y="1158"/>
                  </a:cubicBezTo>
                  <a:cubicBezTo>
                    <a:pt x="953" y="1359"/>
                    <a:pt x="1354" y="1584"/>
                    <a:pt x="1880" y="1785"/>
                  </a:cubicBezTo>
                  <a:cubicBezTo>
                    <a:pt x="2026" y="1808"/>
                    <a:pt x="2161" y="1821"/>
                    <a:pt x="2286" y="1821"/>
                  </a:cubicBezTo>
                  <a:cubicBezTo>
                    <a:pt x="2698" y="1821"/>
                    <a:pt x="3003" y="1686"/>
                    <a:pt x="3233" y="1359"/>
                  </a:cubicBezTo>
                  <a:cubicBezTo>
                    <a:pt x="3133" y="1158"/>
                    <a:pt x="3033" y="958"/>
                    <a:pt x="2933" y="732"/>
                  </a:cubicBezTo>
                  <a:cubicBezTo>
                    <a:pt x="2359" y="395"/>
                    <a:pt x="1751"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99" name="Google Shape;799;p15"/>
            <p:cNvSpPr/>
            <p:nvPr/>
          </p:nvSpPr>
          <p:spPr>
            <a:xfrm>
              <a:off x="6982000" y="2689200"/>
              <a:ext cx="67675" cy="49000"/>
            </a:xfrm>
            <a:custGeom>
              <a:avLst/>
              <a:gdLst/>
              <a:ahLst/>
              <a:cxnLst/>
              <a:rect l="l" t="t" r="r" b="b"/>
              <a:pathLst>
                <a:path w="2707" h="1960" extrusionOk="0">
                  <a:moveTo>
                    <a:pt x="996" y="0"/>
                  </a:moveTo>
                  <a:cubicBezTo>
                    <a:pt x="689" y="0"/>
                    <a:pt x="385" y="114"/>
                    <a:pt x="100" y="399"/>
                  </a:cubicBezTo>
                  <a:cubicBezTo>
                    <a:pt x="0" y="599"/>
                    <a:pt x="0" y="800"/>
                    <a:pt x="0" y="1025"/>
                  </a:cubicBezTo>
                  <a:cubicBezTo>
                    <a:pt x="100" y="1226"/>
                    <a:pt x="201" y="1326"/>
                    <a:pt x="301" y="1526"/>
                  </a:cubicBezTo>
                  <a:cubicBezTo>
                    <a:pt x="819" y="1616"/>
                    <a:pt x="1349" y="1959"/>
                    <a:pt x="1910" y="1959"/>
                  </a:cubicBezTo>
                  <a:cubicBezTo>
                    <a:pt x="2137" y="1959"/>
                    <a:pt x="2369" y="1903"/>
                    <a:pt x="2607" y="1752"/>
                  </a:cubicBezTo>
                  <a:cubicBezTo>
                    <a:pt x="2707" y="1125"/>
                    <a:pt x="2607" y="599"/>
                    <a:pt x="2080" y="399"/>
                  </a:cubicBezTo>
                  <a:cubicBezTo>
                    <a:pt x="1738" y="166"/>
                    <a:pt x="1366"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0" name="Google Shape;800;p15"/>
            <p:cNvSpPr/>
            <p:nvPr/>
          </p:nvSpPr>
          <p:spPr>
            <a:xfrm>
              <a:off x="7172475" y="2470375"/>
              <a:ext cx="67675" cy="64025"/>
            </a:xfrm>
            <a:custGeom>
              <a:avLst/>
              <a:gdLst/>
              <a:ahLst/>
              <a:cxnLst/>
              <a:rect l="l" t="t" r="r" b="b"/>
              <a:pathLst>
                <a:path w="2707" h="2561" extrusionOk="0">
                  <a:moveTo>
                    <a:pt x="416" y="1"/>
                  </a:moveTo>
                  <a:cubicBezTo>
                    <a:pt x="289" y="1"/>
                    <a:pt x="151" y="17"/>
                    <a:pt x="0" y="54"/>
                  </a:cubicBezTo>
                  <a:cubicBezTo>
                    <a:pt x="100" y="580"/>
                    <a:pt x="201" y="1006"/>
                    <a:pt x="426" y="1407"/>
                  </a:cubicBezTo>
                  <a:cubicBezTo>
                    <a:pt x="526" y="2034"/>
                    <a:pt x="1053" y="2134"/>
                    <a:pt x="1554" y="2134"/>
                  </a:cubicBezTo>
                  <a:lnTo>
                    <a:pt x="1980" y="2560"/>
                  </a:lnTo>
                  <a:cubicBezTo>
                    <a:pt x="2181" y="2460"/>
                    <a:pt x="2506" y="2460"/>
                    <a:pt x="2707" y="2360"/>
                  </a:cubicBezTo>
                  <a:cubicBezTo>
                    <a:pt x="2306" y="1733"/>
                    <a:pt x="2406" y="1106"/>
                    <a:pt x="1780" y="680"/>
                  </a:cubicBezTo>
                  <a:cubicBezTo>
                    <a:pt x="1349" y="332"/>
                    <a:pt x="986"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1" name="Google Shape;801;p15"/>
            <p:cNvSpPr/>
            <p:nvPr/>
          </p:nvSpPr>
          <p:spPr>
            <a:xfrm>
              <a:off x="7193150" y="2615200"/>
              <a:ext cx="60175" cy="52650"/>
            </a:xfrm>
            <a:custGeom>
              <a:avLst/>
              <a:gdLst/>
              <a:ahLst/>
              <a:cxnLst/>
              <a:rect l="l" t="t" r="r" b="b"/>
              <a:pathLst>
                <a:path w="2407" h="2106" extrusionOk="0">
                  <a:moveTo>
                    <a:pt x="1153" y="0"/>
                  </a:moveTo>
                  <a:cubicBezTo>
                    <a:pt x="852" y="100"/>
                    <a:pt x="426" y="100"/>
                    <a:pt x="0" y="226"/>
                  </a:cubicBezTo>
                  <a:lnTo>
                    <a:pt x="0" y="953"/>
                  </a:lnTo>
                  <a:cubicBezTo>
                    <a:pt x="426" y="1880"/>
                    <a:pt x="1253" y="1880"/>
                    <a:pt x="1880" y="2106"/>
                  </a:cubicBezTo>
                  <a:cubicBezTo>
                    <a:pt x="1980" y="1980"/>
                    <a:pt x="2206" y="1880"/>
                    <a:pt x="2406" y="1780"/>
                  </a:cubicBezTo>
                  <a:cubicBezTo>
                    <a:pt x="2206" y="1479"/>
                    <a:pt x="2105" y="1053"/>
                    <a:pt x="1980" y="852"/>
                  </a:cubicBez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2" name="Google Shape;802;p15"/>
            <p:cNvSpPr/>
            <p:nvPr/>
          </p:nvSpPr>
          <p:spPr>
            <a:xfrm>
              <a:off x="6794025" y="2456050"/>
              <a:ext cx="52025" cy="65175"/>
            </a:xfrm>
            <a:custGeom>
              <a:avLst/>
              <a:gdLst/>
              <a:ahLst/>
              <a:cxnLst/>
              <a:rect l="l" t="t" r="r" b="b"/>
              <a:pathLst>
                <a:path w="2081" h="2607" extrusionOk="0">
                  <a:moveTo>
                    <a:pt x="627" y="0"/>
                  </a:moveTo>
                  <a:cubicBezTo>
                    <a:pt x="401" y="326"/>
                    <a:pt x="201" y="527"/>
                    <a:pt x="0" y="827"/>
                  </a:cubicBezTo>
                  <a:cubicBezTo>
                    <a:pt x="201" y="1980"/>
                    <a:pt x="301" y="2206"/>
                    <a:pt x="827" y="2607"/>
                  </a:cubicBezTo>
                  <a:cubicBezTo>
                    <a:pt x="1028" y="2507"/>
                    <a:pt x="1253" y="2406"/>
                    <a:pt x="1554" y="2306"/>
                  </a:cubicBezTo>
                  <a:cubicBezTo>
                    <a:pt x="1554" y="2206"/>
                    <a:pt x="1654" y="2080"/>
                    <a:pt x="1654" y="1980"/>
                  </a:cubicBezTo>
                  <a:cubicBezTo>
                    <a:pt x="2080" y="1454"/>
                    <a:pt x="2080" y="1253"/>
                    <a:pt x="1554" y="727"/>
                  </a:cubicBezTo>
                  <a:cubicBezTo>
                    <a:pt x="1354" y="527"/>
                    <a:pt x="1028" y="426"/>
                    <a:pt x="928" y="101"/>
                  </a:cubicBezTo>
                  <a:cubicBezTo>
                    <a:pt x="928" y="0"/>
                    <a:pt x="727"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3" name="Google Shape;803;p15"/>
            <p:cNvSpPr/>
            <p:nvPr/>
          </p:nvSpPr>
          <p:spPr>
            <a:xfrm>
              <a:off x="7044650" y="2598175"/>
              <a:ext cx="70200" cy="43350"/>
            </a:xfrm>
            <a:custGeom>
              <a:avLst/>
              <a:gdLst/>
              <a:ahLst/>
              <a:cxnLst/>
              <a:rect l="l" t="t" r="r" b="b"/>
              <a:pathLst>
                <a:path w="2808" h="1734" extrusionOk="0">
                  <a:moveTo>
                    <a:pt x="1031" y="0"/>
                  </a:moveTo>
                  <a:cubicBezTo>
                    <a:pt x="740" y="0"/>
                    <a:pt x="427" y="50"/>
                    <a:pt x="101" y="155"/>
                  </a:cubicBezTo>
                  <a:cubicBezTo>
                    <a:pt x="0" y="380"/>
                    <a:pt x="0" y="581"/>
                    <a:pt x="0" y="681"/>
                  </a:cubicBezTo>
                  <a:cubicBezTo>
                    <a:pt x="727" y="1408"/>
                    <a:pt x="1554" y="1734"/>
                    <a:pt x="2507" y="1734"/>
                  </a:cubicBezTo>
                  <a:cubicBezTo>
                    <a:pt x="2607" y="1533"/>
                    <a:pt x="2707" y="1308"/>
                    <a:pt x="2807" y="1107"/>
                  </a:cubicBezTo>
                  <a:cubicBezTo>
                    <a:pt x="2511" y="403"/>
                    <a:pt x="1858"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4" name="Google Shape;804;p15"/>
            <p:cNvSpPr/>
            <p:nvPr/>
          </p:nvSpPr>
          <p:spPr>
            <a:xfrm>
              <a:off x="7054675" y="2403875"/>
              <a:ext cx="73325" cy="40575"/>
            </a:xfrm>
            <a:custGeom>
              <a:avLst/>
              <a:gdLst/>
              <a:ahLst/>
              <a:cxnLst/>
              <a:rect l="l" t="t" r="r" b="b"/>
              <a:pathLst>
                <a:path w="2933" h="1623" extrusionOk="0">
                  <a:moveTo>
                    <a:pt x="1018" y="0"/>
                  </a:moveTo>
                  <a:cubicBezTo>
                    <a:pt x="702" y="0"/>
                    <a:pt x="365" y="91"/>
                    <a:pt x="0" y="308"/>
                  </a:cubicBezTo>
                  <a:cubicBezTo>
                    <a:pt x="126" y="408"/>
                    <a:pt x="226" y="634"/>
                    <a:pt x="326" y="734"/>
                  </a:cubicBezTo>
                  <a:cubicBezTo>
                    <a:pt x="919" y="1245"/>
                    <a:pt x="1578" y="1622"/>
                    <a:pt x="2371" y="1622"/>
                  </a:cubicBezTo>
                  <a:cubicBezTo>
                    <a:pt x="2551" y="1622"/>
                    <a:pt x="2738" y="1603"/>
                    <a:pt x="2933" y="1561"/>
                  </a:cubicBezTo>
                  <a:cubicBezTo>
                    <a:pt x="2832" y="1260"/>
                    <a:pt x="2732" y="934"/>
                    <a:pt x="2632" y="734"/>
                  </a:cubicBezTo>
                  <a:cubicBezTo>
                    <a:pt x="2140" y="324"/>
                    <a:pt x="1616"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5" name="Google Shape;805;p15"/>
            <p:cNvSpPr/>
            <p:nvPr/>
          </p:nvSpPr>
          <p:spPr>
            <a:xfrm>
              <a:off x="6741375" y="2543050"/>
              <a:ext cx="60175" cy="42750"/>
            </a:xfrm>
            <a:custGeom>
              <a:avLst/>
              <a:gdLst/>
              <a:ahLst/>
              <a:cxnLst/>
              <a:rect l="l" t="t" r="r" b="b"/>
              <a:pathLst>
                <a:path w="2407" h="1710" extrusionOk="0">
                  <a:moveTo>
                    <a:pt x="397" y="1"/>
                  </a:moveTo>
                  <a:cubicBezTo>
                    <a:pt x="258" y="1"/>
                    <a:pt x="124" y="26"/>
                    <a:pt x="1" y="79"/>
                  </a:cubicBezTo>
                  <a:lnTo>
                    <a:pt x="1" y="1107"/>
                  </a:lnTo>
                  <a:cubicBezTo>
                    <a:pt x="603" y="1408"/>
                    <a:pt x="1093" y="1709"/>
                    <a:pt x="1656" y="1709"/>
                  </a:cubicBezTo>
                  <a:cubicBezTo>
                    <a:pt x="1890" y="1709"/>
                    <a:pt x="2135" y="1658"/>
                    <a:pt x="2407" y="1533"/>
                  </a:cubicBezTo>
                  <a:cubicBezTo>
                    <a:pt x="1967" y="653"/>
                    <a:pt x="1107"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6" name="Google Shape;806;p15"/>
            <p:cNvSpPr/>
            <p:nvPr/>
          </p:nvSpPr>
          <p:spPr>
            <a:xfrm>
              <a:off x="7287125" y="2443800"/>
              <a:ext cx="57675" cy="46100"/>
            </a:xfrm>
            <a:custGeom>
              <a:avLst/>
              <a:gdLst/>
              <a:ahLst/>
              <a:cxnLst/>
              <a:rect l="l" t="t" r="r" b="b"/>
              <a:pathLst>
                <a:path w="2307" h="1844" extrusionOk="0">
                  <a:moveTo>
                    <a:pt x="647" y="0"/>
                  </a:moveTo>
                  <a:cubicBezTo>
                    <a:pt x="490" y="0"/>
                    <a:pt x="311" y="24"/>
                    <a:pt x="101" y="64"/>
                  </a:cubicBezTo>
                  <a:cubicBezTo>
                    <a:pt x="1" y="691"/>
                    <a:pt x="427" y="1217"/>
                    <a:pt x="627" y="1844"/>
                  </a:cubicBezTo>
                  <a:cubicBezTo>
                    <a:pt x="953" y="1743"/>
                    <a:pt x="1254" y="1743"/>
                    <a:pt x="1479" y="1743"/>
                  </a:cubicBezTo>
                  <a:cubicBezTo>
                    <a:pt x="1780" y="1643"/>
                    <a:pt x="1981" y="1643"/>
                    <a:pt x="2306" y="1643"/>
                  </a:cubicBezTo>
                  <a:cubicBezTo>
                    <a:pt x="2206" y="1317"/>
                    <a:pt x="2206" y="1117"/>
                    <a:pt x="2106" y="916"/>
                  </a:cubicBezTo>
                  <a:cubicBezTo>
                    <a:pt x="1780" y="691"/>
                    <a:pt x="1580" y="390"/>
                    <a:pt x="1254" y="190"/>
                  </a:cubicBezTo>
                  <a:cubicBezTo>
                    <a:pt x="1073" y="54"/>
                    <a:pt x="884" y="0"/>
                    <a:pt x="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7" name="Google Shape;807;p15"/>
            <p:cNvSpPr/>
            <p:nvPr/>
          </p:nvSpPr>
          <p:spPr>
            <a:xfrm>
              <a:off x="7000150" y="2285650"/>
              <a:ext cx="54550" cy="45375"/>
            </a:xfrm>
            <a:custGeom>
              <a:avLst/>
              <a:gdLst/>
              <a:ahLst/>
              <a:cxnLst/>
              <a:rect l="l" t="t" r="r" b="b"/>
              <a:pathLst>
                <a:path w="2182" h="1815" extrusionOk="0">
                  <a:moveTo>
                    <a:pt x="606" y="0"/>
                  </a:moveTo>
                  <a:cubicBezTo>
                    <a:pt x="425" y="0"/>
                    <a:pt x="226" y="39"/>
                    <a:pt x="1" y="125"/>
                  </a:cubicBezTo>
                  <a:cubicBezTo>
                    <a:pt x="1" y="450"/>
                    <a:pt x="101" y="651"/>
                    <a:pt x="101" y="876"/>
                  </a:cubicBezTo>
                  <a:cubicBezTo>
                    <a:pt x="682" y="1248"/>
                    <a:pt x="1091" y="1814"/>
                    <a:pt x="1887" y="1814"/>
                  </a:cubicBezTo>
                  <a:cubicBezTo>
                    <a:pt x="1949" y="1814"/>
                    <a:pt x="2014" y="1811"/>
                    <a:pt x="2081" y="1804"/>
                  </a:cubicBezTo>
                  <a:cubicBezTo>
                    <a:pt x="2081" y="1603"/>
                    <a:pt x="2181" y="1277"/>
                    <a:pt x="2181" y="1177"/>
                  </a:cubicBezTo>
                  <a:cubicBezTo>
                    <a:pt x="1688" y="527"/>
                    <a:pt x="1273"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8" name="Google Shape;808;p15"/>
            <p:cNvSpPr/>
            <p:nvPr/>
          </p:nvSpPr>
          <p:spPr>
            <a:xfrm>
              <a:off x="6924350" y="2527850"/>
              <a:ext cx="62675" cy="37275"/>
            </a:xfrm>
            <a:custGeom>
              <a:avLst/>
              <a:gdLst/>
              <a:ahLst/>
              <a:cxnLst/>
              <a:rect l="l" t="t" r="r" b="b"/>
              <a:pathLst>
                <a:path w="2507" h="1491" extrusionOk="0">
                  <a:moveTo>
                    <a:pt x="750" y="1"/>
                  </a:moveTo>
                  <a:cubicBezTo>
                    <a:pt x="514" y="1"/>
                    <a:pt x="264" y="54"/>
                    <a:pt x="0" y="161"/>
                  </a:cubicBezTo>
                  <a:cubicBezTo>
                    <a:pt x="101" y="462"/>
                    <a:pt x="201" y="687"/>
                    <a:pt x="326" y="888"/>
                  </a:cubicBezTo>
                  <a:cubicBezTo>
                    <a:pt x="792" y="1279"/>
                    <a:pt x="1314" y="1490"/>
                    <a:pt x="1891" y="1490"/>
                  </a:cubicBezTo>
                  <a:cubicBezTo>
                    <a:pt x="2089" y="1490"/>
                    <a:pt x="2295" y="1465"/>
                    <a:pt x="2507" y="1414"/>
                  </a:cubicBezTo>
                  <a:cubicBezTo>
                    <a:pt x="2037" y="475"/>
                    <a:pt x="1455"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09" name="Google Shape;809;p15"/>
            <p:cNvSpPr/>
            <p:nvPr/>
          </p:nvSpPr>
          <p:spPr>
            <a:xfrm>
              <a:off x="7080975" y="2487375"/>
              <a:ext cx="44525" cy="39500"/>
            </a:xfrm>
            <a:custGeom>
              <a:avLst/>
              <a:gdLst/>
              <a:ahLst/>
              <a:cxnLst/>
              <a:rect l="l" t="t" r="r" b="b"/>
              <a:pathLst>
                <a:path w="1781" h="1580" extrusionOk="0">
                  <a:moveTo>
                    <a:pt x="101" y="0"/>
                  </a:moveTo>
                  <a:cubicBezTo>
                    <a:pt x="1" y="201"/>
                    <a:pt x="1" y="426"/>
                    <a:pt x="1" y="527"/>
                  </a:cubicBezTo>
                  <a:cubicBezTo>
                    <a:pt x="201" y="827"/>
                    <a:pt x="327" y="953"/>
                    <a:pt x="427" y="1153"/>
                  </a:cubicBezTo>
                  <a:cubicBezTo>
                    <a:pt x="728" y="1254"/>
                    <a:pt x="953" y="1454"/>
                    <a:pt x="1254" y="1579"/>
                  </a:cubicBezTo>
                  <a:cubicBezTo>
                    <a:pt x="1455" y="1579"/>
                    <a:pt x="1580" y="1454"/>
                    <a:pt x="1780" y="1354"/>
                  </a:cubicBezTo>
                  <a:cubicBezTo>
                    <a:pt x="1580" y="527"/>
                    <a:pt x="953" y="101"/>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10" name="Google Shape;810;p15"/>
            <p:cNvSpPr/>
            <p:nvPr/>
          </p:nvSpPr>
          <p:spPr>
            <a:xfrm>
              <a:off x="7310950" y="2578850"/>
              <a:ext cx="31350" cy="28850"/>
            </a:xfrm>
            <a:custGeom>
              <a:avLst/>
              <a:gdLst/>
              <a:ahLst/>
              <a:cxnLst/>
              <a:rect l="l" t="t" r="r" b="b"/>
              <a:pathLst>
                <a:path w="1254" h="1154" extrusionOk="0">
                  <a:moveTo>
                    <a:pt x="0" y="1"/>
                  </a:moveTo>
                  <a:lnTo>
                    <a:pt x="0" y="627"/>
                  </a:lnTo>
                  <a:cubicBezTo>
                    <a:pt x="301" y="828"/>
                    <a:pt x="526" y="928"/>
                    <a:pt x="727" y="1153"/>
                  </a:cubicBezTo>
                  <a:cubicBezTo>
                    <a:pt x="927" y="1053"/>
                    <a:pt x="1028" y="928"/>
                    <a:pt x="1253" y="828"/>
                  </a:cubicBezTo>
                  <a:cubicBezTo>
                    <a:pt x="1153" y="627"/>
                    <a:pt x="1028" y="427"/>
                    <a:pt x="1028" y="201"/>
                  </a:cubicBezTo>
                  <a:cubicBezTo>
                    <a:pt x="727" y="201"/>
                    <a:pt x="401" y="10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811" name="Google Shape;811;p15"/>
          <p:cNvSpPr/>
          <p:nvPr/>
        </p:nvSpPr>
        <p:spPr>
          <a:xfrm rot="7040840">
            <a:off x="-421064" y="-209369"/>
            <a:ext cx="2256975" cy="1712586"/>
          </a:xfrm>
          <a:custGeom>
            <a:avLst/>
            <a:gdLst/>
            <a:ahLst/>
            <a:cxnLst/>
            <a:rect l="l" t="t" r="r" b="b"/>
            <a:pathLst>
              <a:path w="39543" h="40006" extrusionOk="0">
                <a:moveTo>
                  <a:pt x="16297" y="0"/>
                </a:moveTo>
                <a:cubicBezTo>
                  <a:pt x="14054" y="0"/>
                  <a:pt x="11671" y="641"/>
                  <a:pt x="9191" y="2152"/>
                </a:cubicBezTo>
                <a:cubicBezTo>
                  <a:pt x="2864" y="5978"/>
                  <a:pt x="812" y="4012"/>
                  <a:pt x="0" y="6876"/>
                </a:cubicBezTo>
                <a:lnTo>
                  <a:pt x="17634" y="40006"/>
                </a:lnTo>
                <a:lnTo>
                  <a:pt x="39542" y="28335"/>
                </a:lnTo>
                <a:cubicBezTo>
                  <a:pt x="39542" y="28335"/>
                  <a:pt x="34648" y="24424"/>
                  <a:pt x="34028" y="18097"/>
                </a:cubicBezTo>
                <a:cubicBezTo>
                  <a:pt x="33591" y="12923"/>
                  <a:pt x="26363" y="0"/>
                  <a:pt x="16297" y="0"/>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12" name="Google Shape;812;p15"/>
          <p:cNvSpPr/>
          <p:nvPr/>
        </p:nvSpPr>
        <p:spPr>
          <a:xfrm rot="7040840">
            <a:off x="-465566" y="-288661"/>
            <a:ext cx="2349268" cy="1817980"/>
          </a:xfrm>
          <a:custGeom>
            <a:avLst/>
            <a:gdLst/>
            <a:ahLst/>
            <a:cxnLst/>
            <a:rect l="l" t="t" r="r" b="b"/>
            <a:pathLst>
              <a:path w="41160" h="42468" extrusionOk="0">
                <a:moveTo>
                  <a:pt x="13461" y="33057"/>
                </a:moveTo>
                <a:cubicBezTo>
                  <a:pt x="14343" y="34732"/>
                  <a:pt x="15228" y="36415"/>
                  <a:pt x="16117" y="38107"/>
                </a:cubicBezTo>
                <a:cubicBezTo>
                  <a:pt x="15232" y="36421"/>
                  <a:pt x="14348" y="34737"/>
                  <a:pt x="13461" y="33057"/>
                </a:cubicBezTo>
                <a:close/>
                <a:moveTo>
                  <a:pt x="7118" y="17353"/>
                </a:moveTo>
                <a:cubicBezTo>
                  <a:pt x="10965" y="24748"/>
                  <a:pt x="14877" y="32058"/>
                  <a:pt x="18703" y="39454"/>
                </a:cubicBezTo>
                <a:cubicBezTo>
                  <a:pt x="14791" y="31973"/>
                  <a:pt x="10858" y="24577"/>
                  <a:pt x="7118" y="17353"/>
                </a:cubicBezTo>
                <a:close/>
                <a:moveTo>
                  <a:pt x="18703" y="39454"/>
                </a:moveTo>
                <a:cubicBezTo>
                  <a:pt x="18788" y="39582"/>
                  <a:pt x="18858" y="39715"/>
                  <a:pt x="18927" y="39849"/>
                </a:cubicBezTo>
                <a:lnTo>
                  <a:pt x="18927" y="39849"/>
                </a:lnTo>
                <a:lnTo>
                  <a:pt x="18703" y="39454"/>
                </a:lnTo>
                <a:close/>
                <a:moveTo>
                  <a:pt x="17530" y="2186"/>
                </a:moveTo>
                <a:cubicBezTo>
                  <a:pt x="17777" y="2186"/>
                  <a:pt x="18019" y="2197"/>
                  <a:pt x="18254" y="2220"/>
                </a:cubicBezTo>
                <a:cubicBezTo>
                  <a:pt x="20926" y="2391"/>
                  <a:pt x="23426" y="3567"/>
                  <a:pt x="25649" y="5341"/>
                </a:cubicBezTo>
                <a:cubicBezTo>
                  <a:pt x="27787" y="7029"/>
                  <a:pt x="29668" y="9252"/>
                  <a:pt x="31078" y="11667"/>
                </a:cubicBezTo>
                <a:cubicBezTo>
                  <a:pt x="31805" y="12822"/>
                  <a:pt x="32510" y="13976"/>
                  <a:pt x="32959" y="15215"/>
                </a:cubicBezTo>
                <a:cubicBezTo>
                  <a:pt x="33494" y="16476"/>
                  <a:pt x="33942" y="17716"/>
                  <a:pt x="34113" y="18870"/>
                </a:cubicBezTo>
                <a:cubicBezTo>
                  <a:pt x="34199" y="19234"/>
                  <a:pt x="34199" y="19490"/>
                  <a:pt x="34284" y="19854"/>
                </a:cubicBezTo>
                <a:cubicBezTo>
                  <a:pt x="34284" y="20217"/>
                  <a:pt x="34370" y="20559"/>
                  <a:pt x="34477" y="20922"/>
                </a:cubicBezTo>
                <a:cubicBezTo>
                  <a:pt x="34648" y="21542"/>
                  <a:pt x="34819" y="22269"/>
                  <a:pt x="35011" y="22889"/>
                </a:cubicBezTo>
                <a:cubicBezTo>
                  <a:pt x="35546" y="24128"/>
                  <a:pt x="36165" y="25283"/>
                  <a:pt x="36785" y="26351"/>
                </a:cubicBezTo>
                <a:cubicBezTo>
                  <a:pt x="38110" y="28232"/>
                  <a:pt x="39179" y="29109"/>
                  <a:pt x="39820" y="29643"/>
                </a:cubicBezTo>
                <a:cubicBezTo>
                  <a:pt x="39905" y="29696"/>
                  <a:pt x="39990" y="29744"/>
                  <a:pt x="40065" y="29789"/>
                </a:cubicBezTo>
                <a:lnTo>
                  <a:pt x="40065" y="29789"/>
                </a:lnTo>
                <a:cubicBezTo>
                  <a:pt x="39621" y="29953"/>
                  <a:pt x="38984" y="30223"/>
                  <a:pt x="38110" y="30626"/>
                </a:cubicBezTo>
                <a:cubicBezTo>
                  <a:pt x="37234" y="31075"/>
                  <a:pt x="35353" y="32058"/>
                  <a:pt x="35353" y="32058"/>
                </a:cubicBezTo>
                <a:cubicBezTo>
                  <a:pt x="35274" y="32098"/>
                  <a:pt x="35223" y="32114"/>
                  <a:pt x="35192" y="32114"/>
                </a:cubicBezTo>
                <a:cubicBezTo>
                  <a:pt x="35090" y="32114"/>
                  <a:pt x="35222" y="31928"/>
                  <a:pt x="35353" y="31780"/>
                </a:cubicBezTo>
                <a:lnTo>
                  <a:pt x="35353" y="31780"/>
                </a:lnTo>
                <a:cubicBezTo>
                  <a:pt x="29924" y="34644"/>
                  <a:pt x="24495" y="37487"/>
                  <a:pt x="19152" y="40244"/>
                </a:cubicBezTo>
                <a:cubicBezTo>
                  <a:pt x="24581" y="37402"/>
                  <a:pt x="30010" y="34559"/>
                  <a:pt x="35439" y="31609"/>
                </a:cubicBezTo>
                <a:cubicBezTo>
                  <a:pt x="35517" y="31540"/>
                  <a:pt x="35549" y="31485"/>
                  <a:pt x="35470" y="31485"/>
                </a:cubicBezTo>
                <a:cubicBezTo>
                  <a:pt x="35355" y="31485"/>
                  <a:pt x="35000" y="31604"/>
                  <a:pt x="34199" y="31973"/>
                </a:cubicBezTo>
                <a:cubicBezTo>
                  <a:pt x="32233" y="32849"/>
                  <a:pt x="25820" y="36418"/>
                  <a:pt x="22187" y="38385"/>
                </a:cubicBezTo>
                <a:cubicBezTo>
                  <a:pt x="21546" y="38641"/>
                  <a:pt x="20926" y="39005"/>
                  <a:pt x="20306" y="39261"/>
                </a:cubicBezTo>
                <a:lnTo>
                  <a:pt x="19515" y="39710"/>
                </a:lnTo>
                <a:lnTo>
                  <a:pt x="19323" y="39796"/>
                </a:lnTo>
                <a:lnTo>
                  <a:pt x="19152" y="39625"/>
                </a:lnTo>
                <a:lnTo>
                  <a:pt x="19066" y="39261"/>
                </a:lnTo>
                <a:lnTo>
                  <a:pt x="18788" y="38834"/>
                </a:lnTo>
                <a:cubicBezTo>
                  <a:pt x="18532" y="38299"/>
                  <a:pt x="18168" y="37658"/>
                  <a:pt x="17912" y="37124"/>
                </a:cubicBezTo>
                <a:cubicBezTo>
                  <a:pt x="17271" y="35970"/>
                  <a:pt x="16651" y="34815"/>
                  <a:pt x="16117" y="33661"/>
                </a:cubicBezTo>
                <a:cubicBezTo>
                  <a:pt x="14877" y="31353"/>
                  <a:pt x="13637" y="28938"/>
                  <a:pt x="12376" y="26629"/>
                </a:cubicBezTo>
                <a:cubicBezTo>
                  <a:pt x="9897" y="21905"/>
                  <a:pt x="7396" y="17267"/>
                  <a:pt x="5087" y="12736"/>
                </a:cubicBezTo>
                <a:cubicBezTo>
                  <a:pt x="4275" y="11133"/>
                  <a:pt x="3378" y="9444"/>
                  <a:pt x="2501" y="7841"/>
                </a:cubicBezTo>
                <a:cubicBezTo>
                  <a:pt x="2501" y="7841"/>
                  <a:pt x="2587" y="7734"/>
                  <a:pt x="2587" y="7649"/>
                </a:cubicBezTo>
                <a:cubicBezTo>
                  <a:pt x="2672" y="7649"/>
                  <a:pt x="2672" y="7649"/>
                  <a:pt x="2672" y="7563"/>
                </a:cubicBezTo>
                <a:cubicBezTo>
                  <a:pt x="2758" y="7563"/>
                  <a:pt x="2758" y="7478"/>
                  <a:pt x="2843" y="7478"/>
                </a:cubicBezTo>
                <a:cubicBezTo>
                  <a:pt x="3036" y="7392"/>
                  <a:pt x="3484" y="7200"/>
                  <a:pt x="3912" y="7115"/>
                </a:cubicBezTo>
                <a:cubicBezTo>
                  <a:pt x="4981" y="6858"/>
                  <a:pt x="6049" y="6580"/>
                  <a:pt x="7118" y="6131"/>
                </a:cubicBezTo>
                <a:cubicBezTo>
                  <a:pt x="8101" y="5789"/>
                  <a:pt x="9084" y="5341"/>
                  <a:pt x="10068" y="4806"/>
                </a:cubicBezTo>
                <a:cubicBezTo>
                  <a:pt x="10516" y="4443"/>
                  <a:pt x="11051" y="4186"/>
                  <a:pt x="11393" y="3994"/>
                </a:cubicBezTo>
                <a:lnTo>
                  <a:pt x="12120" y="3652"/>
                </a:lnTo>
                <a:cubicBezTo>
                  <a:pt x="12291" y="3460"/>
                  <a:pt x="12568" y="3374"/>
                  <a:pt x="12739" y="3289"/>
                </a:cubicBezTo>
                <a:cubicBezTo>
                  <a:pt x="12996" y="3203"/>
                  <a:pt x="13188" y="3118"/>
                  <a:pt x="13359" y="3032"/>
                </a:cubicBezTo>
                <a:lnTo>
                  <a:pt x="14065" y="2754"/>
                </a:lnTo>
                <a:lnTo>
                  <a:pt x="14428" y="2669"/>
                </a:lnTo>
                <a:cubicBezTo>
                  <a:pt x="14513" y="2669"/>
                  <a:pt x="14706" y="2583"/>
                  <a:pt x="14791" y="2583"/>
                </a:cubicBezTo>
                <a:lnTo>
                  <a:pt x="15497" y="2391"/>
                </a:lnTo>
                <a:cubicBezTo>
                  <a:pt x="16154" y="2266"/>
                  <a:pt x="16857" y="2186"/>
                  <a:pt x="17530" y="2186"/>
                </a:cubicBezTo>
                <a:close/>
                <a:moveTo>
                  <a:pt x="17629" y="1"/>
                </a:moveTo>
                <a:cubicBezTo>
                  <a:pt x="16509" y="1"/>
                  <a:pt x="15385" y="138"/>
                  <a:pt x="14342" y="446"/>
                </a:cubicBezTo>
                <a:cubicBezTo>
                  <a:pt x="12739" y="788"/>
                  <a:pt x="11307" y="1429"/>
                  <a:pt x="9982" y="2220"/>
                </a:cubicBezTo>
                <a:cubicBezTo>
                  <a:pt x="8721" y="3032"/>
                  <a:pt x="7481" y="3652"/>
                  <a:pt x="6156" y="4186"/>
                </a:cubicBezTo>
                <a:cubicBezTo>
                  <a:pt x="5515" y="4357"/>
                  <a:pt x="4810" y="4635"/>
                  <a:pt x="4104" y="4806"/>
                </a:cubicBezTo>
                <a:lnTo>
                  <a:pt x="3036" y="5063"/>
                </a:lnTo>
                <a:cubicBezTo>
                  <a:pt x="2672" y="5170"/>
                  <a:pt x="2223" y="5255"/>
                  <a:pt x="1775" y="5512"/>
                </a:cubicBezTo>
                <a:cubicBezTo>
                  <a:pt x="1518" y="5597"/>
                  <a:pt x="1240" y="5875"/>
                  <a:pt x="1069" y="6046"/>
                </a:cubicBezTo>
                <a:cubicBezTo>
                  <a:pt x="898" y="6238"/>
                  <a:pt x="706" y="6495"/>
                  <a:pt x="620" y="6666"/>
                </a:cubicBezTo>
                <a:cubicBezTo>
                  <a:pt x="449" y="6944"/>
                  <a:pt x="364" y="7307"/>
                  <a:pt x="171" y="7649"/>
                </a:cubicBezTo>
                <a:cubicBezTo>
                  <a:pt x="0" y="8012"/>
                  <a:pt x="278" y="8269"/>
                  <a:pt x="449" y="8632"/>
                </a:cubicBezTo>
                <a:lnTo>
                  <a:pt x="1518" y="10684"/>
                </a:lnTo>
                <a:lnTo>
                  <a:pt x="3655" y="14596"/>
                </a:lnTo>
                <a:cubicBezTo>
                  <a:pt x="4981" y="17182"/>
                  <a:pt x="6413" y="19768"/>
                  <a:pt x="7759" y="22440"/>
                </a:cubicBezTo>
                <a:cubicBezTo>
                  <a:pt x="9690" y="25954"/>
                  <a:pt x="11582" y="29497"/>
                  <a:pt x="13461" y="33057"/>
                </a:cubicBezTo>
                <a:lnTo>
                  <a:pt x="13461" y="33057"/>
                </a:lnTo>
                <a:cubicBezTo>
                  <a:pt x="10824" y="28045"/>
                  <a:pt x="8217" y="23099"/>
                  <a:pt x="5622" y="18165"/>
                </a:cubicBezTo>
                <a:cubicBezTo>
                  <a:pt x="4724" y="16476"/>
                  <a:pt x="3826" y="14873"/>
                  <a:pt x="2950" y="13185"/>
                </a:cubicBezTo>
                <a:cubicBezTo>
                  <a:pt x="2501" y="12373"/>
                  <a:pt x="2052" y="11582"/>
                  <a:pt x="1604" y="10684"/>
                </a:cubicBezTo>
                <a:lnTo>
                  <a:pt x="984" y="9444"/>
                </a:lnTo>
                <a:lnTo>
                  <a:pt x="620" y="8803"/>
                </a:lnTo>
                <a:cubicBezTo>
                  <a:pt x="535" y="8632"/>
                  <a:pt x="449" y="8461"/>
                  <a:pt x="364" y="8269"/>
                </a:cubicBezTo>
                <a:lnTo>
                  <a:pt x="171" y="8012"/>
                </a:lnTo>
                <a:cubicBezTo>
                  <a:pt x="171" y="7927"/>
                  <a:pt x="278" y="7841"/>
                  <a:pt x="278" y="7649"/>
                </a:cubicBezTo>
                <a:cubicBezTo>
                  <a:pt x="535" y="6858"/>
                  <a:pt x="898" y="6324"/>
                  <a:pt x="1433" y="5789"/>
                </a:cubicBezTo>
                <a:cubicBezTo>
                  <a:pt x="2052" y="5426"/>
                  <a:pt x="2587" y="5255"/>
                  <a:pt x="3121" y="5063"/>
                </a:cubicBezTo>
                <a:cubicBezTo>
                  <a:pt x="4104" y="4892"/>
                  <a:pt x="4895" y="4721"/>
                  <a:pt x="5793" y="4357"/>
                </a:cubicBezTo>
                <a:cubicBezTo>
                  <a:pt x="6584" y="4101"/>
                  <a:pt x="7481" y="3738"/>
                  <a:pt x="8294" y="3289"/>
                </a:cubicBezTo>
                <a:cubicBezTo>
                  <a:pt x="8636" y="3118"/>
                  <a:pt x="9084" y="2840"/>
                  <a:pt x="9448" y="2583"/>
                </a:cubicBezTo>
                <a:cubicBezTo>
                  <a:pt x="9897" y="2391"/>
                  <a:pt x="10324" y="2134"/>
                  <a:pt x="10773" y="1857"/>
                </a:cubicBezTo>
                <a:lnTo>
                  <a:pt x="10773" y="1857"/>
                </a:lnTo>
                <a:cubicBezTo>
                  <a:pt x="10714" y="1930"/>
                  <a:pt x="10575" y="2074"/>
                  <a:pt x="10666" y="2074"/>
                </a:cubicBezTo>
                <a:cubicBezTo>
                  <a:pt x="10703" y="2074"/>
                  <a:pt x="10778" y="2050"/>
                  <a:pt x="10910" y="1989"/>
                </a:cubicBezTo>
                <a:lnTo>
                  <a:pt x="10910" y="1989"/>
                </a:lnTo>
                <a:lnTo>
                  <a:pt x="10239" y="2305"/>
                </a:lnTo>
                <a:lnTo>
                  <a:pt x="9897" y="2498"/>
                </a:lnTo>
                <a:lnTo>
                  <a:pt x="9619" y="2669"/>
                </a:lnTo>
                <a:cubicBezTo>
                  <a:pt x="9170" y="2925"/>
                  <a:pt x="8828" y="3203"/>
                  <a:pt x="8379" y="3374"/>
                </a:cubicBezTo>
                <a:cubicBezTo>
                  <a:pt x="7567" y="3823"/>
                  <a:pt x="6691" y="4186"/>
                  <a:pt x="5793" y="4528"/>
                </a:cubicBezTo>
                <a:cubicBezTo>
                  <a:pt x="4981" y="4806"/>
                  <a:pt x="4104" y="4977"/>
                  <a:pt x="3121" y="5255"/>
                </a:cubicBezTo>
                <a:cubicBezTo>
                  <a:pt x="2587" y="5426"/>
                  <a:pt x="2052" y="5512"/>
                  <a:pt x="1518" y="5960"/>
                </a:cubicBezTo>
                <a:cubicBezTo>
                  <a:pt x="1347" y="6131"/>
                  <a:pt x="1240" y="6238"/>
                  <a:pt x="1155" y="6324"/>
                </a:cubicBezTo>
                <a:cubicBezTo>
                  <a:pt x="1069" y="6495"/>
                  <a:pt x="898" y="6580"/>
                  <a:pt x="898" y="6773"/>
                </a:cubicBezTo>
                <a:cubicBezTo>
                  <a:pt x="813" y="6858"/>
                  <a:pt x="620" y="7029"/>
                  <a:pt x="620" y="7307"/>
                </a:cubicBezTo>
                <a:lnTo>
                  <a:pt x="449" y="7841"/>
                </a:lnTo>
                <a:lnTo>
                  <a:pt x="364" y="7927"/>
                </a:lnTo>
                <a:lnTo>
                  <a:pt x="449" y="8098"/>
                </a:lnTo>
                <a:lnTo>
                  <a:pt x="535" y="8376"/>
                </a:lnTo>
                <a:lnTo>
                  <a:pt x="813" y="8803"/>
                </a:lnTo>
                <a:lnTo>
                  <a:pt x="1155" y="9444"/>
                </a:lnTo>
                <a:lnTo>
                  <a:pt x="1775" y="10770"/>
                </a:lnTo>
                <a:cubicBezTo>
                  <a:pt x="2223" y="11582"/>
                  <a:pt x="2672" y="12373"/>
                  <a:pt x="3121" y="13270"/>
                </a:cubicBezTo>
                <a:cubicBezTo>
                  <a:pt x="4019" y="14959"/>
                  <a:pt x="4895" y="16647"/>
                  <a:pt x="5793" y="18251"/>
                </a:cubicBezTo>
                <a:cubicBezTo>
                  <a:pt x="9362" y="25026"/>
                  <a:pt x="12825" y="31695"/>
                  <a:pt x="16651" y="38556"/>
                </a:cubicBezTo>
                <a:cubicBezTo>
                  <a:pt x="16565" y="38641"/>
                  <a:pt x="16480" y="38641"/>
                  <a:pt x="16480" y="38641"/>
                </a:cubicBezTo>
                <a:cubicBezTo>
                  <a:pt x="17100" y="39988"/>
                  <a:pt x="17805" y="41228"/>
                  <a:pt x="18446" y="42467"/>
                </a:cubicBezTo>
                <a:cubicBezTo>
                  <a:pt x="22721" y="40244"/>
                  <a:pt x="27081" y="38022"/>
                  <a:pt x="31442" y="35713"/>
                </a:cubicBezTo>
                <a:cubicBezTo>
                  <a:pt x="33494" y="34559"/>
                  <a:pt x="35182" y="33576"/>
                  <a:pt x="36614" y="32678"/>
                </a:cubicBezTo>
                <a:lnTo>
                  <a:pt x="36614" y="32678"/>
                </a:lnTo>
                <a:cubicBezTo>
                  <a:pt x="33836" y="34110"/>
                  <a:pt x="30907" y="35628"/>
                  <a:pt x="28065" y="37038"/>
                </a:cubicBezTo>
                <a:cubicBezTo>
                  <a:pt x="26633" y="37851"/>
                  <a:pt x="25115" y="38556"/>
                  <a:pt x="23683" y="39368"/>
                </a:cubicBezTo>
                <a:cubicBezTo>
                  <a:pt x="21994" y="40244"/>
                  <a:pt x="20306" y="41142"/>
                  <a:pt x="18617" y="42040"/>
                </a:cubicBezTo>
                <a:cubicBezTo>
                  <a:pt x="13445" y="32229"/>
                  <a:pt x="8101" y="22162"/>
                  <a:pt x="3036" y="12458"/>
                </a:cubicBezTo>
                <a:lnTo>
                  <a:pt x="3036" y="12458"/>
                </a:lnTo>
                <a:cubicBezTo>
                  <a:pt x="6413" y="18870"/>
                  <a:pt x="10431" y="26266"/>
                  <a:pt x="13808" y="32763"/>
                </a:cubicBezTo>
                <a:cubicBezTo>
                  <a:pt x="15497" y="35884"/>
                  <a:pt x="17100" y="39005"/>
                  <a:pt x="18617" y="41933"/>
                </a:cubicBezTo>
                <a:cubicBezTo>
                  <a:pt x="21823" y="40244"/>
                  <a:pt x="24944" y="38641"/>
                  <a:pt x="28065" y="36953"/>
                </a:cubicBezTo>
                <a:cubicBezTo>
                  <a:pt x="30907" y="35435"/>
                  <a:pt x="33750" y="34025"/>
                  <a:pt x="36614" y="32507"/>
                </a:cubicBezTo>
                <a:cubicBezTo>
                  <a:pt x="37042" y="32315"/>
                  <a:pt x="37491" y="32058"/>
                  <a:pt x="37939" y="31780"/>
                </a:cubicBezTo>
                <a:cubicBezTo>
                  <a:pt x="38474" y="31438"/>
                  <a:pt x="39008" y="31160"/>
                  <a:pt x="39457" y="30818"/>
                </a:cubicBezTo>
                <a:cubicBezTo>
                  <a:pt x="40484" y="30138"/>
                  <a:pt x="41160" y="29587"/>
                  <a:pt x="40801" y="29587"/>
                </a:cubicBezTo>
                <a:cubicBezTo>
                  <a:pt x="40719" y="29587"/>
                  <a:pt x="40583" y="29615"/>
                  <a:pt x="40385" y="29678"/>
                </a:cubicBezTo>
                <a:lnTo>
                  <a:pt x="40385" y="29678"/>
                </a:lnTo>
                <a:cubicBezTo>
                  <a:pt x="40085" y="29298"/>
                  <a:pt x="39493" y="28615"/>
                  <a:pt x="38752" y="27612"/>
                </a:cubicBezTo>
                <a:cubicBezTo>
                  <a:pt x="38388" y="26971"/>
                  <a:pt x="37939" y="26351"/>
                  <a:pt x="37491" y="25560"/>
                </a:cubicBezTo>
                <a:cubicBezTo>
                  <a:pt x="37042" y="24834"/>
                  <a:pt x="36700" y="23957"/>
                  <a:pt x="36336" y="22974"/>
                </a:cubicBezTo>
                <a:cubicBezTo>
                  <a:pt x="36336" y="22974"/>
                  <a:pt x="36422" y="22974"/>
                  <a:pt x="36507" y="22889"/>
                </a:cubicBezTo>
                <a:cubicBezTo>
                  <a:pt x="36700" y="23423"/>
                  <a:pt x="36871" y="23765"/>
                  <a:pt x="37042" y="24214"/>
                </a:cubicBezTo>
                <a:cubicBezTo>
                  <a:pt x="37234" y="24577"/>
                  <a:pt x="37405" y="24941"/>
                  <a:pt x="37576" y="25197"/>
                </a:cubicBezTo>
                <a:cubicBezTo>
                  <a:pt x="37939" y="25731"/>
                  <a:pt x="38303" y="26180"/>
                  <a:pt x="38559" y="26544"/>
                </a:cubicBezTo>
                <a:cubicBezTo>
                  <a:pt x="39008" y="27078"/>
                  <a:pt x="39286" y="27249"/>
                  <a:pt x="39372" y="27249"/>
                </a:cubicBezTo>
                <a:cubicBezTo>
                  <a:pt x="39381" y="27254"/>
                  <a:pt x="39389" y="27256"/>
                  <a:pt x="39396" y="27256"/>
                </a:cubicBezTo>
                <a:cubicBezTo>
                  <a:pt x="39486" y="27256"/>
                  <a:pt x="39292" y="26829"/>
                  <a:pt x="39473" y="26829"/>
                </a:cubicBezTo>
                <a:cubicBezTo>
                  <a:pt x="39508" y="26829"/>
                  <a:pt x="39558" y="26846"/>
                  <a:pt x="39628" y="26886"/>
                </a:cubicBezTo>
                <a:cubicBezTo>
                  <a:pt x="38388" y="25368"/>
                  <a:pt x="37320" y="23594"/>
                  <a:pt x="36785" y="21734"/>
                </a:cubicBezTo>
                <a:cubicBezTo>
                  <a:pt x="36700" y="21542"/>
                  <a:pt x="36614" y="21286"/>
                  <a:pt x="36614" y="21008"/>
                </a:cubicBezTo>
                <a:lnTo>
                  <a:pt x="36422" y="20302"/>
                </a:lnTo>
                <a:cubicBezTo>
                  <a:pt x="36422" y="20131"/>
                  <a:pt x="36422" y="19854"/>
                  <a:pt x="36336" y="19597"/>
                </a:cubicBezTo>
                <a:lnTo>
                  <a:pt x="36251" y="18870"/>
                </a:lnTo>
                <a:cubicBezTo>
                  <a:pt x="36165" y="17716"/>
                  <a:pt x="35802" y="16647"/>
                  <a:pt x="35546" y="15579"/>
                </a:cubicBezTo>
                <a:cubicBezTo>
                  <a:pt x="35439" y="15322"/>
                  <a:pt x="35268" y="14959"/>
                  <a:pt x="35182" y="14596"/>
                </a:cubicBezTo>
                <a:cubicBezTo>
                  <a:pt x="35011" y="14254"/>
                  <a:pt x="34819" y="13890"/>
                  <a:pt x="34648" y="13527"/>
                </a:cubicBezTo>
                <a:cubicBezTo>
                  <a:pt x="34284" y="12822"/>
                  <a:pt x="33942" y="12116"/>
                  <a:pt x="33665" y="11667"/>
                </a:cubicBezTo>
                <a:cubicBezTo>
                  <a:pt x="32062" y="8910"/>
                  <a:pt x="30095" y="6324"/>
                  <a:pt x="27701" y="4272"/>
                </a:cubicBezTo>
                <a:cubicBezTo>
                  <a:pt x="26547" y="3203"/>
                  <a:pt x="25200" y="2305"/>
                  <a:pt x="23790" y="1515"/>
                </a:cubicBezTo>
                <a:cubicBezTo>
                  <a:pt x="22358" y="788"/>
                  <a:pt x="20755" y="360"/>
                  <a:pt x="19152" y="83"/>
                </a:cubicBezTo>
                <a:cubicBezTo>
                  <a:pt x="18650" y="29"/>
                  <a:pt x="18140" y="1"/>
                  <a:pt x="17629"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813" name="Google Shape;813;p15"/>
          <p:cNvSpPr txBox="1">
            <a:spLocks noGrp="1"/>
          </p:cNvSpPr>
          <p:nvPr>
            <p:ph type="ctrTitle"/>
          </p:nvPr>
        </p:nvSpPr>
        <p:spPr>
          <a:xfrm rot="-5400000">
            <a:off x="5339654" y="2355063"/>
            <a:ext cx="2322300" cy="43335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sz="600">
                <a:solidFill>
                  <a:schemeClr val="dk1"/>
                </a:solidFill>
              </a:defRPr>
            </a:lvl1pPr>
            <a:lvl2pPr lvl="1" algn="ctr" rtl="0">
              <a:spcBef>
                <a:spcPts val="0"/>
              </a:spcBef>
              <a:spcAft>
                <a:spcPts val="0"/>
              </a:spcAft>
              <a:buSzPts val="800"/>
              <a:buNone/>
              <a:defRPr sz="600"/>
            </a:lvl2pPr>
            <a:lvl3pPr lvl="2" algn="ctr" rtl="0">
              <a:spcBef>
                <a:spcPts val="0"/>
              </a:spcBef>
              <a:spcAft>
                <a:spcPts val="0"/>
              </a:spcAft>
              <a:buSzPts val="800"/>
              <a:buNone/>
              <a:defRPr sz="600"/>
            </a:lvl3pPr>
            <a:lvl4pPr lvl="3" algn="ctr" rtl="0">
              <a:spcBef>
                <a:spcPts val="0"/>
              </a:spcBef>
              <a:spcAft>
                <a:spcPts val="0"/>
              </a:spcAft>
              <a:buSzPts val="800"/>
              <a:buNone/>
              <a:defRPr sz="600"/>
            </a:lvl4pPr>
            <a:lvl5pPr lvl="4" algn="ctr" rtl="0">
              <a:spcBef>
                <a:spcPts val="0"/>
              </a:spcBef>
              <a:spcAft>
                <a:spcPts val="0"/>
              </a:spcAft>
              <a:buSzPts val="800"/>
              <a:buNone/>
              <a:defRPr sz="600"/>
            </a:lvl5pPr>
            <a:lvl6pPr lvl="5" algn="ctr" rtl="0">
              <a:spcBef>
                <a:spcPts val="0"/>
              </a:spcBef>
              <a:spcAft>
                <a:spcPts val="0"/>
              </a:spcAft>
              <a:buSzPts val="800"/>
              <a:buNone/>
              <a:defRPr sz="600"/>
            </a:lvl6pPr>
            <a:lvl7pPr lvl="6" algn="ctr" rtl="0">
              <a:spcBef>
                <a:spcPts val="0"/>
              </a:spcBef>
              <a:spcAft>
                <a:spcPts val="0"/>
              </a:spcAft>
              <a:buSzPts val="800"/>
              <a:buNone/>
              <a:defRPr sz="600"/>
            </a:lvl7pPr>
            <a:lvl8pPr lvl="7" algn="ctr" rtl="0">
              <a:spcBef>
                <a:spcPts val="0"/>
              </a:spcBef>
              <a:spcAft>
                <a:spcPts val="0"/>
              </a:spcAft>
              <a:buSzPts val="800"/>
              <a:buNone/>
              <a:defRPr sz="600"/>
            </a:lvl8pPr>
            <a:lvl9pPr lvl="8" algn="ctr" rtl="0">
              <a:spcBef>
                <a:spcPts val="0"/>
              </a:spcBef>
              <a:spcAft>
                <a:spcPts val="0"/>
              </a:spcAft>
              <a:buSzPts val="800"/>
              <a:buNone/>
              <a:defRPr sz="600"/>
            </a:lvl9pPr>
          </a:lstStyle>
          <a:p>
            <a:endParaRPr/>
          </a:p>
        </p:txBody>
      </p:sp>
      <p:sp>
        <p:nvSpPr>
          <p:cNvPr id="27" name="投影片編號版面配置區 2">
            <a:extLst>
              <a:ext uri="{FF2B5EF4-FFF2-40B4-BE49-F238E27FC236}">
                <a16:creationId xmlns:a16="http://schemas.microsoft.com/office/drawing/2014/main" id="{3A11F239-5C38-415F-8557-6962D566E05C}"/>
              </a:ext>
            </a:extLst>
          </p:cNvPr>
          <p:cNvSpPr>
            <a:spLocks noGrp="1"/>
          </p:cNvSpPr>
          <p:nvPr>
            <p:ph type="sldNum" idx="4294967295"/>
          </p:nvPr>
        </p:nvSpPr>
        <p:spPr>
          <a:xfrm>
            <a:off x="6304919" y="4503899"/>
            <a:ext cx="411525" cy="393600"/>
          </a:xfrm>
          <a:prstGeom prst="rect">
            <a:avLst/>
          </a:prstGeom>
        </p:spPr>
        <p:txBody>
          <a:bodyPr/>
          <a:lstStyle/>
          <a:p>
            <a:fld id="{00000000-1234-1234-1234-123412341234}" type="slidenum">
              <a:rPr lang="es" smtClean="0"/>
              <a:pPr/>
              <a:t>‹#›</a:t>
            </a:fld>
            <a:endParaRPr lang="es"/>
          </a:p>
        </p:txBody>
      </p:sp>
    </p:spTree>
    <p:extLst>
      <p:ext uri="{BB962C8B-B14F-4D97-AF65-F5344CB8AC3E}">
        <p14:creationId xmlns:p14="http://schemas.microsoft.com/office/powerpoint/2010/main" val="152511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1pPr>
            <a:lvl2pPr marL="914400" lvl="1"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2pPr>
            <a:lvl3pPr marL="1371600" lvl="2"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3pPr>
            <a:lvl4pPr marL="1828800" lvl="3"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4pPr>
            <a:lvl5pPr marL="2286000" lvl="4"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5pPr>
            <a:lvl6pPr marL="2743200" lvl="5"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6pPr>
            <a:lvl7pPr marL="3200400" lvl="6"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7pPr>
            <a:lvl8pPr marL="3657600" lvl="7" indent="-304800" rtl="0">
              <a:lnSpc>
                <a:spcPct val="115000"/>
              </a:lnSpc>
              <a:spcBef>
                <a:spcPts val="1600"/>
              </a:spcBef>
              <a:spcAft>
                <a:spcPts val="0"/>
              </a:spcAft>
              <a:buClr>
                <a:srgbClr val="434343"/>
              </a:buClr>
              <a:buSzPts val="1200"/>
              <a:buFont typeface="Josefin Slab"/>
              <a:buChar char="○"/>
              <a:defRPr sz="1200">
                <a:solidFill>
                  <a:srgbClr val="434343"/>
                </a:solidFill>
                <a:latin typeface="Josefin Slab"/>
                <a:ea typeface="Josefin Slab"/>
                <a:cs typeface="Josefin Slab"/>
                <a:sym typeface="Josefin Slab"/>
              </a:defRPr>
            </a:lvl8pPr>
            <a:lvl9pPr marL="4114800" lvl="8" indent="-304800" rtl="0">
              <a:lnSpc>
                <a:spcPct val="115000"/>
              </a:lnSpc>
              <a:spcBef>
                <a:spcPts val="1600"/>
              </a:spcBef>
              <a:spcAft>
                <a:spcPts val="1600"/>
              </a:spcAft>
              <a:buClr>
                <a:srgbClr val="434343"/>
              </a:buClr>
              <a:buSzPts val="1200"/>
              <a:buFont typeface="Josefin Slab"/>
              <a:buChar char="■"/>
              <a:defRPr sz="1200">
                <a:solidFill>
                  <a:srgbClr val="434343"/>
                </a:solidFill>
                <a:latin typeface="Josefin Slab"/>
                <a:ea typeface="Josefin Slab"/>
                <a:cs typeface="Josefin Slab"/>
                <a:sym typeface="Josefin Slab"/>
              </a:defRPr>
            </a:lvl9pPr>
          </a:lstStyle>
          <a:p>
            <a:endParaRPr dirty="0"/>
          </a:p>
        </p:txBody>
      </p:sp>
      <p:sp>
        <p:nvSpPr>
          <p:cNvPr id="10" name="Google Shape;401;p7">
            <a:extLst>
              <a:ext uri="{FF2B5EF4-FFF2-40B4-BE49-F238E27FC236}">
                <a16:creationId xmlns:a16="http://schemas.microsoft.com/office/drawing/2014/main" id="{03374CEF-1CCD-4F5C-941B-69C36CD23611}"/>
              </a:ext>
            </a:extLst>
          </p:cNvPr>
          <p:cNvSpPr txBox="1">
            <a:spLocks noGrp="1"/>
          </p:cNvSpPr>
          <p:nvPr>
            <p:ph type="sldNum" idx="4"/>
          </p:nvPr>
        </p:nvSpPr>
        <p:spPr>
          <a:xfrm>
            <a:off x="6279519" y="4501675"/>
            <a:ext cx="411525" cy="393600"/>
          </a:xfrm>
          <a:prstGeom prst="rect">
            <a:avLst/>
          </a:prstGeom>
        </p:spPr>
        <p:txBody>
          <a:bodyPr spcFirstLastPara="1" wrap="square" lIns="91425" tIns="91425" rIns="91425" bIns="91425" anchor="t" anchorCtr="0">
            <a:noAutofit/>
          </a:bodyPr>
          <a:lstStyle>
            <a:lvl1pPr lvl="0" algn="ctr" rtl="0">
              <a:buNone/>
              <a:defRPr sz="800" b="1">
                <a:solidFill>
                  <a:schemeClr val="dk1"/>
                </a:solidFill>
                <a:latin typeface="Josefin Sans"/>
                <a:ea typeface="Josefin Sans"/>
                <a:cs typeface="Josefin Sans"/>
                <a:sym typeface="Josefin Sans"/>
              </a:defRPr>
            </a:lvl1pPr>
            <a:lvl2pPr lvl="1" algn="ctr" rtl="0">
              <a:buNone/>
              <a:defRPr sz="750" b="1">
                <a:solidFill>
                  <a:schemeClr val="dk1"/>
                </a:solidFill>
                <a:latin typeface="Josefin Sans"/>
                <a:ea typeface="Josefin Sans"/>
                <a:cs typeface="Josefin Sans"/>
                <a:sym typeface="Josefin Sans"/>
              </a:defRPr>
            </a:lvl2pPr>
            <a:lvl3pPr lvl="2" algn="ctr" rtl="0">
              <a:buNone/>
              <a:defRPr sz="750" b="1">
                <a:solidFill>
                  <a:schemeClr val="dk1"/>
                </a:solidFill>
                <a:latin typeface="Josefin Sans"/>
                <a:ea typeface="Josefin Sans"/>
                <a:cs typeface="Josefin Sans"/>
                <a:sym typeface="Josefin Sans"/>
              </a:defRPr>
            </a:lvl3pPr>
            <a:lvl4pPr lvl="3" algn="ctr" rtl="0">
              <a:buNone/>
              <a:defRPr sz="750" b="1">
                <a:solidFill>
                  <a:schemeClr val="dk1"/>
                </a:solidFill>
                <a:latin typeface="Josefin Sans"/>
                <a:ea typeface="Josefin Sans"/>
                <a:cs typeface="Josefin Sans"/>
                <a:sym typeface="Josefin Sans"/>
              </a:defRPr>
            </a:lvl4pPr>
            <a:lvl5pPr lvl="4" algn="ctr" rtl="0">
              <a:buNone/>
              <a:defRPr sz="750" b="1">
                <a:solidFill>
                  <a:schemeClr val="dk1"/>
                </a:solidFill>
                <a:latin typeface="Josefin Sans"/>
                <a:ea typeface="Josefin Sans"/>
                <a:cs typeface="Josefin Sans"/>
                <a:sym typeface="Josefin Sans"/>
              </a:defRPr>
            </a:lvl5pPr>
            <a:lvl6pPr lvl="5" algn="ctr" rtl="0">
              <a:buNone/>
              <a:defRPr sz="750" b="1">
                <a:solidFill>
                  <a:schemeClr val="dk1"/>
                </a:solidFill>
                <a:latin typeface="Josefin Sans"/>
                <a:ea typeface="Josefin Sans"/>
                <a:cs typeface="Josefin Sans"/>
                <a:sym typeface="Josefin Sans"/>
              </a:defRPr>
            </a:lvl6pPr>
            <a:lvl7pPr lvl="6" algn="ctr" rtl="0">
              <a:buNone/>
              <a:defRPr sz="750" b="1">
                <a:solidFill>
                  <a:schemeClr val="dk1"/>
                </a:solidFill>
                <a:latin typeface="Josefin Sans"/>
                <a:ea typeface="Josefin Sans"/>
                <a:cs typeface="Josefin Sans"/>
                <a:sym typeface="Josefin Sans"/>
              </a:defRPr>
            </a:lvl7pPr>
            <a:lvl8pPr lvl="7" algn="ctr" rtl="0">
              <a:buNone/>
              <a:defRPr sz="750" b="1">
                <a:solidFill>
                  <a:schemeClr val="dk1"/>
                </a:solidFill>
                <a:latin typeface="Josefin Sans"/>
                <a:ea typeface="Josefin Sans"/>
                <a:cs typeface="Josefin Sans"/>
                <a:sym typeface="Josefin Sans"/>
              </a:defRPr>
            </a:lvl8pPr>
            <a:lvl9pPr lvl="8" algn="ctr" rtl="0">
              <a:buNone/>
              <a:defRPr sz="750" b="1">
                <a:solidFill>
                  <a:schemeClr val="dk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 id="2147483658" r:id="rId4"/>
    <p:sldLayoutId id="2147483675" r:id="rId5"/>
    <p:sldLayoutId id="2147483676" r:id="rId6"/>
    <p:sldLayoutId id="2147483678" r:id="rId7"/>
    <p:sldLayoutId id="2147483679" r:id="rId8"/>
    <p:sldLayoutId id="2147483682" r:id="rId9"/>
    <p:sldLayoutId id="2147483687" r:id="rId10"/>
    <p:sldLayoutId id="2147483688" r:id="rId11"/>
    <p:sldLayoutId id="2147483689" r:id="rId12"/>
    <p:sldLayoutId id="2147483672" r:id="rId13"/>
    <p:sldLayoutId id="214748369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Layout" Target="../slideLayouts/slideLayout3.xml"/><Relationship Id="rId7" Type="http://schemas.openxmlformats.org/officeDocument/2006/relationships/image" Target="../media/image2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g"/><Relationship Id="rId5" Type="http://schemas.openxmlformats.org/officeDocument/2006/relationships/image" Target="../media/image18.png"/><Relationship Id="rId10" Type="http://schemas.openxmlformats.org/officeDocument/2006/relationships/image" Target="../media/image8.png"/><Relationship Id="rId4" Type="http://schemas.openxmlformats.org/officeDocument/2006/relationships/notesSlide" Target="../notesSlides/notesSlide11.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fif"/><Relationship Id="rId7" Type="http://schemas.openxmlformats.org/officeDocument/2006/relationships/image" Target="../media/image29.jpg"/><Relationship Id="rId12"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leemeng.tw/neural-machine-translation-with-transformer-and-tensorflow2.html" TargetMode="External"/><Relationship Id="rId5" Type="http://schemas.openxmlformats.org/officeDocument/2006/relationships/hyperlink" Target="https://leemeng.tw/attack_on_bert_transfer_learning_in_nlp.html" TargetMode="Externa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chart" Target="../charts/char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g"/><Relationship Id="rId5" Type="http://schemas.microsoft.com/office/2007/relationships/hdphoto" Target="../media/hdphoto2.wdp"/><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50.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jp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jp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82.pn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8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80.jpg"/><Relationship Id="rId5" Type="http://schemas.openxmlformats.org/officeDocument/2006/relationships/image" Target="../media/image5.jp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4.jpg"/><Relationship Id="rId9" Type="http://schemas.openxmlformats.org/officeDocument/2006/relationships/image" Target="../media/image78.png"/><Relationship Id="rId14" Type="http://schemas.openxmlformats.org/officeDocument/2006/relationships/image" Target="../media/image83.jpg"/></Relationships>
</file>

<file path=ppt/slides/_rels/slide5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19"/>
        <p:cNvGrpSpPr/>
        <p:nvPr/>
      </p:nvGrpSpPr>
      <p:grpSpPr>
        <a:xfrm>
          <a:off x="0" y="0"/>
          <a:ext cx="0" cy="0"/>
          <a:chOff x="0" y="0"/>
          <a:chExt cx="0" cy="0"/>
        </a:xfrm>
      </p:grpSpPr>
      <p:pic>
        <p:nvPicPr>
          <p:cNvPr id="1120" name="Google Shape;1120;p29"/>
          <p:cNvPicPr preferRelativeResize="0"/>
          <p:nvPr/>
        </p:nvPicPr>
        <p:blipFill>
          <a:blip r:embed="rId3">
            <a:alphaModFix/>
          </a:blip>
          <a:stretch>
            <a:fillRect/>
          </a:stretch>
        </p:blipFill>
        <p:spPr>
          <a:xfrm>
            <a:off x="2163266" y="812401"/>
            <a:ext cx="3780684" cy="3780684"/>
          </a:xfrm>
          <a:prstGeom prst="rect">
            <a:avLst/>
          </a:prstGeom>
          <a:noFill/>
          <a:ln>
            <a:noFill/>
          </a:ln>
        </p:spPr>
      </p:pic>
      <p:sp>
        <p:nvSpPr>
          <p:cNvPr id="1121" name="Google Shape;1121;p29"/>
          <p:cNvSpPr/>
          <p:nvPr/>
        </p:nvSpPr>
        <p:spPr>
          <a:xfrm rot="687362">
            <a:off x="114644" y="1442038"/>
            <a:ext cx="2234784" cy="1658851"/>
          </a:xfrm>
          <a:custGeom>
            <a:avLst/>
            <a:gdLst/>
            <a:ahLst/>
            <a:cxnLst/>
            <a:rect l="l" t="t" r="r" b="b"/>
            <a:pathLst>
              <a:path w="64839" h="44010" extrusionOk="0">
                <a:moveTo>
                  <a:pt x="17319" y="2607"/>
                </a:moveTo>
                <a:cubicBezTo>
                  <a:pt x="17419" y="2607"/>
                  <a:pt x="17419" y="2733"/>
                  <a:pt x="17419" y="2733"/>
                </a:cubicBezTo>
                <a:cubicBezTo>
                  <a:pt x="17319" y="2733"/>
                  <a:pt x="17319" y="2833"/>
                  <a:pt x="17219" y="2833"/>
                </a:cubicBezTo>
                <a:lnTo>
                  <a:pt x="17219" y="2733"/>
                </a:lnTo>
                <a:lnTo>
                  <a:pt x="17319" y="2607"/>
                </a:lnTo>
                <a:close/>
                <a:moveTo>
                  <a:pt x="16292" y="3460"/>
                </a:moveTo>
                <a:cubicBezTo>
                  <a:pt x="16492" y="3460"/>
                  <a:pt x="16693" y="3560"/>
                  <a:pt x="16918" y="3560"/>
                </a:cubicBezTo>
                <a:lnTo>
                  <a:pt x="16918" y="3760"/>
                </a:lnTo>
                <a:cubicBezTo>
                  <a:pt x="16693" y="3760"/>
                  <a:pt x="16492" y="3760"/>
                  <a:pt x="16292" y="3660"/>
                </a:cubicBezTo>
                <a:lnTo>
                  <a:pt x="16292" y="3460"/>
                </a:lnTo>
                <a:close/>
                <a:moveTo>
                  <a:pt x="31430" y="3760"/>
                </a:moveTo>
                <a:lnTo>
                  <a:pt x="31430" y="3861"/>
                </a:lnTo>
                <a:lnTo>
                  <a:pt x="31204" y="3861"/>
                </a:lnTo>
                <a:lnTo>
                  <a:pt x="31204" y="3760"/>
                </a:lnTo>
                <a:close/>
                <a:moveTo>
                  <a:pt x="24938" y="14638"/>
                </a:moveTo>
                <a:cubicBezTo>
                  <a:pt x="25264" y="14738"/>
                  <a:pt x="25690" y="14738"/>
                  <a:pt x="26091" y="14838"/>
                </a:cubicBezTo>
                <a:cubicBezTo>
                  <a:pt x="25991" y="14938"/>
                  <a:pt x="25991" y="14938"/>
                  <a:pt x="25991" y="15039"/>
                </a:cubicBezTo>
                <a:cubicBezTo>
                  <a:pt x="25690" y="14938"/>
                  <a:pt x="25264" y="14838"/>
                  <a:pt x="24938" y="14638"/>
                </a:cubicBezTo>
                <a:close/>
                <a:moveTo>
                  <a:pt x="23685" y="15364"/>
                </a:moveTo>
                <a:cubicBezTo>
                  <a:pt x="23810" y="15465"/>
                  <a:pt x="23911" y="15465"/>
                  <a:pt x="24111" y="15565"/>
                </a:cubicBezTo>
                <a:cubicBezTo>
                  <a:pt x="24111" y="15565"/>
                  <a:pt x="24111" y="15665"/>
                  <a:pt x="24011" y="15665"/>
                </a:cubicBezTo>
                <a:cubicBezTo>
                  <a:pt x="23911" y="15665"/>
                  <a:pt x="23810" y="15665"/>
                  <a:pt x="23585" y="15565"/>
                </a:cubicBezTo>
                <a:cubicBezTo>
                  <a:pt x="23585" y="15565"/>
                  <a:pt x="23585" y="15465"/>
                  <a:pt x="23685" y="15364"/>
                </a:cubicBezTo>
                <a:close/>
                <a:moveTo>
                  <a:pt x="28397" y="16618"/>
                </a:moveTo>
                <a:cubicBezTo>
                  <a:pt x="28497" y="16618"/>
                  <a:pt x="28698" y="16718"/>
                  <a:pt x="28823" y="16718"/>
                </a:cubicBezTo>
                <a:lnTo>
                  <a:pt x="28823" y="16918"/>
                </a:lnTo>
                <a:cubicBezTo>
                  <a:pt x="28497" y="16918"/>
                  <a:pt x="28297" y="16918"/>
                  <a:pt x="27670" y="16818"/>
                </a:cubicBezTo>
                <a:cubicBezTo>
                  <a:pt x="28071" y="16718"/>
                  <a:pt x="28196" y="16618"/>
                  <a:pt x="28397" y="16618"/>
                </a:cubicBezTo>
                <a:close/>
                <a:moveTo>
                  <a:pt x="1254" y="17244"/>
                </a:moveTo>
                <a:cubicBezTo>
                  <a:pt x="1254" y="17445"/>
                  <a:pt x="1254" y="17645"/>
                  <a:pt x="1129" y="17871"/>
                </a:cubicBezTo>
                <a:cubicBezTo>
                  <a:pt x="1173" y="17871"/>
                  <a:pt x="1215" y="17883"/>
                  <a:pt x="1254" y="17900"/>
                </a:cubicBezTo>
                <a:lnTo>
                  <a:pt x="1254" y="17900"/>
                </a:lnTo>
                <a:lnTo>
                  <a:pt x="1254" y="17244"/>
                </a:lnTo>
                <a:close/>
                <a:moveTo>
                  <a:pt x="52338" y="26549"/>
                </a:moveTo>
                <a:cubicBezTo>
                  <a:pt x="52967" y="26549"/>
                  <a:pt x="53662" y="26708"/>
                  <a:pt x="54287" y="27044"/>
                </a:cubicBezTo>
                <a:lnTo>
                  <a:pt x="52633" y="27044"/>
                </a:lnTo>
                <a:cubicBezTo>
                  <a:pt x="52352" y="27325"/>
                  <a:pt x="52013" y="27456"/>
                  <a:pt x="51645" y="27456"/>
                </a:cubicBezTo>
                <a:cubicBezTo>
                  <a:pt x="51323" y="27456"/>
                  <a:pt x="50978" y="27356"/>
                  <a:pt x="50628" y="27169"/>
                </a:cubicBezTo>
                <a:cubicBezTo>
                  <a:pt x="50965" y="26764"/>
                  <a:pt x="51606" y="26549"/>
                  <a:pt x="52338" y="26549"/>
                </a:cubicBezTo>
                <a:close/>
                <a:moveTo>
                  <a:pt x="35490" y="27996"/>
                </a:moveTo>
                <a:lnTo>
                  <a:pt x="35490" y="28197"/>
                </a:lnTo>
                <a:cubicBezTo>
                  <a:pt x="35289" y="28297"/>
                  <a:pt x="35089" y="28297"/>
                  <a:pt x="34863" y="28422"/>
                </a:cubicBezTo>
                <a:lnTo>
                  <a:pt x="34863" y="28197"/>
                </a:lnTo>
                <a:cubicBezTo>
                  <a:pt x="35089" y="28096"/>
                  <a:pt x="35289" y="28096"/>
                  <a:pt x="35490" y="27996"/>
                </a:cubicBezTo>
                <a:close/>
                <a:moveTo>
                  <a:pt x="15765" y="1"/>
                </a:moveTo>
                <a:cubicBezTo>
                  <a:pt x="15540" y="1"/>
                  <a:pt x="15239" y="327"/>
                  <a:pt x="14813" y="527"/>
                </a:cubicBezTo>
                <a:cubicBezTo>
                  <a:pt x="15966" y="1054"/>
                  <a:pt x="16793" y="1354"/>
                  <a:pt x="17645" y="1680"/>
                </a:cubicBezTo>
                <a:lnTo>
                  <a:pt x="17645" y="1881"/>
                </a:lnTo>
                <a:cubicBezTo>
                  <a:pt x="17018" y="1981"/>
                  <a:pt x="16392" y="1981"/>
                  <a:pt x="15765" y="2106"/>
                </a:cubicBezTo>
                <a:cubicBezTo>
                  <a:pt x="15439" y="1881"/>
                  <a:pt x="15139" y="1680"/>
                  <a:pt x="14813" y="1580"/>
                </a:cubicBezTo>
                <a:cubicBezTo>
                  <a:pt x="14412" y="1881"/>
                  <a:pt x="14086" y="2106"/>
                  <a:pt x="13785" y="2307"/>
                </a:cubicBezTo>
                <a:cubicBezTo>
                  <a:pt x="13359" y="2094"/>
                  <a:pt x="12965" y="1937"/>
                  <a:pt x="12585" y="1937"/>
                </a:cubicBezTo>
                <a:cubicBezTo>
                  <a:pt x="12231" y="1937"/>
                  <a:pt x="11891" y="2074"/>
                  <a:pt x="11551" y="2429"/>
                </a:cubicBezTo>
                <a:lnTo>
                  <a:pt x="11551" y="2429"/>
                </a:lnTo>
                <a:cubicBezTo>
                  <a:pt x="11527" y="2422"/>
                  <a:pt x="11504" y="2415"/>
                  <a:pt x="11480" y="2407"/>
                </a:cubicBezTo>
                <a:lnTo>
                  <a:pt x="11480" y="2507"/>
                </a:lnTo>
                <a:cubicBezTo>
                  <a:pt x="11503" y="2480"/>
                  <a:pt x="11527" y="2454"/>
                  <a:pt x="11551" y="2429"/>
                </a:cubicBezTo>
                <a:lnTo>
                  <a:pt x="11551" y="2429"/>
                </a:lnTo>
                <a:cubicBezTo>
                  <a:pt x="11819" y="2508"/>
                  <a:pt x="12056" y="2515"/>
                  <a:pt x="12632" y="2607"/>
                </a:cubicBezTo>
                <a:cubicBezTo>
                  <a:pt x="9600" y="4287"/>
                  <a:pt x="6467" y="5440"/>
                  <a:pt x="4587" y="8372"/>
                </a:cubicBezTo>
                <a:cubicBezTo>
                  <a:pt x="4788" y="8472"/>
                  <a:pt x="5013" y="8572"/>
                  <a:pt x="5114" y="8572"/>
                </a:cubicBezTo>
                <a:cubicBezTo>
                  <a:pt x="5150" y="8572"/>
                  <a:pt x="5187" y="8569"/>
                  <a:pt x="5224" y="8563"/>
                </a:cubicBezTo>
                <a:lnTo>
                  <a:pt x="5224" y="8563"/>
                </a:lnTo>
                <a:cubicBezTo>
                  <a:pt x="5220" y="8566"/>
                  <a:pt x="5217" y="8569"/>
                  <a:pt x="5214" y="8572"/>
                </a:cubicBezTo>
                <a:cubicBezTo>
                  <a:pt x="5013" y="9099"/>
                  <a:pt x="4788" y="9625"/>
                  <a:pt x="4587" y="10026"/>
                </a:cubicBezTo>
                <a:cubicBezTo>
                  <a:pt x="4161" y="10452"/>
                  <a:pt x="3860" y="10878"/>
                  <a:pt x="3535" y="11379"/>
                </a:cubicBezTo>
                <a:cubicBezTo>
                  <a:pt x="3635" y="11705"/>
                  <a:pt x="3860" y="12006"/>
                  <a:pt x="3961" y="12131"/>
                </a:cubicBezTo>
                <a:cubicBezTo>
                  <a:pt x="3860" y="13059"/>
                  <a:pt x="3760" y="13886"/>
                  <a:pt x="3635" y="14738"/>
                </a:cubicBezTo>
                <a:cubicBezTo>
                  <a:pt x="3234" y="14938"/>
                  <a:pt x="2808" y="15264"/>
                  <a:pt x="2507" y="15565"/>
                </a:cubicBezTo>
                <a:cubicBezTo>
                  <a:pt x="2507" y="15765"/>
                  <a:pt x="2607" y="15891"/>
                  <a:pt x="2607" y="15891"/>
                </a:cubicBezTo>
                <a:cubicBezTo>
                  <a:pt x="2081" y="16392"/>
                  <a:pt x="1655" y="16818"/>
                  <a:pt x="1254" y="17244"/>
                </a:cubicBezTo>
                <a:cubicBezTo>
                  <a:pt x="1755" y="17019"/>
                  <a:pt x="2282" y="16818"/>
                  <a:pt x="2908" y="16618"/>
                </a:cubicBezTo>
                <a:cubicBezTo>
                  <a:pt x="2908" y="16718"/>
                  <a:pt x="2908" y="16718"/>
                  <a:pt x="3008" y="16818"/>
                </a:cubicBezTo>
                <a:cubicBezTo>
                  <a:pt x="2507" y="17244"/>
                  <a:pt x="1981" y="17645"/>
                  <a:pt x="1454" y="17971"/>
                </a:cubicBezTo>
                <a:cubicBezTo>
                  <a:pt x="1390" y="17971"/>
                  <a:pt x="1325" y="17929"/>
                  <a:pt x="1254" y="17900"/>
                </a:cubicBezTo>
                <a:lnTo>
                  <a:pt x="1254" y="17900"/>
                </a:lnTo>
                <a:lnTo>
                  <a:pt x="1254" y="19224"/>
                </a:lnTo>
                <a:cubicBezTo>
                  <a:pt x="1028" y="19224"/>
                  <a:pt x="728" y="19324"/>
                  <a:pt x="201" y="19425"/>
                </a:cubicBezTo>
                <a:cubicBezTo>
                  <a:pt x="502" y="21204"/>
                  <a:pt x="1" y="22983"/>
                  <a:pt x="1028" y="24663"/>
                </a:cubicBezTo>
                <a:cubicBezTo>
                  <a:pt x="1755" y="25790"/>
                  <a:pt x="2607" y="27044"/>
                  <a:pt x="2181" y="28522"/>
                </a:cubicBezTo>
                <a:cubicBezTo>
                  <a:pt x="2708" y="29149"/>
                  <a:pt x="3234" y="29775"/>
                  <a:pt x="3535" y="30402"/>
                </a:cubicBezTo>
                <a:cubicBezTo>
                  <a:pt x="3961" y="31555"/>
                  <a:pt x="4788" y="31956"/>
                  <a:pt x="5840" y="32382"/>
                </a:cubicBezTo>
                <a:cubicBezTo>
                  <a:pt x="6367" y="32583"/>
                  <a:pt x="6993" y="33009"/>
                  <a:pt x="7520" y="33309"/>
                </a:cubicBezTo>
                <a:cubicBezTo>
                  <a:pt x="7520" y="33435"/>
                  <a:pt x="7520" y="33535"/>
                  <a:pt x="7394" y="33535"/>
                </a:cubicBezTo>
                <a:cubicBezTo>
                  <a:pt x="10527" y="34562"/>
                  <a:pt x="13560" y="35615"/>
                  <a:pt x="16693" y="36567"/>
                </a:cubicBezTo>
                <a:cubicBezTo>
                  <a:pt x="17319" y="36768"/>
                  <a:pt x="18046" y="36968"/>
                  <a:pt x="18798" y="37194"/>
                </a:cubicBezTo>
                <a:cubicBezTo>
                  <a:pt x="19625" y="37595"/>
                  <a:pt x="20552" y="38121"/>
                  <a:pt x="21505" y="38447"/>
                </a:cubicBezTo>
                <a:cubicBezTo>
                  <a:pt x="23685" y="39174"/>
                  <a:pt x="25891" y="39700"/>
                  <a:pt x="28196" y="40327"/>
                </a:cubicBezTo>
                <a:cubicBezTo>
                  <a:pt x="28481" y="40422"/>
                  <a:pt x="28877" y="40427"/>
                  <a:pt x="28835" y="40955"/>
                </a:cubicBezTo>
                <a:lnTo>
                  <a:pt x="28835" y="40955"/>
                </a:lnTo>
                <a:cubicBezTo>
                  <a:pt x="28831" y="40955"/>
                  <a:pt x="28827" y="40954"/>
                  <a:pt x="28823" y="40953"/>
                </a:cubicBezTo>
                <a:lnTo>
                  <a:pt x="28823" y="41054"/>
                </a:lnTo>
                <a:cubicBezTo>
                  <a:pt x="28829" y="41019"/>
                  <a:pt x="28832" y="40986"/>
                  <a:pt x="28835" y="40955"/>
                </a:cubicBezTo>
                <a:lnTo>
                  <a:pt x="28835" y="40955"/>
                </a:lnTo>
                <a:cubicBezTo>
                  <a:pt x="29456" y="41054"/>
                  <a:pt x="29955" y="41054"/>
                  <a:pt x="30577" y="41154"/>
                </a:cubicBezTo>
                <a:cubicBezTo>
                  <a:pt x="32156" y="41981"/>
                  <a:pt x="33209" y="42307"/>
                  <a:pt x="35289" y="42307"/>
                </a:cubicBezTo>
                <a:cubicBezTo>
                  <a:pt x="35916" y="42307"/>
                  <a:pt x="36442" y="42507"/>
                  <a:pt x="36643" y="43234"/>
                </a:cubicBezTo>
                <a:lnTo>
                  <a:pt x="36643" y="43134"/>
                </a:lnTo>
                <a:cubicBezTo>
                  <a:pt x="37069" y="43134"/>
                  <a:pt x="37470" y="43234"/>
                  <a:pt x="37896" y="43234"/>
                </a:cubicBezTo>
                <a:cubicBezTo>
                  <a:pt x="38222" y="43134"/>
                  <a:pt x="38623" y="42933"/>
                  <a:pt x="38948" y="42933"/>
                </a:cubicBezTo>
                <a:cubicBezTo>
                  <a:pt x="40402" y="43034"/>
                  <a:pt x="41856" y="43234"/>
                  <a:pt x="43334" y="43334"/>
                </a:cubicBezTo>
                <a:cubicBezTo>
                  <a:pt x="43961" y="43460"/>
                  <a:pt x="44588" y="43560"/>
                  <a:pt x="45214" y="43660"/>
                </a:cubicBezTo>
                <a:lnTo>
                  <a:pt x="45214" y="43460"/>
                </a:lnTo>
                <a:cubicBezTo>
                  <a:pt x="45515" y="43660"/>
                  <a:pt x="45841" y="43861"/>
                  <a:pt x="45941" y="43961"/>
                </a:cubicBezTo>
                <a:lnTo>
                  <a:pt x="52933" y="43961"/>
                </a:lnTo>
                <a:cubicBezTo>
                  <a:pt x="53204" y="43947"/>
                  <a:pt x="53474" y="43941"/>
                  <a:pt x="53744" y="43941"/>
                </a:cubicBezTo>
                <a:cubicBezTo>
                  <a:pt x="54690" y="43941"/>
                  <a:pt x="55636" y="44010"/>
                  <a:pt x="56581" y="44010"/>
                </a:cubicBezTo>
                <a:cubicBezTo>
                  <a:pt x="57245" y="44010"/>
                  <a:pt x="57909" y="43976"/>
                  <a:pt x="58573" y="43861"/>
                </a:cubicBezTo>
                <a:cubicBezTo>
                  <a:pt x="60553" y="43560"/>
                  <a:pt x="61705" y="42081"/>
                  <a:pt x="62959" y="40953"/>
                </a:cubicBezTo>
                <a:cubicBezTo>
                  <a:pt x="63585" y="40327"/>
                  <a:pt x="63911" y="39274"/>
                  <a:pt x="64011" y="38322"/>
                </a:cubicBezTo>
                <a:cubicBezTo>
                  <a:pt x="64111" y="37695"/>
                  <a:pt x="63685" y="36968"/>
                  <a:pt x="63485" y="36342"/>
                </a:cubicBezTo>
                <a:cubicBezTo>
                  <a:pt x="63284" y="35615"/>
                  <a:pt x="63159" y="34989"/>
                  <a:pt x="62959" y="34362"/>
                </a:cubicBezTo>
                <a:cubicBezTo>
                  <a:pt x="63385" y="34161"/>
                  <a:pt x="63685" y="33936"/>
                  <a:pt x="64011" y="33735"/>
                </a:cubicBezTo>
                <a:cubicBezTo>
                  <a:pt x="64312" y="33009"/>
                  <a:pt x="64537" y="32382"/>
                  <a:pt x="64838" y="31655"/>
                </a:cubicBezTo>
                <a:cubicBezTo>
                  <a:pt x="64537" y="31329"/>
                  <a:pt x="64312" y="30928"/>
                  <a:pt x="64011" y="30603"/>
                </a:cubicBezTo>
                <a:cubicBezTo>
                  <a:pt x="64212" y="30176"/>
                  <a:pt x="64412" y="29876"/>
                  <a:pt x="64638" y="29550"/>
                </a:cubicBezTo>
                <a:cubicBezTo>
                  <a:pt x="63911" y="28923"/>
                  <a:pt x="63159" y="28422"/>
                  <a:pt x="62432" y="27896"/>
                </a:cubicBezTo>
                <a:cubicBezTo>
                  <a:pt x="62232" y="27796"/>
                  <a:pt x="62132" y="27670"/>
                  <a:pt x="61906" y="27570"/>
                </a:cubicBezTo>
                <a:lnTo>
                  <a:pt x="61906" y="27570"/>
                </a:lnTo>
                <a:cubicBezTo>
                  <a:pt x="62132" y="27670"/>
                  <a:pt x="62332" y="27796"/>
                  <a:pt x="62432" y="27896"/>
                </a:cubicBezTo>
                <a:cubicBezTo>
                  <a:pt x="63159" y="27796"/>
                  <a:pt x="63911" y="27670"/>
                  <a:pt x="64638" y="27570"/>
                </a:cubicBezTo>
                <a:cubicBezTo>
                  <a:pt x="64638" y="27369"/>
                  <a:pt x="64738" y="27269"/>
                  <a:pt x="64738" y="27169"/>
                </a:cubicBezTo>
                <a:cubicBezTo>
                  <a:pt x="64212" y="26843"/>
                  <a:pt x="63685" y="26542"/>
                  <a:pt x="63059" y="26217"/>
                </a:cubicBezTo>
                <a:cubicBezTo>
                  <a:pt x="62959" y="26016"/>
                  <a:pt x="62758" y="25690"/>
                  <a:pt x="62532" y="25389"/>
                </a:cubicBezTo>
                <a:cubicBezTo>
                  <a:pt x="62332" y="25490"/>
                  <a:pt x="62232" y="25490"/>
                  <a:pt x="62031" y="25590"/>
                </a:cubicBezTo>
                <a:cubicBezTo>
                  <a:pt x="61906" y="25389"/>
                  <a:pt x="61806" y="25064"/>
                  <a:pt x="61705" y="24763"/>
                </a:cubicBezTo>
                <a:cubicBezTo>
                  <a:pt x="62131" y="24663"/>
                  <a:pt x="62432" y="24537"/>
                  <a:pt x="62658" y="24537"/>
                </a:cubicBezTo>
                <a:cubicBezTo>
                  <a:pt x="62131" y="23510"/>
                  <a:pt x="61605" y="22557"/>
                  <a:pt x="60979" y="21405"/>
                </a:cubicBezTo>
                <a:cubicBezTo>
                  <a:pt x="60152" y="20577"/>
                  <a:pt x="58673" y="19951"/>
                  <a:pt x="58773" y="17871"/>
                </a:cubicBezTo>
                <a:cubicBezTo>
                  <a:pt x="57319" y="16517"/>
                  <a:pt x="55640" y="15139"/>
                  <a:pt x="54086" y="13685"/>
                </a:cubicBezTo>
                <a:cubicBezTo>
                  <a:pt x="53660" y="13384"/>
                  <a:pt x="53359" y="12958"/>
                  <a:pt x="52833" y="12432"/>
                </a:cubicBezTo>
                <a:cubicBezTo>
                  <a:pt x="52507" y="12332"/>
                  <a:pt x="51881" y="12332"/>
                  <a:pt x="51380" y="12006"/>
                </a:cubicBezTo>
                <a:cubicBezTo>
                  <a:pt x="47495" y="9926"/>
                  <a:pt x="43109" y="8998"/>
                  <a:pt x="39349" y="6367"/>
                </a:cubicBezTo>
                <a:cubicBezTo>
                  <a:pt x="36968" y="4713"/>
                  <a:pt x="34036" y="3660"/>
                  <a:pt x="31003" y="3033"/>
                </a:cubicBezTo>
                <a:cubicBezTo>
                  <a:pt x="30803" y="3033"/>
                  <a:pt x="30477" y="3033"/>
                  <a:pt x="30176" y="2933"/>
                </a:cubicBezTo>
                <a:lnTo>
                  <a:pt x="30176" y="2933"/>
                </a:lnTo>
                <a:cubicBezTo>
                  <a:pt x="30277" y="3234"/>
                  <a:pt x="30377" y="3560"/>
                  <a:pt x="30577" y="3861"/>
                </a:cubicBezTo>
                <a:cubicBezTo>
                  <a:pt x="28071" y="3359"/>
                  <a:pt x="25790" y="2733"/>
                  <a:pt x="23284" y="2206"/>
                </a:cubicBezTo>
                <a:cubicBezTo>
                  <a:pt x="23585" y="1780"/>
                  <a:pt x="23810" y="1680"/>
                  <a:pt x="23810" y="1580"/>
                </a:cubicBezTo>
                <a:cubicBezTo>
                  <a:pt x="22958" y="1354"/>
                  <a:pt x="22232" y="1054"/>
                  <a:pt x="21404" y="953"/>
                </a:cubicBezTo>
                <a:lnTo>
                  <a:pt x="15765" y="1"/>
                </a:lnTo>
                <a:close/>
              </a:path>
            </a:pathLst>
          </a:custGeom>
          <a:solidFill>
            <a:schemeClr val="accent2"/>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2" name="Google Shape;1122;p29"/>
          <p:cNvSpPr/>
          <p:nvPr/>
        </p:nvSpPr>
        <p:spPr>
          <a:xfrm>
            <a:off x="352732" y="1947154"/>
            <a:ext cx="2122303" cy="1644194"/>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accent4"/>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3" name="Google Shape;1123;p29"/>
          <p:cNvSpPr txBox="1">
            <a:spLocks noGrp="1"/>
          </p:cNvSpPr>
          <p:nvPr>
            <p:ph type="ctrTitle" idx="4294967295"/>
          </p:nvPr>
        </p:nvSpPr>
        <p:spPr>
          <a:xfrm flipH="1">
            <a:off x="39342" y="1776366"/>
            <a:ext cx="2433148" cy="823389"/>
          </a:xfrm>
          <a:prstGeom prst="rect">
            <a:avLst/>
          </a:prstGeom>
        </p:spPr>
        <p:txBody>
          <a:bodyPr spcFirstLastPara="1" wrap="square" lIns="68569" tIns="68569" rIns="68569" bIns="68569" anchor="t" anchorCtr="0">
            <a:noAutofit/>
          </a:bodyPr>
          <a:lstStyle/>
          <a:p>
            <a:r>
              <a:rPr lang="zh-TW" altLang="en-US" sz="3200" dirty="0">
                <a:latin typeface="微軟正黑體" panose="020B0604030504040204" pitchFamily="34" charset="-120"/>
                <a:ea typeface="微軟正黑體" panose="020B0604030504040204" pitchFamily="34" charset="-120"/>
              </a:rPr>
              <a:t>表特密碼</a:t>
            </a:r>
            <a:br>
              <a:rPr lang="en-US" altLang="zh-TW" sz="1100" dirty="0">
                <a:latin typeface="微軟正黑體" panose="020B0604030504040204" pitchFamily="34" charset="-120"/>
                <a:ea typeface="微軟正黑體" panose="020B0604030504040204" pitchFamily="34" charset="-120"/>
              </a:rPr>
            </a:br>
            <a:r>
              <a:rPr lang="zh-TW" altLang="en-US" sz="11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人像風格分析及評論預測</a:t>
            </a:r>
            <a:endParaRPr sz="3200" dirty="0">
              <a:latin typeface="微軟正黑體" panose="020B0604030504040204" pitchFamily="34" charset="-120"/>
              <a:ea typeface="微軟正黑體" panose="020B0604030504040204" pitchFamily="34" charset="-120"/>
            </a:endParaRPr>
          </a:p>
        </p:txBody>
      </p:sp>
      <p:grpSp>
        <p:nvGrpSpPr>
          <p:cNvPr id="1124" name="Google Shape;1124;p29"/>
          <p:cNvGrpSpPr/>
          <p:nvPr/>
        </p:nvGrpSpPr>
        <p:grpSpPr>
          <a:xfrm>
            <a:off x="1520410" y="2509236"/>
            <a:ext cx="1158905" cy="771317"/>
            <a:chOff x="1015083" y="2196153"/>
            <a:chExt cx="1242127" cy="826706"/>
          </a:xfrm>
        </p:grpSpPr>
        <p:sp>
          <p:nvSpPr>
            <p:cNvPr id="1125" name="Google Shape;1125;p29"/>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6" name="Google Shape;1126;p29"/>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7" name="Google Shape;1127;p29"/>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8" name="Google Shape;1128;p29"/>
            <p:cNvSpPr/>
            <p:nvPr/>
          </p:nvSpPr>
          <p:spPr>
            <a:xfrm>
              <a:off x="1289624" y="2196153"/>
              <a:ext cx="41" cy="41"/>
            </a:xfrm>
            <a:custGeom>
              <a:avLst/>
              <a:gdLst/>
              <a:ahLst/>
              <a:cxnLst/>
              <a:rect l="l" t="t" r="r" b="b"/>
              <a:pathLst>
                <a:path w="1" h="1" extrusionOk="0">
                  <a:moveTo>
                    <a:pt x="0" y="0"/>
                  </a:move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29" name="Google Shape;1129;p29"/>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0" name="Google Shape;1130;p29"/>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1" name="Google Shape;1131;p29"/>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2" name="Google Shape;1132;p29"/>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3" name="Google Shape;1133;p29"/>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4" name="Google Shape;1134;p29"/>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5" name="Google Shape;1135;p29"/>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6" name="Google Shape;1136;p29"/>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7" name="Google Shape;1137;p29"/>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8" name="Google Shape;1138;p29"/>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39" name="Google Shape;1139;p29"/>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0" name="Google Shape;1140;p29"/>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1" name="Google Shape;1141;p29"/>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2" name="Google Shape;1142;p29"/>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3" name="Google Shape;1143;p29"/>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4" name="Google Shape;1144;p29"/>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5" name="Google Shape;1145;p29"/>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6" name="Google Shape;1146;p29"/>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7" name="Google Shape;1147;p29"/>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8" name="Google Shape;1148;p29"/>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49" name="Google Shape;1149;p29"/>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50" name="Google Shape;1150;p29"/>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grpSp>
      <p:sp>
        <p:nvSpPr>
          <p:cNvPr id="1151" name="Google Shape;1151;p29"/>
          <p:cNvSpPr/>
          <p:nvPr/>
        </p:nvSpPr>
        <p:spPr>
          <a:xfrm>
            <a:off x="5292088" y="931230"/>
            <a:ext cx="1378913" cy="1537676"/>
          </a:xfrm>
          <a:custGeom>
            <a:avLst/>
            <a:gdLst/>
            <a:ahLst/>
            <a:cxnLst/>
            <a:rect l="l" t="t" r="r" b="b"/>
            <a:pathLst>
              <a:path w="28297" h="31555" extrusionOk="0">
                <a:moveTo>
                  <a:pt x="21505" y="5439"/>
                </a:moveTo>
                <a:lnTo>
                  <a:pt x="21505" y="5439"/>
                </a:lnTo>
                <a:cubicBezTo>
                  <a:pt x="21931" y="5765"/>
                  <a:pt x="22332" y="6066"/>
                  <a:pt x="22658" y="6266"/>
                </a:cubicBezTo>
                <a:cubicBezTo>
                  <a:pt x="22858" y="6893"/>
                  <a:pt x="23184" y="7419"/>
                  <a:pt x="23384" y="7946"/>
                </a:cubicBezTo>
                <a:cubicBezTo>
                  <a:pt x="23384" y="7946"/>
                  <a:pt x="23284" y="8046"/>
                  <a:pt x="23184" y="8046"/>
                </a:cubicBezTo>
                <a:cubicBezTo>
                  <a:pt x="23284" y="8572"/>
                  <a:pt x="23485" y="8998"/>
                  <a:pt x="23585" y="9399"/>
                </a:cubicBezTo>
                <a:cubicBezTo>
                  <a:pt x="23585" y="9524"/>
                  <a:pt x="23485" y="9524"/>
                  <a:pt x="23485" y="9524"/>
                </a:cubicBezTo>
                <a:cubicBezTo>
                  <a:pt x="22332" y="8472"/>
                  <a:pt x="22231" y="6793"/>
                  <a:pt x="21505" y="5439"/>
                </a:cubicBezTo>
                <a:close/>
                <a:moveTo>
                  <a:pt x="15339" y="9825"/>
                </a:moveTo>
                <a:cubicBezTo>
                  <a:pt x="15339" y="9925"/>
                  <a:pt x="15339" y="9925"/>
                  <a:pt x="15439" y="10026"/>
                </a:cubicBezTo>
                <a:cubicBezTo>
                  <a:pt x="15239" y="10151"/>
                  <a:pt x="14938" y="10251"/>
                  <a:pt x="14713" y="10251"/>
                </a:cubicBezTo>
                <a:cubicBezTo>
                  <a:pt x="14938" y="10151"/>
                  <a:pt x="15139" y="9925"/>
                  <a:pt x="15339" y="9825"/>
                </a:cubicBezTo>
                <a:close/>
                <a:moveTo>
                  <a:pt x="26091" y="10978"/>
                </a:moveTo>
                <a:lnTo>
                  <a:pt x="26091" y="11078"/>
                </a:lnTo>
                <a:lnTo>
                  <a:pt x="25991" y="11078"/>
                </a:lnTo>
                <a:lnTo>
                  <a:pt x="26091" y="10978"/>
                </a:lnTo>
                <a:close/>
                <a:moveTo>
                  <a:pt x="26617" y="17670"/>
                </a:moveTo>
                <a:cubicBezTo>
                  <a:pt x="26617" y="17670"/>
                  <a:pt x="26718" y="17670"/>
                  <a:pt x="26718" y="17770"/>
                </a:cubicBezTo>
                <a:lnTo>
                  <a:pt x="26617" y="17770"/>
                </a:lnTo>
                <a:lnTo>
                  <a:pt x="26617" y="17670"/>
                </a:lnTo>
                <a:close/>
                <a:moveTo>
                  <a:pt x="13159" y="8271"/>
                </a:moveTo>
                <a:lnTo>
                  <a:pt x="13159" y="8271"/>
                </a:lnTo>
                <a:cubicBezTo>
                  <a:pt x="12933" y="8898"/>
                  <a:pt x="12632" y="9399"/>
                  <a:pt x="12432" y="9925"/>
                </a:cubicBezTo>
                <a:lnTo>
                  <a:pt x="12532" y="10026"/>
                </a:lnTo>
                <a:cubicBezTo>
                  <a:pt x="12632" y="9925"/>
                  <a:pt x="12733" y="9825"/>
                  <a:pt x="12833" y="9825"/>
                </a:cubicBezTo>
                <a:cubicBezTo>
                  <a:pt x="11053" y="12532"/>
                  <a:pt x="9074" y="15164"/>
                  <a:pt x="7921" y="18397"/>
                </a:cubicBezTo>
                <a:cubicBezTo>
                  <a:pt x="7419" y="17545"/>
                  <a:pt x="7294" y="16818"/>
                  <a:pt x="7520" y="15991"/>
                </a:cubicBezTo>
                <a:cubicBezTo>
                  <a:pt x="7820" y="14838"/>
                  <a:pt x="8146" y="13585"/>
                  <a:pt x="8873" y="12532"/>
                </a:cubicBezTo>
                <a:cubicBezTo>
                  <a:pt x="9700" y="11279"/>
                  <a:pt x="10226" y="9825"/>
                  <a:pt x="11680" y="8998"/>
                </a:cubicBezTo>
                <a:cubicBezTo>
                  <a:pt x="11805" y="8998"/>
                  <a:pt x="11906" y="9098"/>
                  <a:pt x="12006" y="9199"/>
                </a:cubicBezTo>
                <a:cubicBezTo>
                  <a:pt x="12432" y="8898"/>
                  <a:pt x="12733" y="8572"/>
                  <a:pt x="13159" y="8271"/>
                </a:cubicBezTo>
                <a:close/>
                <a:moveTo>
                  <a:pt x="11053" y="18697"/>
                </a:moveTo>
                <a:lnTo>
                  <a:pt x="11053" y="19023"/>
                </a:lnTo>
                <a:lnTo>
                  <a:pt x="10953" y="19023"/>
                </a:lnTo>
                <a:lnTo>
                  <a:pt x="10953" y="18697"/>
                </a:lnTo>
                <a:close/>
                <a:moveTo>
                  <a:pt x="12432" y="11705"/>
                </a:moveTo>
                <a:cubicBezTo>
                  <a:pt x="12632" y="11805"/>
                  <a:pt x="12833" y="11905"/>
                  <a:pt x="12933" y="11905"/>
                </a:cubicBezTo>
                <a:cubicBezTo>
                  <a:pt x="12106" y="13685"/>
                  <a:pt x="10652" y="15164"/>
                  <a:pt x="10327" y="17043"/>
                </a:cubicBezTo>
                <a:cubicBezTo>
                  <a:pt x="10652" y="16517"/>
                  <a:pt x="11053" y="15890"/>
                  <a:pt x="11379" y="15264"/>
                </a:cubicBezTo>
                <a:cubicBezTo>
                  <a:pt x="11379" y="15264"/>
                  <a:pt x="11480" y="15264"/>
                  <a:pt x="11580" y="15364"/>
                </a:cubicBezTo>
                <a:cubicBezTo>
                  <a:pt x="11179" y="16191"/>
                  <a:pt x="10753" y="16918"/>
                  <a:pt x="10327" y="17870"/>
                </a:cubicBezTo>
                <a:cubicBezTo>
                  <a:pt x="10327" y="17870"/>
                  <a:pt x="10427" y="17971"/>
                  <a:pt x="10652" y="18071"/>
                </a:cubicBezTo>
                <a:cubicBezTo>
                  <a:pt x="10427" y="18296"/>
                  <a:pt x="10226" y="18497"/>
                  <a:pt x="10026" y="18697"/>
                </a:cubicBezTo>
                <a:cubicBezTo>
                  <a:pt x="10026" y="18798"/>
                  <a:pt x="10126" y="18923"/>
                  <a:pt x="10226" y="19023"/>
                </a:cubicBezTo>
                <a:cubicBezTo>
                  <a:pt x="10126" y="19023"/>
                  <a:pt x="10126" y="19124"/>
                  <a:pt x="10026" y="19124"/>
                </a:cubicBezTo>
                <a:cubicBezTo>
                  <a:pt x="10026" y="18923"/>
                  <a:pt x="9926" y="18798"/>
                  <a:pt x="9926" y="18697"/>
                </a:cubicBezTo>
                <a:lnTo>
                  <a:pt x="10026" y="18697"/>
                </a:lnTo>
                <a:cubicBezTo>
                  <a:pt x="9399" y="17545"/>
                  <a:pt x="9700" y="16517"/>
                  <a:pt x="10226" y="15464"/>
                </a:cubicBezTo>
                <a:cubicBezTo>
                  <a:pt x="10953" y="14211"/>
                  <a:pt x="11680" y="12958"/>
                  <a:pt x="12432" y="11705"/>
                </a:cubicBezTo>
                <a:close/>
                <a:moveTo>
                  <a:pt x="10753" y="19424"/>
                </a:moveTo>
                <a:cubicBezTo>
                  <a:pt x="10652" y="19650"/>
                  <a:pt x="10652" y="19650"/>
                  <a:pt x="10552" y="19750"/>
                </a:cubicBezTo>
                <a:lnTo>
                  <a:pt x="10552" y="19650"/>
                </a:lnTo>
                <a:cubicBezTo>
                  <a:pt x="10552" y="19650"/>
                  <a:pt x="10552" y="19550"/>
                  <a:pt x="10753" y="19424"/>
                </a:cubicBezTo>
                <a:close/>
                <a:moveTo>
                  <a:pt x="18798" y="13685"/>
                </a:moveTo>
                <a:cubicBezTo>
                  <a:pt x="18998" y="14637"/>
                  <a:pt x="19199" y="15565"/>
                  <a:pt x="19099" y="16417"/>
                </a:cubicBezTo>
                <a:cubicBezTo>
                  <a:pt x="19099" y="16617"/>
                  <a:pt x="18898" y="16818"/>
                  <a:pt x="18898" y="16918"/>
                </a:cubicBezTo>
                <a:cubicBezTo>
                  <a:pt x="18698" y="17344"/>
                  <a:pt x="18472" y="17770"/>
                  <a:pt x="18171" y="18171"/>
                </a:cubicBezTo>
                <a:cubicBezTo>
                  <a:pt x="18171" y="17971"/>
                  <a:pt x="18171" y="17670"/>
                  <a:pt x="18071" y="17344"/>
                </a:cubicBezTo>
                <a:cubicBezTo>
                  <a:pt x="17846" y="17670"/>
                  <a:pt x="17745" y="17870"/>
                  <a:pt x="17645" y="17971"/>
                </a:cubicBezTo>
                <a:cubicBezTo>
                  <a:pt x="17545" y="17770"/>
                  <a:pt x="17445" y="17545"/>
                  <a:pt x="17319" y="17344"/>
                </a:cubicBezTo>
                <a:lnTo>
                  <a:pt x="17119" y="17344"/>
                </a:lnTo>
                <a:cubicBezTo>
                  <a:pt x="17119" y="17670"/>
                  <a:pt x="17018" y="17971"/>
                  <a:pt x="16918" y="18296"/>
                </a:cubicBezTo>
                <a:cubicBezTo>
                  <a:pt x="16918" y="18296"/>
                  <a:pt x="16818" y="18171"/>
                  <a:pt x="16693" y="18071"/>
                </a:cubicBezTo>
                <a:cubicBezTo>
                  <a:pt x="16292" y="18497"/>
                  <a:pt x="15866" y="18798"/>
                  <a:pt x="15439" y="19224"/>
                </a:cubicBezTo>
                <a:cubicBezTo>
                  <a:pt x="15565" y="19324"/>
                  <a:pt x="15665" y="19424"/>
                  <a:pt x="15765" y="19550"/>
                </a:cubicBezTo>
                <a:cubicBezTo>
                  <a:pt x="15665" y="19550"/>
                  <a:pt x="15565" y="19424"/>
                  <a:pt x="15439" y="19424"/>
                </a:cubicBezTo>
                <a:cubicBezTo>
                  <a:pt x="15339" y="19224"/>
                  <a:pt x="15339" y="18923"/>
                  <a:pt x="15239" y="18697"/>
                </a:cubicBezTo>
                <a:cubicBezTo>
                  <a:pt x="15038" y="19424"/>
                  <a:pt x="14186" y="19550"/>
                  <a:pt x="13685" y="20176"/>
                </a:cubicBezTo>
                <a:cubicBezTo>
                  <a:pt x="13560" y="19951"/>
                  <a:pt x="13460" y="19750"/>
                  <a:pt x="13259" y="19550"/>
                </a:cubicBezTo>
                <a:cubicBezTo>
                  <a:pt x="13059" y="19424"/>
                  <a:pt x="12833" y="19424"/>
                  <a:pt x="12432" y="19424"/>
                </a:cubicBezTo>
                <a:cubicBezTo>
                  <a:pt x="12632" y="19023"/>
                  <a:pt x="12733" y="18497"/>
                  <a:pt x="12933" y="18397"/>
                </a:cubicBezTo>
                <a:cubicBezTo>
                  <a:pt x="13560" y="18171"/>
                  <a:pt x="13685" y="17444"/>
                  <a:pt x="14186" y="17144"/>
                </a:cubicBezTo>
                <a:lnTo>
                  <a:pt x="14186" y="17770"/>
                </a:lnTo>
                <a:cubicBezTo>
                  <a:pt x="15665" y="16417"/>
                  <a:pt x="16693" y="14537"/>
                  <a:pt x="18798" y="13685"/>
                </a:cubicBezTo>
                <a:close/>
                <a:moveTo>
                  <a:pt x="17445" y="19850"/>
                </a:moveTo>
                <a:cubicBezTo>
                  <a:pt x="17445" y="19850"/>
                  <a:pt x="17445" y="19951"/>
                  <a:pt x="17545" y="19951"/>
                </a:cubicBezTo>
                <a:cubicBezTo>
                  <a:pt x="17545" y="20051"/>
                  <a:pt x="17445" y="20051"/>
                  <a:pt x="17445" y="20176"/>
                </a:cubicBezTo>
                <a:lnTo>
                  <a:pt x="17319" y="20176"/>
                </a:lnTo>
                <a:cubicBezTo>
                  <a:pt x="17319" y="20051"/>
                  <a:pt x="17319" y="19951"/>
                  <a:pt x="17445" y="19850"/>
                </a:cubicBezTo>
                <a:close/>
                <a:moveTo>
                  <a:pt x="10427" y="20051"/>
                </a:moveTo>
                <a:cubicBezTo>
                  <a:pt x="10327" y="20176"/>
                  <a:pt x="10327" y="20276"/>
                  <a:pt x="10226" y="20377"/>
                </a:cubicBezTo>
                <a:cubicBezTo>
                  <a:pt x="10226" y="20377"/>
                  <a:pt x="10126" y="20377"/>
                  <a:pt x="10026" y="20276"/>
                </a:cubicBezTo>
                <a:cubicBezTo>
                  <a:pt x="10026" y="20276"/>
                  <a:pt x="9926" y="20276"/>
                  <a:pt x="9800" y="20176"/>
                </a:cubicBezTo>
                <a:lnTo>
                  <a:pt x="9800" y="20051"/>
                </a:lnTo>
                <a:lnTo>
                  <a:pt x="10026" y="20276"/>
                </a:lnTo>
                <a:cubicBezTo>
                  <a:pt x="10126" y="20176"/>
                  <a:pt x="10226" y="20176"/>
                  <a:pt x="10327" y="20051"/>
                </a:cubicBezTo>
                <a:close/>
                <a:moveTo>
                  <a:pt x="9600" y="25063"/>
                </a:moveTo>
                <a:cubicBezTo>
                  <a:pt x="10026" y="25063"/>
                  <a:pt x="10427" y="25063"/>
                  <a:pt x="10753" y="25289"/>
                </a:cubicBezTo>
                <a:cubicBezTo>
                  <a:pt x="11302" y="25564"/>
                  <a:pt x="11844" y="25722"/>
                  <a:pt x="12401" y="25722"/>
                </a:cubicBezTo>
                <a:cubicBezTo>
                  <a:pt x="12911" y="25722"/>
                  <a:pt x="13434" y="25589"/>
                  <a:pt x="13986" y="25289"/>
                </a:cubicBezTo>
                <a:cubicBezTo>
                  <a:pt x="14059" y="25252"/>
                  <a:pt x="14123" y="25229"/>
                  <a:pt x="14178" y="25229"/>
                </a:cubicBezTo>
                <a:cubicBezTo>
                  <a:pt x="14275" y="25229"/>
                  <a:pt x="14348" y="25299"/>
                  <a:pt x="14412" y="25489"/>
                </a:cubicBezTo>
                <a:cubicBezTo>
                  <a:pt x="14186" y="25690"/>
                  <a:pt x="14086" y="26016"/>
                  <a:pt x="13785" y="26016"/>
                </a:cubicBezTo>
                <a:cubicBezTo>
                  <a:pt x="12933" y="26216"/>
                  <a:pt x="12106" y="26216"/>
                  <a:pt x="11379" y="26317"/>
                </a:cubicBezTo>
                <a:cubicBezTo>
                  <a:pt x="10652" y="25916"/>
                  <a:pt x="10126" y="25590"/>
                  <a:pt x="9600" y="25289"/>
                </a:cubicBezTo>
                <a:lnTo>
                  <a:pt x="9600" y="25063"/>
                </a:lnTo>
                <a:close/>
                <a:moveTo>
                  <a:pt x="15788" y="26192"/>
                </a:moveTo>
                <a:cubicBezTo>
                  <a:pt x="15862" y="26192"/>
                  <a:pt x="15923" y="26260"/>
                  <a:pt x="15966" y="26442"/>
                </a:cubicBezTo>
                <a:lnTo>
                  <a:pt x="15439" y="26442"/>
                </a:lnTo>
                <a:cubicBezTo>
                  <a:pt x="15569" y="26313"/>
                  <a:pt x="15689" y="26192"/>
                  <a:pt x="15788" y="26192"/>
                </a:cubicBezTo>
                <a:close/>
                <a:moveTo>
                  <a:pt x="11179" y="26642"/>
                </a:moveTo>
                <a:lnTo>
                  <a:pt x="11179" y="26743"/>
                </a:lnTo>
                <a:cubicBezTo>
                  <a:pt x="11116" y="26692"/>
                  <a:pt x="11060" y="26667"/>
                  <a:pt x="11019" y="26642"/>
                </a:cubicBezTo>
                <a:close/>
                <a:moveTo>
                  <a:pt x="20978" y="26705"/>
                </a:moveTo>
                <a:lnTo>
                  <a:pt x="20978" y="26843"/>
                </a:lnTo>
                <a:lnTo>
                  <a:pt x="20878" y="26843"/>
                </a:lnTo>
                <a:cubicBezTo>
                  <a:pt x="20928" y="26793"/>
                  <a:pt x="20953" y="26743"/>
                  <a:pt x="20978" y="26705"/>
                </a:cubicBezTo>
                <a:close/>
                <a:moveTo>
                  <a:pt x="20878" y="27169"/>
                </a:moveTo>
                <a:cubicBezTo>
                  <a:pt x="20878" y="27169"/>
                  <a:pt x="20978" y="27169"/>
                  <a:pt x="20978" y="27269"/>
                </a:cubicBezTo>
                <a:cubicBezTo>
                  <a:pt x="20913" y="27269"/>
                  <a:pt x="20847" y="27312"/>
                  <a:pt x="20782" y="27370"/>
                </a:cubicBezTo>
                <a:lnTo>
                  <a:pt x="20782" y="27370"/>
                </a:lnTo>
                <a:cubicBezTo>
                  <a:pt x="20789" y="27303"/>
                  <a:pt x="20811" y="27236"/>
                  <a:pt x="20878" y="27169"/>
                </a:cubicBezTo>
                <a:close/>
                <a:moveTo>
                  <a:pt x="15239" y="26642"/>
                </a:moveTo>
                <a:cubicBezTo>
                  <a:pt x="15339" y="26743"/>
                  <a:pt x="15565" y="26843"/>
                  <a:pt x="15665" y="26943"/>
                </a:cubicBezTo>
                <a:cubicBezTo>
                  <a:pt x="15242" y="27205"/>
                  <a:pt x="14819" y="27661"/>
                  <a:pt x="14240" y="27661"/>
                </a:cubicBezTo>
                <a:cubicBezTo>
                  <a:pt x="14099" y="27661"/>
                  <a:pt x="13948" y="27634"/>
                  <a:pt x="13785" y="27570"/>
                </a:cubicBezTo>
                <a:lnTo>
                  <a:pt x="14312" y="27068"/>
                </a:lnTo>
                <a:cubicBezTo>
                  <a:pt x="14237" y="27059"/>
                  <a:pt x="14164" y="27054"/>
                  <a:pt x="14093" y="27054"/>
                </a:cubicBezTo>
                <a:cubicBezTo>
                  <a:pt x="13462" y="27054"/>
                  <a:pt x="12966" y="27401"/>
                  <a:pt x="12393" y="27401"/>
                </a:cubicBezTo>
                <a:cubicBezTo>
                  <a:pt x="12207" y="27401"/>
                  <a:pt x="12014" y="27365"/>
                  <a:pt x="11805" y="27269"/>
                </a:cubicBezTo>
                <a:cubicBezTo>
                  <a:pt x="12307" y="27068"/>
                  <a:pt x="12632" y="26843"/>
                  <a:pt x="12933" y="26743"/>
                </a:cubicBezTo>
                <a:lnTo>
                  <a:pt x="12933" y="26642"/>
                </a:lnTo>
                <a:close/>
                <a:moveTo>
                  <a:pt x="20675" y="27527"/>
                </a:moveTo>
                <a:cubicBezTo>
                  <a:pt x="20660" y="27714"/>
                  <a:pt x="20566" y="27813"/>
                  <a:pt x="20452" y="27996"/>
                </a:cubicBezTo>
                <a:cubicBezTo>
                  <a:pt x="20452" y="27896"/>
                  <a:pt x="20352" y="27896"/>
                  <a:pt x="20352" y="27795"/>
                </a:cubicBezTo>
                <a:cubicBezTo>
                  <a:pt x="20434" y="27713"/>
                  <a:pt x="20532" y="27615"/>
                  <a:pt x="20675" y="27527"/>
                </a:cubicBezTo>
                <a:close/>
                <a:moveTo>
                  <a:pt x="19625" y="27896"/>
                </a:moveTo>
                <a:cubicBezTo>
                  <a:pt x="19725" y="27896"/>
                  <a:pt x="19825" y="27996"/>
                  <a:pt x="19951" y="27996"/>
                </a:cubicBezTo>
                <a:cubicBezTo>
                  <a:pt x="19625" y="28322"/>
                  <a:pt x="19424" y="28622"/>
                  <a:pt x="19199" y="28948"/>
                </a:cubicBezTo>
                <a:cubicBezTo>
                  <a:pt x="19324" y="28622"/>
                  <a:pt x="19525" y="28196"/>
                  <a:pt x="19625" y="27896"/>
                </a:cubicBezTo>
                <a:close/>
                <a:moveTo>
                  <a:pt x="18796" y="29050"/>
                </a:moveTo>
                <a:cubicBezTo>
                  <a:pt x="18696" y="29150"/>
                  <a:pt x="18572" y="29250"/>
                  <a:pt x="18472" y="29349"/>
                </a:cubicBezTo>
                <a:lnTo>
                  <a:pt x="18372" y="29449"/>
                </a:lnTo>
                <a:lnTo>
                  <a:pt x="18372" y="29349"/>
                </a:lnTo>
                <a:cubicBezTo>
                  <a:pt x="18571" y="29250"/>
                  <a:pt x="18696" y="29150"/>
                  <a:pt x="18796" y="29050"/>
                </a:cubicBezTo>
                <a:close/>
                <a:moveTo>
                  <a:pt x="17745" y="29675"/>
                </a:moveTo>
                <a:cubicBezTo>
                  <a:pt x="17745" y="29775"/>
                  <a:pt x="17846" y="29775"/>
                  <a:pt x="17846" y="29775"/>
                </a:cubicBezTo>
                <a:cubicBezTo>
                  <a:pt x="17746" y="29875"/>
                  <a:pt x="17646" y="29875"/>
                  <a:pt x="17645" y="29975"/>
                </a:cubicBezTo>
                <a:lnTo>
                  <a:pt x="17645" y="29975"/>
                </a:lnTo>
                <a:cubicBezTo>
                  <a:pt x="17646" y="29875"/>
                  <a:pt x="17745" y="29775"/>
                  <a:pt x="17745" y="29675"/>
                </a:cubicBezTo>
                <a:close/>
                <a:moveTo>
                  <a:pt x="10427" y="30139"/>
                </a:moveTo>
                <a:lnTo>
                  <a:pt x="10427" y="30201"/>
                </a:lnTo>
                <a:lnTo>
                  <a:pt x="10552" y="30201"/>
                </a:lnTo>
                <a:cubicBezTo>
                  <a:pt x="10510" y="30180"/>
                  <a:pt x="10469" y="30160"/>
                  <a:pt x="10427" y="30139"/>
                </a:cubicBezTo>
                <a:close/>
                <a:moveTo>
                  <a:pt x="14813" y="30076"/>
                </a:moveTo>
                <a:lnTo>
                  <a:pt x="14813" y="30201"/>
                </a:lnTo>
                <a:lnTo>
                  <a:pt x="14612" y="30201"/>
                </a:lnTo>
                <a:cubicBezTo>
                  <a:pt x="14612" y="30201"/>
                  <a:pt x="14512" y="30201"/>
                  <a:pt x="14512" y="30076"/>
                </a:cubicBezTo>
                <a:close/>
                <a:moveTo>
                  <a:pt x="15866" y="1"/>
                </a:moveTo>
                <a:cubicBezTo>
                  <a:pt x="15665" y="126"/>
                  <a:pt x="15565" y="126"/>
                  <a:pt x="15339" y="126"/>
                </a:cubicBezTo>
                <a:cubicBezTo>
                  <a:pt x="14713" y="427"/>
                  <a:pt x="13986" y="753"/>
                  <a:pt x="13359" y="1053"/>
                </a:cubicBezTo>
                <a:cubicBezTo>
                  <a:pt x="12432" y="1479"/>
                  <a:pt x="11279" y="1479"/>
                  <a:pt x="10552" y="2407"/>
                </a:cubicBezTo>
                <a:lnTo>
                  <a:pt x="9600" y="3359"/>
                </a:lnTo>
                <a:cubicBezTo>
                  <a:pt x="9600" y="3259"/>
                  <a:pt x="9600" y="3259"/>
                  <a:pt x="9500" y="3133"/>
                </a:cubicBezTo>
                <a:cubicBezTo>
                  <a:pt x="9316" y="3248"/>
                  <a:pt x="9112" y="3258"/>
                  <a:pt x="8849" y="3335"/>
                </a:cubicBezTo>
                <a:lnTo>
                  <a:pt x="8849" y="3335"/>
                </a:lnTo>
                <a:lnTo>
                  <a:pt x="8773" y="3259"/>
                </a:lnTo>
                <a:lnTo>
                  <a:pt x="8773" y="2632"/>
                </a:lnTo>
                <a:cubicBezTo>
                  <a:pt x="8447" y="2732"/>
                  <a:pt x="8246" y="2933"/>
                  <a:pt x="8046" y="3033"/>
                </a:cubicBezTo>
                <a:cubicBezTo>
                  <a:pt x="7921" y="3033"/>
                  <a:pt x="7921" y="2933"/>
                  <a:pt x="7921" y="2933"/>
                </a:cubicBezTo>
                <a:cubicBezTo>
                  <a:pt x="8123" y="2663"/>
                  <a:pt x="8305" y="2373"/>
                  <a:pt x="8486" y="2099"/>
                </a:cubicBezTo>
                <a:lnTo>
                  <a:pt x="8486" y="2099"/>
                </a:lnTo>
                <a:cubicBezTo>
                  <a:pt x="8506" y="2101"/>
                  <a:pt x="8526" y="2103"/>
                  <a:pt x="8547" y="2106"/>
                </a:cubicBezTo>
                <a:lnTo>
                  <a:pt x="8547" y="2006"/>
                </a:lnTo>
                <a:cubicBezTo>
                  <a:pt x="8527" y="2036"/>
                  <a:pt x="8506" y="2067"/>
                  <a:pt x="8486" y="2099"/>
                </a:cubicBezTo>
                <a:lnTo>
                  <a:pt x="8486" y="2099"/>
                </a:lnTo>
                <a:cubicBezTo>
                  <a:pt x="8445" y="2095"/>
                  <a:pt x="8405" y="2093"/>
                  <a:pt x="8366" y="2093"/>
                </a:cubicBezTo>
                <a:cubicBezTo>
                  <a:pt x="7752" y="2093"/>
                  <a:pt x="7391" y="2561"/>
                  <a:pt x="7094" y="3133"/>
                </a:cubicBezTo>
                <a:cubicBezTo>
                  <a:pt x="6266" y="3133"/>
                  <a:pt x="6166" y="3885"/>
                  <a:pt x="5740" y="4387"/>
                </a:cubicBezTo>
                <a:cubicBezTo>
                  <a:pt x="5827" y="4405"/>
                  <a:pt x="5906" y="4414"/>
                  <a:pt x="5980" y="4414"/>
                </a:cubicBezTo>
                <a:cubicBezTo>
                  <a:pt x="6798" y="4414"/>
                  <a:pt x="6861" y="3351"/>
                  <a:pt x="7620" y="3259"/>
                </a:cubicBezTo>
                <a:cubicBezTo>
                  <a:pt x="7720" y="3359"/>
                  <a:pt x="7820" y="3459"/>
                  <a:pt x="7921" y="3660"/>
                </a:cubicBezTo>
                <a:cubicBezTo>
                  <a:pt x="8046" y="3560"/>
                  <a:pt x="8246" y="3459"/>
                  <a:pt x="8347" y="3459"/>
                </a:cubicBezTo>
                <a:cubicBezTo>
                  <a:pt x="8447" y="3459"/>
                  <a:pt x="8447" y="3560"/>
                  <a:pt x="8447" y="3660"/>
                </a:cubicBezTo>
                <a:lnTo>
                  <a:pt x="8447" y="3885"/>
                </a:lnTo>
                <a:cubicBezTo>
                  <a:pt x="8146" y="4387"/>
                  <a:pt x="7820" y="4913"/>
                  <a:pt x="7419" y="5339"/>
                </a:cubicBezTo>
                <a:cubicBezTo>
                  <a:pt x="6166" y="6592"/>
                  <a:pt x="5214" y="8146"/>
                  <a:pt x="4161" y="9524"/>
                </a:cubicBezTo>
                <a:cubicBezTo>
                  <a:pt x="3760" y="10151"/>
                  <a:pt x="3434" y="10778"/>
                  <a:pt x="2908" y="11504"/>
                </a:cubicBezTo>
                <a:lnTo>
                  <a:pt x="2908" y="11078"/>
                </a:lnTo>
                <a:cubicBezTo>
                  <a:pt x="2708" y="11279"/>
                  <a:pt x="2507" y="11504"/>
                  <a:pt x="2407" y="11705"/>
                </a:cubicBezTo>
                <a:cubicBezTo>
                  <a:pt x="1981" y="12657"/>
                  <a:pt x="1655" y="13585"/>
                  <a:pt x="1254" y="14537"/>
                </a:cubicBezTo>
                <a:cubicBezTo>
                  <a:pt x="1154" y="14738"/>
                  <a:pt x="928" y="15038"/>
                  <a:pt x="828" y="15364"/>
                </a:cubicBezTo>
                <a:cubicBezTo>
                  <a:pt x="728" y="15264"/>
                  <a:pt x="728" y="15264"/>
                  <a:pt x="627" y="15264"/>
                </a:cubicBezTo>
                <a:cubicBezTo>
                  <a:pt x="828" y="14311"/>
                  <a:pt x="928" y="13484"/>
                  <a:pt x="1154" y="12657"/>
                </a:cubicBezTo>
                <a:lnTo>
                  <a:pt x="1154" y="12657"/>
                </a:lnTo>
                <a:lnTo>
                  <a:pt x="828" y="12958"/>
                </a:lnTo>
                <a:cubicBezTo>
                  <a:pt x="527" y="14537"/>
                  <a:pt x="1" y="15991"/>
                  <a:pt x="101" y="17670"/>
                </a:cubicBezTo>
                <a:cubicBezTo>
                  <a:pt x="302" y="19550"/>
                  <a:pt x="828" y="21204"/>
                  <a:pt x="1780" y="22783"/>
                </a:cubicBezTo>
                <a:cubicBezTo>
                  <a:pt x="1981" y="23184"/>
                  <a:pt x="2282" y="23510"/>
                  <a:pt x="2407" y="23936"/>
                </a:cubicBezTo>
                <a:cubicBezTo>
                  <a:pt x="3334" y="26317"/>
                  <a:pt x="5214" y="27695"/>
                  <a:pt x="7419" y="28723"/>
                </a:cubicBezTo>
                <a:cubicBezTo>
                  <a:pt x="8406" y="29228"/>
                  <a:pt x="9416" y="29641"/>
                  <a:pt x="10427" y="30139"/>
                </a:cubicBezTo>
                <a:lnTo>
                  <a:pt x="10427" y="30139"/>
                </a:lnTo>
                <a:lnTo>
                  <a:pt x="10427" y="29675"/>
                </a:lnTo>
                <a:cubicBezTo>
                  <a:pt x="11282" y="29838"/>
                  <a:pt x="12070" y="30282"/>
                  <a:pt x="12941" y="30282"/>
                </a:cubicBezTo>
                <a:cubicBezTo>
                  <a:pt x="13142" y="30282"/>
                  <a:pt x="13348" y="30258"/>
                  <a:pt x="13560" y="30201"/>
                </a:cubicBezTo>
                <a:lnTo>
                  <a:pt x="13560" y="30201"/>
                </a:lnTo>
                <a:cubicBezTo>
                  <a:pt x="13460" y="30302"/>
                  <a:pt x="13259" y="30502"/>
                  <a:pt x="13159" y="30703"/>
                </a:cubicBezTo>
                <a:cubicBezTo>
                  <a:pt x="13159" y="30828"/>
                  <a:pt x="13159" y="30828"/>
                  <a:pt x="13259" y="30928"/>
                </a:cubicBezTo>
                <a:cubicBezTo>
                  <a:pt x="14612" y="30402"/>
                  <a:pt x="15966" y="29976"/>
                  <a:pt x="17319" y="29449"/>
                </a:cubicBezTo>
                <a:lnTo>
                  <a:pt x="17319" y="29449"/>
                </a:lnTo>
                <a:cubicBezTo>
                  <a:pt x="17119" y="30602"/>
                  <a:pt x="15966" y="30502"/>
                  <a:pt x="15339" y="30928"/>
                </a:cubicBezTo>
                <a:cubicBezTo>
                  <a:pt x="15765" y="31129"/>
                  <a:pt x="16066" y="31229"/>
                  <a:pt x="16392" y="31329"/>
                </a:cubicBezTo>
                <a:cubicBezTo>
                  <a:pt x="16592" y="31454"/>
                  <a:pt x="16918" y="31454"/>
                  <a:pt x="17219" y="31555"/>
                </a:cubicBezTo>
                <a:cubicBezTo>
                  <a:pt x="17319" y="31454"/>
                  <a:pt x="17445" y="31229"/>
                  <a:pt x="17545" y="31028"/>
                </a:cubicBezTo>
                <a:cubicBezTo>
                  <a:pt x="17645" y="30828"/>
                  <a:pt x="17745" y="30502"/>
                  <a:pt x="17946" y="30502"/>
                </a:cubicBezTo>
                <a:cubicBezTo>
                  <a:pt x="18572" y="30201"/>
                  <a:pt x="18998" y="29675"/>
                  <a:pt x="19525" y="29149"/>
                </a:cubicBezTo>
                <a:cubicBezTo>
                  <a:pt x="20252" y="28522"/>
                  <a:pt x="21079" y="27996"/>
                  <a:pt x="21605" y="26943"/>
                </a:cubicBezTo>
                <a:cubicBezTo>
                  <a:pt x="22231" y="25590"/>
                  <a:pt x="23184" y="24236"/>
                  <a:pt x="23911" y="22883"/>
                </a:cubicBezTo>
                <a:cubicBezTo>
                  <a:pt x="24211" y="22256"/>
                  <a:pt x="24337" y="21630"/>
                  <a:pt x="24537" y="21003"/>
                </a:cubicBezTo>
                <a:cubicBezTo>
                  <a:pt x="24963" y="19424"/>
                  <a:pt x="25465" y="17870"/>
                  <a:pt x="25991" y="16291"/>
                </a:cubicBezTo>
                <a:lnTo>
                  <a:pt x="25891" y="16291"/>
                </a:lnTo>
                <a:cubicBezTo>
                  <a:pt x="25991" y="16091"/>
                  <a:pt x="26216" y="15991"/>
                  <a:pt x="26417" y="15790"/>
                </a:cubicBezTo>
                <a:lnTo>
                  <a:pt x="26216" y="15790"/>
                </a:lnTo>
                <a:cubicBezTo>
                  <a:pt x="26417" y="15364"/>
                  <a:pt x="26517" y="14938"/>
                  <a:pt x="26718" y="14537"/>
                </a:cubicBezTo>
                <a:cubicBezTo>
                  <a:pt x="26718" y="15364"/>
                  <a:pt x="26843" y="16291"/>
                  <a:pt x="26843" y="17244"/>
                </a:cubicBezTo>
                <a:cubicBezTo>
                  <a:pt x="26718" y="17144"/>
                  <a:pt x="26617" y="17144"/>
                  <a:pt x="26417" y="17043"/>
                </a:cubicBezTo>
                <a:cubicBezTo>
                  <a:pt x="26317" y="17971"/>
                  <a:pt x="26317" y="18798"/>
                  <a:pt x="26091" y="19750"/>
                </a:cubicBezTo>
                <a:cubicBezTo>
                  <a:pt x="25690" y="21103"/>
                  <a:pt x="25264" y="22457"/>
                  <a:pt x="24838" y="23936"/>
                </a:cubicBezTo>
                <a:cubicBezTo>
                  <a:pt x="24638" y="24562"/>
                  <a:pt x="24437" y="25289"/>
                  <a:pt x="24211" y="26016"/>
                </a:cubicBezTo>
                <a:cubicBezTo>
                  <a:pt x="24337" y="26016"/>
                  <a:pt x="24437" y="26016"/>
                  <a:pt x="24537" y="26116"/>
                </a:cubicBezTo>
                <a:cubicBezTo>
                  <a:pt x="24963" y="24763"/>
                  <a:pt x="25465" y="23510"/>
                  <a:pt x="25991" y="22156"/>
                </a:cubicBezTo>
                <a:cubicBezTo>
                  <a:pt x="26417" y="20677"/>
                  <a:pt x="26517" y="19224"/>
                  <a:pt x="27044" y="17870"/>
                </a:cubicBezTo>
                <a:lnTo>
                  <a:pt x="27144" y="17770"/>
                </a:lnTo>
                <a:cubicBezTo>
                  <a:pt x="27144" y="17971"/>
                  <a:pt x="27244" y="18296"/>
                  <a:pt x="27244" y="18497"/>
                </a:cubicBezTo>
                <a:cubicBezTo>
                  <a:pt x="27470" y="18171"/>
                  <a:pt x="27570" y="17870"/>
                  <a:pt x="27570" y="17545"/>
                </a:cubicBezTo>
                <a:cubicBezTo>
                  <a:pt x="27670" y="17144"/>
                  <a:pt x="27670" y="16617"/>
                  <a:pt x="27770" y="16091"/>
                </a:cubicBezTo>
                <a:cubicBezTo>
                  <a:pt x="28297" y="14938"/>
                  <a:pt x="27971" y="13910"/>
                  <a:pt x="27670" y="12758"/>
                </a:cubicBezTo>
                <a:cubicBezTo>
                  <a:pt x="27670" y="12657"/>
                  <a:pt x="27570" y="12532"/>
                  <a:pt x="27570" y="12432"/>
                </a:cubicBezTo>
                <a:cubicBezTo>
                  <a:pt x="27470" y="12432"/>
                  <a:pt x="27344" y="12332"/>
                  <a:pt x="27244" y="12231"/>
                </a:cubicBezTo>
                <a:lnTo>
                  <a:pt x="27244" y="14838"/>
                </a:lnTo>
                <a:cubicBezTo>
                  <a:pt x="26943" y="14211"/>
                  <a:pt x="26617" y="13484"/>
                  <a:pt x="26317" y="12858"/>
                </a:cubicBezTo>
                <a:cubicBezTo>
                  <a:pt x="26317" y="12858"/>
                  <a:pt x="26216" y="12958"/>
                  <a:pt x="26091" y="12958"/>
                </a:cubicBezTo>
                <a:cubicBezTo>
                  <a:pt x="26417" y="11279"/>
                  <a:pt x="26417" y="9625"/>
                  <a:pt x="25590" y="8046"/>
                </a:cubicBezTo>
                <a:cubicBezTo>
                  <a:pt x="25790" y="7946"/>
                  <a:pt x="25891" y="7946"/>
                  <a:pt x="25991" y="7745"/>
                </a:cubicBezTo>
                <a:cubicBezTo>
                  <a:pt x="25590" y="6793"/>
                  <a:pt x="25364" y="5640"/>
                  <a:pt x="24111" y="5138"/>
                </a:cubicBezTo>
                <a:lnTo>
                  <a:pt x="24111" y="5138"/>
                </a:lnTo>
                <a:cubicBezTo>
                  <a:pt x="24437" y="5640"/>
                  <a:pt x="24638" y="6166"/>
                  <a:pt x="24963" y="6793"/>
                </a:cubicBezTo>
                <a:cubicBezTo>
                  <a:pt x="24638" y="6592"/>
                  <a:pt x="24537" y="6592"/>
                  <a:pt x="24437" y="6492"/>
                </a:cubicBezTo>
                <a:cubicBezTo>
                  <a:pt x="24337" y="6492"/>
                  <a:pt x="24211" y="6592"/>
                  <a:pt x="24111" y="6793"/>
                </a:cubicBezTo>
                <a:cubicBezTo>
                  <a:pt x="23911" y="6392"/>
                  <a:pt x="23810" y="6066"/>
                  <a:pt x="23710" y="5765"/>
                </a:cubicBezTo>
                <a:cubicBezTo>
                  <a:pt x="23627" y="5765"/>
                  <a:pt x="23510" y="5810"/>
                  <a:pt x="23411" y="5810"/>
                </a:cubicBezTo>
                <a:cubicBezTo>
                  <a:pt x="23362" y="5810"/>
                  <a:pt x="23318" y="5798"/>
                  <a:pt x="23284" y="5765"/>
                </a:cubicBezTo>
                <a:cubicBezTo>
                  <a:pt x="23084" y="5540"/>
                  <a:pt x="22858" y="5339"/>
                  <a:pt x="22658" y="5138"/>
                </a:cubicBezTo>
                <a:cubicBezTo>
                  <a:pt x="22332" y="4913"/>
                  <a:pt x="22131" y="4712"/>
                  <a:pt x="21830" y="4612"/>
                </a:cubicBezTo>
                <a:cubicBezTo>
                  <a:pt x="21830" y="4512"/>
                  <a:pt x="21931" y="4512"/>
                  <a:pt x="21931" y="4387"/>
                </a:cubicBezTo>
                <a:cubicBezTo>
                  <a:pt x="22231" y="4612"/>
                  <a:pt x="22457" y="4913"/>
                  <a:pt x="22658" y="5138"/>
                </a:cubicBezTo>
                <a:cubicBezTo>
                  <a:pt x="22858" y="5138"/>
                  <a:pt x="23184" y="5239"/>
                  <a:pt x="23384" y="5339"/>
                </a:cubicBezTo>
                <a:cubicBezTo>
                  <a:pt x="23384" y="5239"/>
                  <a:pt x="23485" y="5239"/>
                  <a:pt x="23485" y="5138"/>
                </a:cubicBezTo>
                <a:cubicBezTo>
                  <a:pt x="23084" y="4813"/>
                  <a:pt x="22758" y="4512"/>
                  <a:pt x="22332" y="4086"/>
                </a:cubicBezTo>
                <a:cubicBezTo>
                  <a:pt x="22332" y="4186"/>
                  <a:pt x="22332" y="4186"/>
                  <a:pt x="22231" y="4186"/>
                </a:cubicBezTo>
                <a:cubicBezTo>
                  <a:pt x="22131" y="3760"/>
                  <a:pt x="21931" y="3459"/>
                  <a:pt x="21705" y="2933"/>
                </a:cubicBezTo>
                <a:cubicBezTo>
                  <a:pt x="21304" y="2833"/>
                  <a:pt x="20778" y="2833"/>
                  <a:pt x="20252" y="2732"/>
                </a:cubicBezTo>
                <a:lnTo>
                  <a:pt x="20252" y="2933"/>
                </a:lnTo>
                <a:cubicBezTo>
                  <a:pt x="20452" y="3033"/>
                  <a:pt x="20778" y="3033"/>
                  <a:pt x="20978" y="3133"/>
                </a:cubicBezTo>
                <a:cubicBezTo>
                  <a:pt x="21304" y="3259"/>
                  <a:pt x="21404" y="3459"/>
                  <a:pt x="21204" y="3885"/>
                </a:cubicBezTo>
                <a:cubicBezTo>
                  <a:pt x="20577" y="3459"/>
                  <a:pt x="19951" y="3033"/>
                  <a:pt x="19324" y="2632"/>
                </a:cubicBezTo>
                <a:cubicBezTo>
                  <a:pt x="19324" y="2507"/>
                  <a:pt x="19324" y="2507"/>
                  <a:pt x="19424" y="2407"/>
                </a:cubicBezTo>
                <a:cubicBezTo>
                  <a:pt x="19625" y="2306"/>
                  <a:pt x="19951" y="2306"/>
                  <a:pt x="20151" y="2306"/>
                </a:cubicBezTo>
                <a:cubicBezTo>
                  <a:pt x="20352" y="2206"/>
                  <a:pt x="20577" y="2106"/>
                  <a:pt x="20878" y="2006"/>
                </a:cubicBezTo>
                <a:cubicBezTo>
                  <a:pt x="20151" y="1780"/>
                  <a:pt x="19725" y="1680"/>
                  <a:pt x="19199" y="1580"/>
                </a:cubicBezTo>
                <a:cubicBezTo>
                  <a:pt x="19102" y="1572"/>
                  <a:pt x="19006" y="1568"/>
                  <a:pt x="18909" y="1568"/>
                </a:cubicBezTo>
                <a:cubicBezTo>
                  <a:pt x="18182" y="1568"/>
                  <a:pt x="17455" y="1762"/>
                  <a:pt x="16728" y="1762"/>
                </a:cubicBezTo>
                <a:cubicBezTo>
                  <a:pt x="16299" y="1762"/>
                  <a:pt x="15869" y="1694"/>
                  <a:pt x="15439" y="1479"/>
                </a:cubicBezTo>
                <a:cubicBezTo>
                  <a:pt x="15765" y="1254"/>
                  <a:pt x="15966" y="1154"/>
                  <a:pt x="16292" y="953"/>
                </a:cubicBezTo>
                <a:cubicBezTo>
                  <a:pt x="15966" y="853"/>
                  <a:pt x="15765" y="853"/>
                  <a:pt x="15439" y="753"/>
                </a:cubicBezTo>
                <a:cubicBezTo>
                  <a:pt x="15565" y="527"/>
                  <a:pt x="15765" y="326"/>
                  <a:pt x="15866" y="1"/>
                </a:cubicBezTo>
                <a:close/>
              </a:path>
            </a:pathLst>
          </a:custGeom>
          <a:solidFill>
            <a:schemeClr val="accent2"/>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grpSp>
        <p:nvGrpSpPr>
          <p:cNvPr id="1152" name="Google Shape;1152;p29"/>
          <p:cNvGrpSpPr/>
          <p:nvPr/>
        </p:nvGrpSpPr>
        <p:grpSpPr>
          <a:xfrm>
            <a:off x="1211539" y="518746"/>
            <a:ext cx="1516784" cy="581469"/>
            <a:chOff x="1721900" y="303502"/>
            <a:chExt cx="1930707" cy="619900"/>
          </a:xfrm>
        </p:grpSpPr>
        <p:sp>
          <p:nvSpPr>
            <p:cNvPr id="1153" name="Google Shape;1153;p29"/>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54" name="Google Shape;1154;p29"/>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55" name="Google Shape;1155;p29"/>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56" name="Google Shape;1156;p29"/>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57" name="Google Shape;1157;p29"/>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grpSp>
      <p:grpSp>
        <p:nvGrpSpPr>
          <p:cNvPr id="1158" name="Google Shape;1158;p29"/>
          <p:cNvGrpSpPr/>
          <p:nvPr/>
        </p:nvGrpSpPr>
        <p:grpSpPr>
          <a:xfrm>
            <a:off x="5745828" y="3280558"/>
            <a:ext cx="580636" cy="372803"/>
            <a:chOff x="2649900" y="674200"/>
            <a:chExt cx="694875" cy="446150"/>
          </a:xfrm>
        </p:grpSpPr>
        <p:sp>
          <p:nvSpPr>
            <p:cNvPr id="1159" name="Google Shape;1159;p29"/>
            <p:cNvSpPr/>
            <p:nvPr/>
          </p:nvSpPr>
          <p:spPr>
            <a:xfrm>
              <a:off x="2649900" y="817700"/>
              <a:ext cx="96500" cy="133475"/>
            </a:xfrm>
            <a:custGeom>
              <a:avLst/>
              <a:gdLst/>
              <a:ahLst/>
              <a:cxnLst/>
              <a:rect l="l" t="t" r="r" b="b"/>
              <a:pathLst>
                <a:path w="3860" h="5339" extrusionOk="0">
                  <a:moveTo>
                    <a:pt x="3233" y="0"/>
                  </a:moveTo>
                  <a:cubicBezTo>
                    <a:pt x="2832" y="827"/>
                    <a:pt x="2406" y="1454"/>
                    <a:pt x="2106" y="2206"/>
                  </a:cubicBezTo>
                  <a:cubicBezTo>
                    <a:pt x="1354" y="1454"/>
                    <a:pt x="1153" y="426"/>
                    <a:pt x="0" y="326"/>
                  </a:cubicBezTo>
                  <a:lnTo>
                    <a:pt x="0" y="326"/>
                  </a:lnTo>
                  <a:cubicBezTo>
                    <a:pt x="326" y="1353"/>
                    <a:pt x="1053" y="2080"/>
                    <a:pt x="1579" y="2832"/>
                  </a:cubicBezTo>
                  <a:cubicBezTo>
                    <a:pt x="1479" y="3659"/>
                    <a:pt x="852" y="4386"/>
                    <a:pt x="1253" y="5338"/>
                  </a:cubicBezTo>
                  <a:cubicBezTo>
                    <a:pt x="1579" y="5213"/>
                    <a:pt x="1679" y="5213"/>
                    <a:pt x="1780" y="5013"/>
                  </a:cubicBezTo>
                  <a:cubicBezTo>
                    <a:pt x="1880" y="4486"/>
                    <a:pt x="2206" y="4186"/>
                    <a:pt x="2607" y="3860"/>
                  </a:cubicBezTo>
                  <a:cubicBezTo>
                    <a:pt x="2897" y="3928"/>
                    <a:pt x="3141" y="4101"/>
                    <a:pt x="3394" y="4101"/>
                  </a:cubicBezTo>
                  <a:cubicBezTo>
                    <a:pt x="3512" y="4101"/>
                    <a:pt x="3632" y="4064"/>
                    <a:pt x="3760" y="3960"/>
                  </a:cubicBezTo>
                  <a:cubicBezTo>
                    <a:pt x="3459" y="3659"/>
                    <a:pt x="3233" y="3333"/>
                    <a:pt x="2933" y="3133"/>
                  </a:cubicBezTo>
                  <a:cubicBezTo>
                    <a:pt x="3233" y="2406"/>
                    <a:pt x="3559" y="1679"/>
                    <a:pt x="3860" y="827"/>
                  </a:cubicBezTo>
                  <a:cubicBezTo>
                    <a:pt x="3659" y="627"/>
                    <a:pt x="3459" y="426"/>
                    <a:pt x="3233"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0" name="Google Shape;1160;p29"/>
            <p:cNvSpPr/>
            <p:nvPr/>
          </p:nvSpPr>
          <p:spPr>
            <a:xfrm>
              <a:off x="2796500" y="828350"/>
              <a:ext cx="88375" cy="119700"/>
            </a:xfrm>
            <a:custGeom>
              <a:avLst/>
              <a:gdLst/>
              <a:ahLst/>
              <a:cxnLst/>
              <a:rect l="l" t="t" r="r" b="b"/>
              <a:pathLst>
                <a:path w="3535" h="4788" extrusionOk="0">
                  <a:moveTo>
                    <a:pt x="2808" y="0"/>
                  </a:moveTo>
                  <a:cubicBezTo>
                    <a:pt x="2382" y="627"/>
                    <a:pt x="2081" y="1153"/>
                    <a:pt x="1655" y="1880"/>
                  </a:cubicBezTo>
                  <a:cubicBezTo>
                    <a:pt x="1254" y="1354"/>
                    <a:pt x="728" y="827"/>
                    <a:pt x="201" y="301"/>
                  </a:cubicBezTo>
                  <a:cubicBezTo>
                    <a:pt x="101" y="401"/>
                    <a:pt x="101" y="526"/>
                    <a:pt x="1" y="627"/>
                  </a:cubicBezTo>
                  <a:cubicBezTo>
                    <a:pt x="201" y="1028"/>
                    <a:pt x="302" y="1454"/>
                    <a:pt x="628" y="1654"/>
                  </a:cubicBezTo>
                  <a:cubicBezTo>
                    <a:pt x="1129" y="2281"/>
                    <a:pt x="1254" y="2807"/>
                    <a:pt x="928" y="3534"/>
                  </a:cubicBezTo>
                  <a:cubicBezTo>
                    <a:pt x="828" y="3960"/>
                    <a:pt x="728" y="4386"/>
                    <a:pt x="1029" y="4787"/>
                  </a:cubicBezTo>
                  <a:cubicBezTo>
                    <a:pt x="1655" y="4486"/>
                    <a:pt x="1755" y="3760"/>
                    <a:pt x="2382" y="3434"/>
                  </a:cubicBezTo>
                  <a:cubicBezTo>
                    <a:pt x="2607" y="3434"/>
                    <a:pt x="2808" y="3434"/>
                    <a:pt x="3134" y="3334"/>
                  </a:cubicBezTo>
                  <a:cubicBezTo>
                    <a:pt x="2908" y="3133"/>
                    <a:pt x="2708" y="3033"/>
                    <a:pt x="2607" y="2907"/>
                  </a:cubicBezTo>
                  <a:cubicBezTo>
                    <a:pt x="2607" y="2707"/>
                    <a:pt x="2708" y="2506"/>
                    <a:pt x="2708" y="2406"/>
                  </a:cubicBezTo>
                  <a:cubicBezTo>
                    <a:pt x="2908" y="2080"/>
                    <a:pt x="3008" y="1780"/>
                    <a:pt x="3234" y="1554"/>
                  </a:cubicBezTo>
                  <a:cubicBezTo>
                    <a:pt x="3535" y="827"/>
                    <a:pt x="3535" y="526"/>
                    <a:pt x="2808"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1" name="Google Shape;1161;p29"/>
            <p:cNvSpPr/>
            <p:nvPr/>
          </p:nvSpPr>
          <p:spPr>
            <a:xfrm>
              <a:off x="2953150" y="822700"/>
              <a:ext cx="80850" cy="117825"/>
            </a:xfrm>
            <a:custGeom>
              <a:avLst/>
              <a:gdLst/>
              <a:ahLst/>
              <a:cxnLst/>
              <a:rect l="l" t="t" r="r" b="b"/>
              <a:pathLst>
                <a:path w="3234" h="4713" extrusionOk="0">
                  <a:moveTo>
                    <a:pt x="2281" y="1"/>
                  </a:moveTo>
                  <a:cubicBezTo>
                    <a:pt x="2081" y="527"/>
                    <a:pt x="1880" y="1153"/>
                    <a:pt x="1655" y="1780"/>
                  </a:cubicBezTo>
                  <a:cubicBezTo>
                    <a:pt x="1354" y="1580"/>
                    <a:pt x="1028" y="1379"/>
                    <a:pt x="828" y="1153"/>
                  </a:cubicBezTo>
                  <a:cubicBezTo>
                    <a:pt x="627" y="953"/>
                    <a:pt x="301" y="853"/>
                    <a:pt x="101" y="627"/>
                  </a:cubicBezTo>
                  <a:lnTo>
                    <a:pt x="1" y="752"/>
                  </a:lnTo>
                  <a:cubicBezTo>
                    <a:pt x="1" y="1580"/>
                    <a:pt x="928" y="1880"/>
                    <a:pt x="1128" y="2632"/>
                  </a:cubicBezTo>
                  <a:cubicBezTo>
                    <a:pt x="727" y="4512"/>
                    <a:pt x="727" y="4512"/>
                    <a:pt x="1028" y="4712"/>
                  </a:cubicBezTo>
                  <a:cubicBezTo>
                    <a:pt x="1454" y="4286"/>
                    <a:pt x="1981" y="3760"/>
                    <a:pt x="2382" y="3359"/>
                  </a:cubicBezTo>
                  <a:lnTo>
                    <a:pt x="3234" y="3359"/>
                  </a:lnTo>
                  <a:cubicBezTo>
                    <a:pt x="3008" y="3133"/>
                    <a:pt x="2908" y="2933"/>
                    <a:pt x="2808" y="2632"/>
                  </a:cubicBezTo>
                  <a:cubicBezTo>
                    <a:pt x="3133" y="1580"/>
                    <a:pt x="3008" y="326"/>
                    <a:pt x="2281"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2" name="Google Shape;1162;p29"/>
            <p:cNvSpPr/>
            <p:nvPr/>
          </p:nvSpPr>
          <p:spPr>
            <a:xfrm>
              <a:off x="3106675" y="812675"/>
              <a:ext cx="88975" cy="122825"/>
            </a:xfrm>
            <a:custGeom>
              <a:avLst/>
              <a:gdLst/>
              <a:ahLst/>
              <a:cxnLst/>
              <a:rect l="l" t="t" r="r" b="b"/>
              <a:pathLst>
                <a:path w="3559" h="4913" extrusionOk="0">
                  <a:moveTo>
                    <a:pt x="3133" y="1"/>
                  </a:moveTo>
                  <a:lnTo>
                    <a:pt x="3133" y="1"/>
                  </a:lnTo>
                  <a:cubicBezTo>
                    <a:pt x="2732" y="627"/>
                    <a:pt x="2306" y="1153"/>
                    <a:pt x="2005" y="1554"/>
                  </a:cubicBezTo>
                  <a:cubicBezTo>
                    <a:pt x="1378" y="1454"/>
                    <a:pt x="752" y="1254"/>
                    <a:pt x="125" y="1028"/>
                  </a:cubicBezTo>
                  <a:lnTo>
                    <a:pt x="125" y="1028"/>
                  </a:lnTo>
                  <a:cubicBezTo>
                    <a:pt x="0" y="2081"/>
                    <a:pt x="952" y="2081"/>
                    <a:pt x="1378" y="2607"/>
                  </a:cubicBezTo>
                  <a:cubicBezTo>
                    <a:pt x="1479" y="3334"/>
                    <a:pt x="852" y="3961"/>
                    <a:pt x="1153" y="4913"/>
                  </a:cubicBezTo>
                  <a:cubicBezTo>
                    <a:pt x="1679" y="4161"/>
                    <a:pt x="2206" y="3534"/>
                    <a:pt x="2632" y="2908"/>
                  </a:cubicBezTo>
                  <a:cubicBezTo>
                    <a:pt x="2832" y="2808"/>
                    <a:pt x="3033" y="2707"/>
                    <a:pt x="3358" y="2607"/>
                  </a:cubicBezTo>
                  <a:cubicBezTo>
                    <a:pt x="3133" y="2407"/>
                    <a:pt x="3033" y="2281"/>
                    <a:pt x="2832" y="2081"/>
                  </a:cubicBezTo>
                  <a:cubicBezTo>
                    <a:pt x="3133" y="1454"/>
                    <a:pt x="3559" y="828"/>
                    <a:pt x="3133"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3" name="Google Shape;1163;p29"/>
            <p:cNvSpPr/>
            <p:nvPr/>
          </p:nvSpPr>
          <p:spPr>
            <a:xfrm>
              <a:off x="2754525" y="1003150"/>
              <a:ext cx="73350" cy="117200"/>
            </a:xfrm>
            <a:custGeom>
              <a:avLst/>
              <a:gdLst/>
              <a:ahLst/>
              <a:cxnLst/>
              <a:rect l="l" t="t" r="r" b="b"/>
              <a:pathLst>
                <a:path w="2934" h="4688" extrusionOk="0">
                  <a:moveTo>
                    <a:pt x="301" y="1"/>
                  </a:moveTo>
                  <a:lnTo>
                    <a:pt x="301" y="1"/>
                  </a:lnTo>
                  <a:cubicBezTo>
                    <a:pt x="1" y="928"/>
                    <a:pt x="627" y="1454"/>
                    <a:pt x="928" y="2081"/>
                  </a:cubicBezTo>
                  <a:cubicBezTo>
                    <a:pt x="728" y="2507"/>
                    <a:pt x="627" y="2933"/>
                    <a:pt x="427" y="3334"/>
                  </a:cubicBezTo>
                  <a:cubicBezTo>
                    <a:pt x="301" y="3860"/>
                    <a:pt x="301" y="4286"/>
                    <a:pt x="728" y="4687"/>
                  </a:cubicBezTo>
                  <a:cubicBezTo>
                    <a:pt x="1154" y="3961"/>
                    <a:pt x="1454" y="3134"/>
                    <a:pt x="2407" y="2933"/>
                  </a:cubicBezTo>
                  <a:cubicBezTo>
                    <a:pt x="2307" y="2707"/>
                    <a:pt x="2307" y="2607"/>
                    <a:pt x="2181" y="2407"/>
                  </a:cubicBezTo>
                  <a:cubicBezTo>
                    <a:pt x="2407" y="2081"/>
                    <a:pt x="2607" y="1680"/>
                    <a:pt x="2933" y="1254"/>
                  </a:cubicBezTo>
                  <a:cubicBezTo>
                    <a:pt x="2808" y="1053"/>
                    <a:pt x="2708" y="727"/>
                    <a:pt x="2607" y="427"/>
                  </a:cubicBezTo>
                  <a:cubicBezTo>
                    <a:pt x="2181" y="828"/>
                    <a:pt x="1880" y="1154"/>
                    <a:pt x="1555" y="1555"/>
                  </a:cubicBezTo>
                  <a:cubicBezTo>
                    <a:pt x="1154" y="1053"/>
                    <a:pt x="728" y="527"/>
                    <a:pt x="301"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4" name="Google Shape;1164;p29"/>
            <p:cNvSpPr/>
            <p:nvPr/>
          </p:nvSpPr>
          <p:spPr>
            <a:xfrm>
              <a:off x="3044000" y="987500"/>
              <a:ext cx="86500" cy="114675"/>
            </a:xfrm>
            <a:custGeom>
              <a:avLst/>
              <a:gdLst/>
              <a:ahLst/>
              <a:cxnLst/>
              <a:rect l="l" t="t" r="r" b="b"/>
              <a:pathLst>
                <a:path w="3460" h="4587" extrusionOk="0">
                  <a:moveTo>
                    <a:pt x="3033" y="0"/>
                  </a:moveTo>
                  <a:cubicBezTo>
                    <a:pt x="2507" y="627"/>
                    <a:pt x="2106" y="1053"/>
                    <a:pt x="1680" y="1454"/>
                  </a:cubicBezTo>
                  <a:cubicBezTo>
                    <a:pt x="1379" y="1053"/>
                    <a:pt x="1053" y="727"/>
                    <a:pt x="753" y="426"/>
                  </a:cubicBezTo>
                  <a:cubicBezTo>
                    <a:pt x="627" y="426"/>
                    <a:pt x="627" y="526"/>
                    <a:pt x="527" y="526"/>
                  </a:cubicBezTo>
                  <a:cubicBezTo>
                    <a:pt x="527" y="1153"/>
                    <a:pt x="953" y="1554"/>
                    <a:pt x="1053" y="2181"/>
                  </a:cubicBezTo>
                  <a:cubicBezTo>
                    <a:pt x="753" y="2932"/>
                    <a:pt x="126" y="3659"/>
                    <a:pt x="1" y="4587"/>
                  </a:cubicBezTo>
                  <a:cubicBezTo>
                    <a:pt x="627" y="3860"/>
                    <a:pt x="1254" y="3033"/>
                    <a:pt x="2307" y="2707"/>
                  </a:cubicBezTo>
                  <a:cubicBezTo>
                    <a:pt x="2307" y="2607"/>
                    <a:pt x="2206" y="2506"/>
                    <a:pt x="2206" y="2406"/>
                  </a:cubicBezTo>
                  <a:cubicBezTo>
                    <a:pt x="2632" y="1980"/>
                    <a:pt x="3033" y="1554"/>
                    <a:pt x="3459" y="1153"/>
                  </a:cubicBezTo>
                  <a:cubicBezTo>
                    <a:pt x="3359" y="727"/>
                    <a:pt x="3134" y="426"/>
                    <a:pt x="3033"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5" name="Google Shape;1165;p29"/>
            <p:cNvSpPr/>
            <p:nvPr/>
          </p:nvSpPr>
          <p:spPr>
            <a:xfrm>
              <a:off x="2895500" y="681725"/>
              <a:ext cx="83375" cy="107175"/>
            </a:xfrm>
            <a:custGeom>
              <a:avLst/>
              <a:gdLst/>
              <a:ahLst/>
              <a:cxnLst/>
              <a:rect l="l" t="t" r="r" b="b"/>
              <a:pathLst>
                <a:path w="3335" h="4287" extrusionOk="0">
                  <a:moveTo>
                    <a:pt x="302" y="0"/>
                  </a:moveTo>
                  <a:lnTo>
                    <a:pt x="302" y="0"/>
                  </a:lnTo>
                  <a:cubicBezTo>
                    <a:pt x="1" y="1254"/>
                    <a:pt x="728" y="2005"/>
                    <a:pt x="1455" y="2732"/>
                  </a:cubicBezTo>
                  <a:cubicBezTo>
                    <a:pt x="1254" y="3259"/>
                    <a:pt x="1154" y="3760"/>
                    <a:pt x="1053" y="4286"/>
                  </a:cubicBezTo>
                  <a:lnTo>
                    <a:pt x="1254" y="4286"/>
                  </a:lnTo>
                  <a:cubicBezTo>
                    <a:pt x="1455" y="3985"/>
                    <a:pt x="1680" y="3660"/>
                    <a:pt x="1981" y="3259"/>
                  </a:cubicBezTo>
                  <a:cubicBezTo>
                    <a:pt x="2181" y="3259"/>
                    <a:pt x="2507" y="3133"/>
                    <a:pt x="2808" y="3133"/>
                  </a:cubicBezTo>
                  <a:cubicBezTo>
                    <a:pt x="2708" y="2833"/>
                    <a:pt x="2708" y="2632"/>
                    <a:pt x="2607" y="2306"/>
                  </a:cubicBezTo>
                  <a:cubicBezTo>
                    <a:pt x="3033" y="1680"/>
                    <a:pt x="3334" y="1053"/>
                    <a:pt x="2708" y="326"/>
                  </a:cubicBezTo>
                  <a:lnTo>
                    <a:pt x="2708" y="326"/>
                  </a:lnTo>
                  <a:cubicBezTo>
                    <a:pt x="2507" y="752"/>
                    <a:pt x="2307" y="1153"/>
                    <a:pt x="1981" y="1780"/>
                  </a:cubicBezTo>
                  <a:cubicBezTo>
                    <a:pt x="1455" y="1153"/>
                    <a:pt x="928" y="627"/>
                    <a:pt x="302"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6" name="Google Shape;1166;p29"/>
            <p:cNvSpPr/>
            <p:nvPr/>
          </p:nvSpPr>
          <p:spPr>
            <a:xfrm>
              <a:off x="2741375" y="676700"/>
              <a:ext cx="62675" cy="104675"/>
            </a:xfrm>
            <a:custGeom>
              <a:avLst/>
              <a:gdLst/>
              <a:ahLst/>
              <a:cxnLst/>
              <a:rect l="l" t="t" r="r" b="b"/>
              <a:pathLst>
                <a:path w="2507" h="4187" extrusionOk="0">
                  <a:moveTo>
                    <a:pt x="2206" y="1"/>
                  </a:moveTo>
                  <a:cubicBezTo>
                    <a:pt x="1980" y="527"/>
                    <a:pt x="1680" y="953"/>
                    <a:pt x="1454" y="1354"/>
                  </a:cubicBezTo>
                  <a:cubicBezTo>
                    <a:pt x="1053" y="953"/>
                    <a:pt x="527" y="527"/>
                    <a:pt x="101" y="101"/>
                  </a:cubicBezTo>
                  <a:lnTo>
                    <a:pt x="101" y="101"/>
                  </a:lnTo>
                  <a:cubicBezTo>
                    <a:pt x="0" y="1054"/>
                    <a:pt x="727" y="1580"/>
                    <a:pt x="953" y="2206"/>
                  </a:cubicBezTo>
                  <a:cubicBezTo>
                    <a:pt x="827" y="2933"/>
                    <a:pt x="727" y="3560"/>
                    <a:pt x="627" y="4186"/>
                  </a:cubicBezTo>
                  <a:cubicBezTo>
                    <a:pt x="953" y="3861"/>
                    <a:pt x="1354" y="3560"/>
                    <a:pt x="1780" y="3234"/>
                  </a:cubicBezTo>
                  <a:lnTo>
                    <a:pt x="2206" y="3234"/>
                  </a:lnTo>
                  <a:cubicBezTo>
                    <a:pt x="2206" y="2708"/>
                    <a:pt x="2306" y="2407"/>
                    <a:pt x="2406" y="1981"/>
                  </a:cubicBezTo>
                  <a:cubicBezTo>
                    <a:pt x="2406" y="1580"/>
                    <a:pt x="2507" y="1254"/>
                    <a:pt x="2507" y="953"/>
                  </a:cubicBezTo>
                  <a:cubicBezTo>
                    <a:pt x="2507" y="628"/>
                    <a:pt x="2507" y="327"/>
                    <a:pt x="2206"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7" name="Google Shape;1167;p29"/>
            <p:cNvSpPr/>
            <p:nvPr/>
          </p:nvSpPr>
          <p:spPr>
            <a:xfrm>
              <a:off x="3047150" y="674200"/>
              <a:ext cx="90875" cy="109675"/>
            </a:xfrm>
            <a:custGeom>
              <a:avLst/>
              <a:gdLst/>
              <a:ahLst/>
              <a:cxnLst/>
              <a:rect l="l" t="t" r="r" b="b"/>
              <a:pathLst>
                <a:path w="3635" h="4387" extrusionOk="0">
                  <a:moveTo>
                    <a:pt x="3133" y="1"/>
                  </a:moveTo>
                  <a:cubicBezTo>
                    <a:pt x="2607" y="728"/>
                    <a:pt x="2181" y="1454"/>
                    <a:pt x="1754" y="2081"/>
                  </a:cubicBezTo>
                  <a:cubicBezTo>
                    <a:pt x="1128" y="1780"/>
                    <a:pt x="627" y="1454"/>
                    <a:pt x="0" y="1154"/>
                  </a:cubicBezTo>
                  <a:lnTo>
                    <a:pt x="0" y="1154"/>
                  </a:lnTo>
                  <a:cubicBezTo>
                    <a:pt x="0" y="2081"/>
                    <a:pt x="927" y="2407"/>
                    <a:pt x="1253" y="2933"/>
                  </a:cubicBezTo>
                  <a:cubicBezTo>
                    <a:pt x="1128" y="3434"/>
                    <a:pt x="1028" y="3860"/>
                    <a:pt x="927" y="4387"/>
                  </a:cubicBezTo>
                  <a:cubicBezTo>
                    <a:pt x="1253" y="4061"/>
                    <a:pt x="1554" y="3660"/>
                    <a:pt x="1754" y="3434"/>
                  </a:cubicBezTo>
                  <a:cubicBezTo>
                    <a:pt x="2181" y="3434"/>
                    <a:pt x="2381" y="3434"/>
                    <a:pt x="2707" y="3560"/>
                  </a:cubicBezTo>
                  <a:cubicBezTo>
                    <a:pt x="2506" y="3134"/>
                    <a:pt x="2281" y="2933"/>
                    <a:pt x="2181" y="2707"/>
                  </a:cubicBezTo>
                  <a:cubicBezTo>
                    <a:pt x="2506" y="2306"/>
                    <a:pt x="2907" y="1880"/>
                    <a:pt x="3233" y="1454"/>
                  </a:cubicBezTo>
                  <a:cubicBezTo>
                    <a:pt x="3634" y="928"/>
                    <a:pt x="3634" y="527"/>
                    <a:pt x="3133"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8" name="Google Shape;1168;p29"/>
            <p:cNvSpPr/>
            <p:nvPr/>
          </p:nvSpPr>
          <p:spPr>
            <a:xfrm>
              <a:off x="2900525" y="1018825"/>
              <a:ext cx="73325" cy="96500"/>
            </a:xfrm>
            <a:custGeom>
              <a:avLst/>
              <a:gdLst/>
              <a:ahLst/>
              <a:cxnLst/>
              <a:rect l="l" t="t" r="r" b="b"/>
              <a:pathLst>
                <a:path w="2933" h="3860" extrusionOk="0">
                  <a:moveTo>
                    <a:pt x="2507" y="0"/>
                  </a:moveTo>
                  <a:cubicBezTo>
                    <a:pt x="2106" y="426"/>
                    <a:pt x="1780" y="928"/>
                    <a:pt x="1354" y="1354"/>
                  </a:cubicBezTo>
                  <a:cubicBezTo>
                    <a:pt x="953" y="1053"/>
                    <a:pt x="527" y="627"/>
                    <a:pt x="101" y="201"/>
                  </a:cubicBezTo>
                  <a:lnTo>
                    <a:pt x="101" y="201"/>
                  </a:lnTo>
                  <a:cubicBezTo>
                    <a:pt x="0" y="1053"/>
                    <a:pt x="627" y="1554"/>
                    <a:pt x="1053" y="1980"/>
                  </a:cubicBezTo>
                  <a:cubicBezTo>
                    <a:pt x="1053" y="2607"/>
                    <a:pt x="727" y="3233"/>
                    <a:pt x="1053" y="3860"/>
                  </a:cubicBezTo>
                  <a:cubicBezTo>
                    <a:pt x="1354" y="3334"/>
                    <a:pt x="1680" y="2807"/>
                    <a:pt x="1980" y="2406"/>
                  </a:cubicBezTo>
                  <a:cubicBezTo>
                    <a:pt x="2406" y="2507"/>
                    <a:pt x="2607" y="2507"/>
                    <a:pt x="2933" y="2507"/>
                  </a:cubicBezTo>
                  <a:cubicBezTo>
                    <a:pt x="2832" y="2306"/>
                    <a:pt x="2732" y="2306"/>
                    <a:pt x="2607" y="2181"/>
                  </a:cubicBezTo>
                  <a:lnTo>
                    <a:pt x="2306" y="1880"/>
                  </a:lnTo>
                  <a:cubicBezTo>
                    <a:pt x="2406" y="1679"/>
                    <a:pt x="2507" y="1454"/>
                    <a:pt x="2607" y="1253"/>
                  </a:cubicBezTo>
                  <a:cubicBezTo>
                    <a:pt x="2933" y="727"/>
                    <a:pt x="2933" y="527"/>
                    <a:pt x="2507"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69" name="Google Shape;1169;p29"/>
            <p:cNvSpPr/>
            <p:nvPr/>
          </p:nvSpPr>
          <p:spPr>
            <a:xfrm>
              <a:off x="3070325" y="78385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0" name="Google Shape;1170;p29"/>
            <p:cNvSpPr/>
            <p:nvPr/>
          </p:nvSpPr>
          <p:spPr>
            <a:xfrm>
              <a:off x="3266450" y="1018825"/>
              <a:ext cx="43875" cy="42000"/>
            </a:xfrm>
            <a:custGeom>
              <a:avLst/>
              <a:gdLst/>
              <a:ahLst/>
              <a:cxnLst/>
              <a:rect l="l" t="t" r="r" b="b"/>
              <a:pathLst>
                <a:path w="1755" h="1680" extrusionOk="0">
                  <a:moveTo>
                    <a:pt x="1754" y="0"/>
                  </a:moveTo>
                  <a:cubicBezTo>
                    <a:pt x="1721" y="28"/>
                    <a:pt x="1689" y="57"/>
                    <a:pt x="1657" y="87"/>
                  </a:cubicBezTo>
                  <a:lnTo>
                    <a:pt x="1657" y="87"/>
                  </a:lnTo>
                  <a:cubicBezTo>
                    <a:pt x="1544" y="72"/>
                    <a:pt x="1431" y="65"/>
                    <a:pt x="1322" y="65"/>
                  </a:cubicBezTo>
                  <a:cubicBezTo>
                    <a:pt x="859" y="65"/>
                    <a:pt x="455" y="200"/>
                    <a:pt x="301" y="527"/>
                  </a:cubicBezTo>
                  <a:cubicBezTo>
                    <a:pt x="128" y="980"/>
                    <a:pt x="104" y="1266"/>
                    <a:pt x="37" y="1545"/>
                  </a:cubicBezTo>
                  <a:lnTo>
                    <a:pt x="37" y="1545"/>
                  </a:lnTo>
                  <a:cubicBezTo>
                    <a:pt x="793" y="1341"/>
                    <a:pt x="1103" y="604"/>
                    <a:pt x="1657" y="87"/>
                  </a:cubicBezTo>
                  <a:lnTo>
                    <a:pt x="1657" y="87"/>
                  </a:lnTo>
                  <a:cubicBezTo>
                    <a:pt x="1690" y="91"/>
                    <a:pt x="1722" y="95"/>
                    <a:pt x="1754" y="100"/>
                  </a:cubicBezTo>
                  <a:lnTo>
                    <a:pt x="1754" y="0"/>
                  </a:lnTo>
                  <a:close/>
                  <a:moveTo>
                    <a:pt x="37" y="1545"/>
                  </a:moveTo>
                  <a:lnTo>
                    <a:pt x="37" y="1545"/>
                  </a:lnTo>
                  <a:cubicBezTo>
                    <a:pt x="25" y="1548"/>
                    <a:pt x="12" y="1551"/>
                    <a:pt x="0" y="1554"/>
                  </a:cubicBezTo>
                  <a:lnTo>
                    <a:pt x="0" y="1679"/>
                  </a:lnTo>
                  <a:cubicBezTo>
                    <a:pt x="14" y="1634"/>
                    <a:pt x="26" y="1590"/>
                    <a:pt x="37" y="1545"/>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1" name="Google Shape;1171;p29"/>
            <p:cNvSpPr/>
            <p:nvPr/>
          </p:nvSpPr>
          <p:spPr>
            <a:xfrm>
              <a:off x="3231975" y="1052650"/>
              <a:ext cx="18825" cy="15700"/>
            </a:xfrm>
            <a:custGeom>
              <a:avLst/>
              <a:gdLst/>
              <a:ahLst/>
              <a:cxnLst/>
              <a:rect l="l" t="t" r="r" b="b"/>
              <a:pathLst>
                <a:path w="753" h="628" extrusionOk="0">
                  <a:moveTo>
                    <a:pt x="427" y="1"/>
                  </a:moveTo>
                  <a:cubicBezTo>
                    <a:pt x="326" y="201"/>
                    <a:pt x="126" y="427"/>
                    <a:pt x="1" y="627"/>
                  </a:cubicBezTo>
                  <a:cubicBezTo>
                    <a:pt x="226" y="527"/>
                    <a:pt x="427" y="326"/>
                    <a:pt x="752" y="201"/>
                  </a:cubicBezTo>
                  <a:cubicBezTo>
                    <a:pt x="627" y="101"/>
                    <a:pt x="527" y="101"/>
                    <a:pt x="427" y="1"/>
                  </a:cubicBez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2" name="Google Shape;1172;p29"/>
            <p:cNvSpPr/>
            <p:nvPr/>
          </p:nvSpPr>
          <p:spPr>
            <a:xfrm>
              <a:off x="3260800" y="1057675"/>
              <a:ext cx="5675" cy="8150"/>
            </a:xfrm>
            <a:custGeom>
              <a:avLst/>
              <a:gdLst/>
              <a:ahLst/>
              <a:cxnLst/>
              <a:rect l="l" t="t" r="r" b="b"/>
              <a:pathLst>
                <a:path w="227" h="326" extrusionOk="0">
                  <a:moveTo>
                    <a:pt x="226" y="0"/>
                  </a:moveTo>
                  <a:cubicBezTo>
                    <a:pt x="101" y="125"/>
                    <a:pt x="101" y="226"/>
                    <a:pt x="0" y="226"/>
                  </a:cubicBezTo>
                  <a:lnTo>
                    <a:pt x="0" y="326"/>
                  </a:lnTo>
                  <a:lnTo>
                    <a:pt x="226" y="125"/>
                  </a:lnTo>
                  <a:lnTo>
                    <a:pt x="226" y="0"/>
                  </a:ln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3" name="Google Shape;1173;p29"/>
            <p:cNvSpPr/>
            <p:nvPr/>
          </p:nvSpPr>
          <p:spPr>
            <a:xfrm>
              <a:off x="3310300" y="1057675"/>
              <a:ext cx="34475" cy="31350"/>
            </a:xfrm>
            <a:custGeom>
              <a:avLst/>
              <a:gdLst/>
              <a:ahLst/>
              <a:cxnLst/>
              <a:rect l="l" t="t" r="r" b="b"/>
              <a:pathLst>
                <a:path w="1379" h="1254" extrusionOk="0">
                  <a:moveTo>
                    <a:pt x="1379" y="0"/>
                  </a:moveTo>
                  <a:cubicBezTo>
                    <a:pt x="953" y="326"/>
                    <a:pt x="527" y="627"/>
                    <a:pt x="0" y="953"/>
                  </a:cubicBezTo>
                  <a:cubicBezTo>
                    <a:pt x="226" y="1153"/>
                    <a:pt x="326" y="1153"/>
                    <a:pt x="426" y="1253"/>
                  </a:cubicBezTo>
                  <a:cubicBezTo>
                    <a:pt x="627" y="1053"/>
                    <a:pt x="953" y="852"/>
                    <a:pt x="1254" y="627"/>
                  </a:cubicBezTo>
                  <a:cubicBezTo>
                    <a:pt x="1254" y="627"/>
                    <a:pt x="1379" y="526"/>
                    <a:pt x="1379" y="426"/>
                  </a:cubicBezTo>
                  <a:lnTo>
                    <a:pt x="1379" y="0"/>
                  </a:lnTo>
                  <a:close/>
                </a:path>
              </a:pathLst>
            </a:custGeom>
            <a:solidFill>
              <a:schemeClr val="dk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grpSp>
      <p:grpSp>
        <p:nvGrpSpPr>
          <p:cNvPr id="1174" name="Google Shape;1174;p29"/>
          <p:cNvGrpSpPr/>
          <p:nvPr/>
        </p:nvGrpSpPr>
        <p:grpSpPr>
          <a:xfrm>
            <a:off x="5460066" y="1231485"/>
            <a:ext cx="931595" cy="620030"/>
            <a:chOff x="1015083" y="2196153"/>
            <a:chExt cx="1242127" cy="826706"/>
          </a:xfrm>
        </p:grpSpPr>
        <p:sp>
          <p:nvSpPr>
            <p:cNvPr id="1175" name="Google Shape;1175;p29"/>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6" name="Google Shape;1176;p29"/>
            <p:cNvSpPr/>
            <p:nvPr/>
          </p:nvSpPr>
          <p:spPr>
            <a:xfrm>
              <a:off x="1284455" y="2196153"/>
              <a:ext cx="5210" cy="41"/>
            </a:xfrm>
            <a:custGeom>
              <a:avLst/>
              <a:gdLst/>
              <a:ahLst/>
              <a:cxnLst/>
              <a:rect l="l" t="t" r="r" b="b"/>
              <a:pathLst>
                <a:path w="127" h="1" extrusionOk="0">
                  <a:moveTo>
                    <a:pt x="126" y="0"/>
                  </a:move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7" name="Google Shape;1177;p29"/>
            <p:cNvSpPr/>
            <p:nvPr/>
          </p:nvSpPr>
          <p:spPr>
            <a:xfrm>
              <a:off x="1169297" y="2251661"/>
              <a:ext cx="4185" cy="41"/>
            </a:xfrm>
            <a:custGeom>
              <a:avLst/>
              <a:gdLst/>
              <a:ahLst/>
              <a:cxnLst/>
              <a:rect l="l" t="t" r="r" b="b"/>
              <a:pathLst>
                <a:path w="102" h="1" extrusionOk="0">
                  <a:moveTo>
                    <a:pt x="101" y="0"/>
                  </a:move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8" name="Google Shape;1178;p29"/>
            <p:cNvSpPr/>
            <p:nvPr/>
          </p:nvSpPr>
          <p:spPr>
            <a:xfrm>
              <a:off x="1289624" y="2196153"/>
              <a:ext cx="41" cy="41"/>
            </a:xfrm>
            <a:custGeom>
              <a:avLst/>
              <a:gdLst/>
              <a:ahLst/>
              <a:cxnLst/>
              <a:rect l="l" t="t" r="r" b="b"/>
              <a:pathLst>
                <a:path w="1" h="1" extrusionOk="0">
                  <a:moveTo>
                    <a:pt x="0" y="0"/>
                  </a:move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79" name="Google Shape;1179;p29"/>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0" name="Google Shape;1180;p29"/>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1" name="Google Shape;1181;p29"/>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2" name="Google Shape;1182;p29"/>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3" name="Google Shape;1183;p29"/>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4" name="Google Shape;1184;p29"/>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5" name="Google Shape;1185;p29"/>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6" name="Google Shape;1186;p29"/>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7" name="Google Shape;1187;p29"/>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8" name="Google Shape;1188;p29"/>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89" name="Google Shape;1189;p29"/>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0" name="Google Shape;1190;p29"/>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1" name="Google Shape;1191;p29"/>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2" name="Google Shape;1192;p29"/>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3" name="Google Shape;1193;p29"/>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4" name="Google Shape;1194;p29"/>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5" name="Google Shape;1195;p29"/>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6" name="Google Shape;1196;p29"/>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7" name="Google Shape;1197;p29"/>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8" name="Google Shape;1198;p29"/>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199" name="Google Shape;1199;p29"/>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sp>
          <p:nvSpPr>
            <p:cNvPr id="1200" name="Google Shape;1200;p29"/>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微軟正黑體" panose="020B0604030504040204" pitchFamily="34" charset="-120"/>
                <a:ea typeface="微軟正黑體" panose="020B0604030504040204" pitchFamily="34" charset="-120"/>
              </a:endParaRPr>
            </a:p>
          </p:txBody>
        </p:sp>
      </p:grpSp>
      <p:sp>
        <p:nvSpPr>
          <p:cNvPr id="1201" name="Google Shape;1201;p29"/>
          <p:cNvSpPr txBox="1">
            <a:spLocks noGrp="1"/>
          </p:cNvSpPr>
          <p:nvPr>
            <p:ph type="subTitle" idx="4294967295"/>
          </p:nvPr>
        </p:nvSpPr>
        <p:spPr>
          <a:xfrm flipH="1">
            <a:off x="3378314" y="4794728"/>
            <a:ext cx="3490183" cy="335629"/>
          </a:xfrm>
          <a:prstGeom prst="rect">
            <a:avLst/>
          </a:prstGeom>
        </p:spPr>
        <p:txBody>
          <a:bodyPr spcFirstLastPara="1" wrap="square" lIns="68569" tIns="68569" rIns="68569" bIns="68569" anchor="t" anchorCtr="0">
            <a:noAutofit/>
          </a:bodyPr>
          <a:lstStyle/>
          <a:p>
            <a:pPr marL="0" indent="0">
              <a:spcAft>
                <a:spcPts val="1200"/>
              </a:spcAft>
              <a:buNone/>
            </a:pPr>
            <a:r>
              <a:rPr lang="es" b="1" dirty="0">
                <a:latin typeface="微軟正黑體" panose="020B0604030504040204" pitchFamily="34" charset="-120"/>
                <a:ea typeface="微軟正黑體" panose="020B0604030504040204" pitchFamily="34" charset="-120"/>
                <a:cs typeface="Calibri"/>
                <a:sym typeface="Calibri"/>
              </a:rPr>
              <a:t>TibaMe AI班 04期 第3組   2020-0</a:t>
            </a:r>
            <a:r>
              <a:rPr lang="en-US" altLang="zh-TW" b="1" dirty="0">
                <a:latin typeface="微軟正黑體" panose="020B0604030504040204" pitchFamily="34" charset="-120"/>
                <a:ea typeface="微軟正黑體" panose="020B0604030504040204" pitchFamily="34" charset="-120"/>
                <a:cs typeface="Calibri"/>
                <a:sym typeface="Calibri"/>
              </a:rPr>
              <a:t>9</a:t>
            </a:r>
            <a:r>
              <a:rPr lang="es" b="1" dirty="0">
                <a:latin typeface="微軟正黑體" panose="020B0604030504040204" pitchFamily="34" charset="-120"/>
                <a:ea typeface="微軟正黑體" panose="020B0604030504040204" pitchFamily="34" charset="-120"/>
                <a:cs typeface="Calibri"/>
                <a:sym typeface="Calibri"/>
              </a:rPr>
              <a:t>-</a:t>
            </a:r>
            <a:r>
              <a:rPr lang="en-US" altLang="zh-TW" b="1" dirty="0">
                <a:latin typeface="微軟正黑體" panose="020B0604030504040204" pitchFamily="34" charset="-120"/>
                <a:ea typeface="微軟正黑體" panose="020B0604030504040204" pitchFamily="34" charset="-120"/>
                <a:cs typeface="Calibri"/>
                <a:sym typeface="Calibri"/>
              </a:rPr>
              <a:t>25</a:t>
            </a:r>
            <a:r>
              <a:rPr lang="es" b="1" dirty="0">
                <a:latin typeface="微軟正黑體" panose="020B0604030504040204" pitchFamily="34" charset="-120"/>
                <a:ea typeface="微軟正黑體" panose="020B0604030504040204" pitchFamily="34" charset="-120"/>
                <a:cs typeface="Calibri"/>
                <a:sym typeface="Calibri"/>
              </a:rPr>
              <a:t> </a:t>
            </a:r>
            <a:r>
              <a:rPr lang="zh-TW" altLang="en-US" b="1" dirty="0">
                <a:latin typeface="微軟正黑體" panose="020B0604030504040204" pitchFamily="34" charset="-120"/>
                <a:ea typeface="微軟正黑體" panose="020B0604030504040204" pitchFamily="34" charset="-120"/>
                <a:cs typeface="Calibri"/>
                <a:sym typeface="Calibri"/>
              </a:rPr>
              <a:t>成果報告</a:t>
            </a:r>
            <a:endParaRPr b="1" dirty="0">
              <a:latin typeface="微軟正黑體" panose="020B0604030504040204" pitchFamily="34" charset="-120"/>
              <a:ea typeface="微軟正黑體" panose="020B0604030504040204" pitchFamily="34" charset="-120"/>
              <a:cs typeface="Calibri"/>
              <a:sym typeface="Calibri"/>
            </a:endParaRPr>
          </a:p>
        </p:txBody>
      </p:sp>
      <p:sp>
        <p:nvSpPr>
          <p:cNvPr id="1203" name="Google Shape;1203;p29"/>
          <p:cNvSpPr txBox="1"/>
          <p:nvPr/>
        </p:nvSpPr>
        <p:spPr>
          <a:xfrm>
            <a:off x="690105" y="2568498"/>
            <a:ext cx="1341644" cy="869675"/>
          </a:xfrm>
          <a:prstGeom prst="rect">
            <a:avLst/>
          </a:prstGeom>
          <a:noFill/>
          <a:ln>
            <a:noFill/>
          </a:ln>
        </p:spPr>
        <p:txBody>
          <a:bodyPr spcFirstLastPara="1" wrap="square" lIns="68569" tIns="68569" rIns="68569" bIns="68569" numCol="2" anchor="t" anchorCtr="0">
            <a:noAutofit/>
          </a:bodyPr>
          <a:lstStyle/>
          <a:p>
            <a:pPr algn="ctr"/>
            <a:r>
              <a:rPr lang="es" sz="1200" dirty="0">
                <a:latin typeface="微軟正黑體" panose="020B0604030504040204" pitchFamily="34" charset="-120"/>
                <a:ea typeface="微軟正黑體" panose="020B0604030504040204" pitchFamily="34" charset="-120"/>
                <a:cs typeface="Josefin Slab"/>
                <a:sym typeface="Josefin Slab"/>
              </a:rPr>
              <a:t>王</a:t>
            </a:r>
            <a:r>
              <a:rPr lang="zh-TW" altLang="en-US" sz="1200" dirty="0">
                <a:latin typeface="微軟正黑體" panose="020B0604030504040204" pitchFamily="34" charset="-120"/>
                <a:ea typeface="微軟正黑體" panose="020B0604030504040204" pitchFamily="34" charset="-120"/>
                <a:cs typeface="Josefin Slab"/>
                <a:sym typeface="Josefin Slab"/>
              </a:rPr>
              <a:t>柏</a:t>
            </a:r>
            <a:r>
              <a:rPr lang="es" sz="1200" dirty="0">
                <a:latin typeface="微軟正黑體" panose="020B0604030504040204" pitchFamily="34" charset="-120"/>
                <a:ea typeface="微軟正黑體" panose="020B0604030504040204" pitchFamily="34" charset="-120"/>
                <a:cs typeface="Josefin Slab"/>
                <a:sym typeface="Josefin Slab"/>
              </a:rPr>
              <a:t>元</a:t>
            </a:r>
            <a:endParaRPr lang="en-US" altLang="zh-TW" sz="1200" dirty="0">
              <a:latin typeface="微軟正黑體" panose="020B0604030504040204" pitchFamily="34" charset="-120"/>
              <a:ea typeface="微軟正黑體" panose="020B0604030504040204" pitchFamily="34" charset="-120"/>
              <a:cs typeface="Josefin Slab"/>
              <a:sym typeface="Josefin Slab"/>
            </a:endParaRPr>
          </a:p>
          <a:p>
            <a:pPr algn="ctr"/>
            <a:r>
              <a:rPr lang="es" sz="1200" dirty="0">
                <a:latin typeface="微軟正黑體" panose="020B0604030504040204" pitchFamily="34" charset="-120"/>
                <a:ea typeface="微軟正黑體" panose="020B0604030504040204" pitchFamily="34" charset="-120"/>
                <a:cs typeface="Josefin Slab"/>
                <a:sym typeface="Josefin Slab"/>
              </a:rPr>
              <a:t>杜博文  </a:t>
            </a:r>
          </a:p>
          <a:p>
            <a:pPr algn="ctr"/>
            <a:r>
              <a:rPr lang="es" altLang="zh-TW" sz="1200" dirty="0">
                <a:latin typeface="微軟正黑體" panose="020B0604030504040204" pitchFamily="34" charset="-120"/>
                <a:ea typeface="微軟正黑體" panose="020B0604030504040204" pitchFamily="34" charset="-120"/>
                <a:cs typeface="Josefin Slab"/>
                <a:sym typeface="Josefin Slab"/>
              </a:rPr>
              <a:t>徐唯傑</a:t>
            </a:r>
            <a:endParaRPr lang="en-US" altLang="zh-TW" sz="1200" dirty="0">
              <a:latin typeface="微軟正黑體" panose="020B0604030504040204" pitchFamily="34" charset="-120"/>
              <a:ea typeface="微軟正黑體" panose="020B0604030504040204" pitchFamily="34" charset="-120"/>
              <a:cs typeface="Josefin Slab"/>
              <a:sym typeface="Josefin Slab"/>
            </a:endParaRPr>
          </a:p>
          <a:p>
            <a:pPr algn="ctr"/>
            <a:r>
              <a:rPr lang="zh-TW" altLang="en-US" sz="1200" dirty="0">
                <a:latin typeface="微軟正黑體" panose="020B0604030504040204" pitchFamily="34" charset="-120"/>
                <a:ea typeface="微軟正黑體" panose="020B0604030504040204" pitchFamily="34" charset="-120"/>
                <a:cs typeface="Josefin Slab"/>
                <a:sym typeface="Josefin Slab"/>
              </a:rPr>
              <a:t>廖崢圯</a:t>
            </a:r>
          </a:p>
          <a:p>
            <a:pPr algn="ctr"/>
            <a:r>
              <a:rPr lang="zh-TW" altLang="en-US" sz="1200" dirty="0">
                <a:latin typeface="微軟正黑體" panose="020B0604030504040204" pitchFamily="34" charset="-120"/>
                <a:ea typeface="微軟正黑體" panose="020B0604030504040204" pitchFamily="34" charset="-120"/>
                <a:cs typeface="Josefin Slab"/>
                <a:sym typeface="Josefin Slab"/>
              </a:rPr>
              <a:t>蔡睿陞</a:t>
            </a:r>
            <a:endParaRPr lang="en-US" altLang="zh-TW" sz="1200" dirty="0">
              <a:latin typeface="微軟正黑體" panose="020B0604030504040204" pitchFamily="34" charset="-120"/>
              <a:ea typeface="微軟正黑體" panose="020B0604030504040204" pitchFamily="34" charset="-120"/>
              <a:cs typeface="Josefin Slab"/>
              <a:sym typeface="Josefin Slab"/>
            </a:endParaRPr>
          </a:p>
          <a:p>
            <a:pPr algn="ctr"/>
            <a:r>
              <a:rPr lang="es" altLang="zh-TW" sz="1200" dirty="0">
                <a:latin typeface="微軟正黑體" panose="020B0604030504040204" pitchFamily="34" charset="-120"/>
                <a:ea typeface="微軟正黑體" panose="020B0604030504040204" pitchFamily="34" charset="-120"/>
                <a:cs typeface="Josefin Slab"/>
                <a:sym typeface="Josefin Slab"/>
              </a:rPr>
              <a:t>盧夷希</a:t>
            </a:r>
          </a:p>
          <a:p>
            <a:pPr algn="ctr"/>
            <a:r>
              <a:rPr lang="zh-TW" altLang="en-US" sz="1200" dirty="0">
                <a:latin typeface="微軟正黑體" panose="020B0604030504040204" pitchFamily="34" charset="-120"/>
                <a:ea typeface="微軟正黑體" panose="020B0604030504040204" pitchFamily="34" charset="-120"/>
                <a:cs typeface="Josefin Slab"/>
                <a:sym typeface="Josefin Slab"/>
              </a:rPr>
              <a:t>蕭英桀</a:t>
            </a:r>
            <a:endParaRPr lang="en-US" altLang="zh-TW" sz="1200" dirty="0">
              <a:latin typeface="微軟正黑體" panose="020B0604030504040204" pitchFamily="34" charset="-120"/>
              <a:ea typeface="微軟正黑體" panose="020B0604030504040204" pitchFamily="34" charset="-120"/>
              <a:cs typeface="Josefin Slab"/>
              <a:sym typeface="Josefin Slab"/>
            </a:endParaRPr>
          </a:p>
          <a:p>
            <a:pPr algn="ctr"/>
            <a:endParaRPr sz="1200" dirty="0">
              <a:latin typeface="微軟正黑體" panose="020B0604030504040204" pitchFamily="34" charset="-120"/>
              <a:ea typeface="微軟正黑體" panose="020B0604030504040204" pitchFamily="34" charset="-120"/>
              <a:cs typeface="Josefin Slab"/>
              <a:sym typeface="Josefin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6;p33">
            <a:extLst>
              <a:ext uri="{FF2B5EF4-FFF2-40B4-BE49-F238E27FC236}">
                <a16:creationId xmlns:a16="http://schemas.microsoft.com/office/drawing/2014/main" id="{AB509DF5-36D6-40F0-9FCC-F53B3A1A1353}"/>
              </a:ext>
            </a:extLst>
          </p:cNvPr>
          <p:cNvSpPr txBox="1">
            <a:spLocks noGrp="1"/>
          </p:cNvSpPr>
          <p:nvPr>
            <p:ph type="ctrTitle"/>
          </p:nvPr>
        </p:nvSpPr>
        <p:spPr>
          <a:xfrm>
            <a:off x="1503730" y="1017188"/>
            <a:ext cx="3850565" cy="638775"/>
          </a:xfrm>
          <a:prstGeom prst="rect">
            <a:avLst/>
          </a:prstGeom>
        </p:spPr>
        <p:txBody>
          <a:bodyPr spcFirstLastPara="1" vert="horz" wrap="square" lIns="68569" tIns="68569" rIns="68569" bIns="68569" rtlCol="0" anchor="b" anchorCtr="0">
            <a:noAutofit/>
          </a:bodyPr>
          <a:lstStyle/>
          <a:p>
            <a:r>
              <a:rPr lang="zh-TW" altLang="en-US" sz="2800" dirty="0">
                <a:latin typeface="微軟正黑體" panose="020B0604030504040204" pitchFamily="34" charset="-120"/>
                <a:ea typeface="微軟正黑體" panose="020B0604030504040204" pitchFamily="34" charset="-120"/>
              </a:rPr>
              <a:t>專案簡介與</a:t>
            </a:r>
            <a:r>
              <a:rPr lang="en-US" altLang="zh-TW" sz="2800" dirty="0">
                <a:latin typeface="微軟正黑體" panose="020B0604030504040204" pitchFamily="34" charset="-120"/>
                <a:ea typeface="微軟正黑體" panose="020B0604030504040204" pitchFamily="34" charset="-120"/>
              </a:rPr>
              <a:t>DEMO</a:t>
            </a:r>
            <a:endParaRPr sz="2800" dirty="0">
              <a:latin typeface="微軟正黑體" panose="020B0604030504040204" pitchFamily="34" charset="-120"/>
              <a:ea typeface="微軟正黑體" panose="020B0604030504040204" pitchFamily="34" charset="-120"/>
            </a:endParaRPr>
          </a:p>
        </p:txBody>
      </p:sp>
      <p:sp>
        <p:nvSpPr>
          <p:cNvPr id="12" name="Google Shape;2598;p57">
            <a:extLst>
              <a:ext uri="{FF2B5EF4-FFF2-40B4-BE49-F238E27FC236}">
                <a16:creationId xmlns:a16="http://schemas.microsoft.com/office/drawing/2014/main" id="{56AE9F4A-30C6-4ED9-9CB1-75E3F19756D8}"/>
              </a:ext>
            </a:extLst>
          </p:cNvPr>
          <p:cNvSpPr txBox="1"/>
          <p:nvPr/>
        </p:nvSpPr>
        <p:spPr>
          <a:xfrm>
            <a:off x="4473558" y="2976104"/>
            <a:ext cx="1761473" cy="1022868"/>
          </a:xfrm>
          <a:prstGeom prst="rect">
            <a:avLst/>
          </a:prstGeom>
          <a:noFill/>
          <a:ln>
            <a:noFill/>
          </a:ln>
        </p:spPr>
        <p:txBody>
          <a:bodyPr spcFirstLastPara="1" wrap="square" lIns="68569" tIns="68569" rIns="68569" bIns="68569" anchor="ctr" anchorCtr="0">
            <a:noAutofit/>
          </a:bodyPr>
          <a:lstStyle/>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專案概述</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DEMO</a:t>
            </a:r>
          </a:p>
        </p:txBody>
      </p:sp>
      <p:pic>
        <p:nvPicPr>
          <p:cNvPr id="11" name="圖片 10">
            <a:extLst>
              <a:ext uri="{FF2B5EF4-FFF2-40B4-BE49-F238E27FC236}">
                <a16:creationId xmlns:a16="http://schemas.microsoft.com/office/drawing/2014/main" id="{41FBD43C-6A54-4D04-BCF6-EFC627D626E5}"/>
              </a:ext>
            </a:extLst>
          </p:cNvPr>
          <p:cNvPicPr>
            <a:picLocks noChangeAspect="1"/>
          </p:cNvPicPr>
          <p:nvPr/>
        </p:nvPicPr>
        <p:blipFill rotWithShape="1">
          <a:blip r:embed="rId3"/>
          <a:srcRect l="25743" r="25743"/>
          <a:stretch/>
        </p:blipFill>
        <p:spPr>
          <a:xfrm>
            <a:off x="1191277" y="2974283"/>
            <a:ext cx="1761473" cy="1761473"/>
          </a:xfrm>
          <a:prstGeom prst="ellipse">
            <a:avLst/>
          </a:prstGeom>
          <a:ln>
            <a:noFill/>
          </a:ln>
          <a:effectLst>
            <a:softEdge rad="112500"/>
          </a:effectLst>
        </p:spPr>
      </p:pic>
      <p:sp>
        <p:nvSpPr>
          <p:cNvPr id="5" name="投影片編號版面配置區 15">
            <a:extLst>
              <a:ext uri="{FF2B5EF4-FFF2-40B4-BE49-F238E27FC236}">
                <a16:creationId xmlns:a16="http://schemas.microsoft.com/office/drawing/2014/main" id="{DB0954BC-9AAB-48C3-8A92-35C2166A108A}"/>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10</a:t>
            </a:fld>
            <a:endParaRPr lang="es" sz="1400"/>
          </a:p>
        </p:txBody>
      </p:sp>
      <p:pic>
        <p:nvPicPr>
          <p:cNvPr id="2" name="圖片 1" descr="一張含有 個人, 室內, 年輕, 小男孩 的圖片&#10;&#10;自動產生的描述">
            <a:extLst>
              <a:ext uri="{FF2B5EF4-FFF2-40B4-BE49-F238E27FC236}">
                <a16:creationId xmlns:a16="http://schemas.microsoft.com/office/drawing/2014/main" id="{55B54069-1820-4152-A15C-4B38C88C1440}"/>
              </a:ext>
            </a:extLst>
          </p:cNvPr>
          <p:cNvPicPr>
            <a:picLocks noChangeAspect="1"/>
          </p:cNvPicPr>
          <p:nvPr/>
        </p:nvPicPr>
        <p:blipFill rotWithShape="1">
          <a:blip r:embed="rId4"/>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055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60" name="Google Shape;2560;p56"/>
          <p:cNvSpPr txBox="1">
            <a:spLocks noGrp="1"/>
          </p:cNvSpPr>
          <p:nvPr>
            <p:ph type="ctrTitle"/>
          </p:nvPr>
        </p:nvSpPr>
        <p:spPr>
          <a:xfrm>
            <a:off x="1993027" y="636518"/>
            <a:ext cx="2908184" cy="479081"/>
          </a:xfrm>
          <a:prstGeom prst="rect">
            <a:avLst/>
          </a:prstGeom>
        </p:spPr>
        <p:txBody>
          <a:bodyPr spcFirstLastPara="1" wrap="square" lIns="51427" tIns="51427" rIns="51427" bIns="51427" anchor="b" anchorCtr="0">
            <a:noAutofit/>
          </a:bodyPr>
          <a:lstStyle/>
          <a:p>
            <a:r>
              <a:rPr lang="zh-TW" altLang="en-US" dirty="0"/>
              <a:t>預期使用狀況</a:t>
            </a:r>
            <a:endParaRPr dirty="0"/>
          </a:p>
        </p:txBody>
      </p:sp>
      <p:pic>
        <p:nvPicPr>
          <p:cNvPr id="3" name="圖片 2">
            <a:extLst>
              <a:ext uri="{FF2B5EF4-FFF2-40B4-BE49-F238E27FC236}">
                <a16:creationId xmlns:a16="http://schemas.microsoft.com/office/drawing/2014/main" id="{4682BEAC-8497-4D2D-AA01-20AA2163F1FB}"/>
              </a:ext>
            </a:extLst>
          </p:cNvPr>
          <p:cNvPicPr>
            <a:picLocks noChangeAspect="1"/>
          </p:cNvPicPr>
          <p:nvPr/>
        </p:nvPicPr>
        <p:blipFill>
          <a:blip r:embed="rId3"/>
          <a:stretch>
            <a:fillRect/>
          </a:stretch>
        </p:blipFill>
        <p:spPr>
          <a:xfrm>
            <a:off x="450850" y="2971462"/>
            <a:ext cx="1524058" cy="1905073"/>
          </a:xfrm>
          <a:prstGeom prst="rect">
            <a:avLst/>
          </a:prstGeom>
        </p:spPr>
      </p:pic>
      <p:grpSp>
        <p:nvGrpSpPr>
          <p:cNvPr id="10" name="群組 9">
            <a:extLst>
              <a:ext uri="{FF2B5EF4-FFF2-40B4-BE49-F238E27FC236}">
                <a16:creationId xmlns:a16="http://schemas.microsoft.com/office/drawing/2014/main" id="{7176EF07-AB8D-4363-8AF0-5886AD5442A7}"/>
              </a:ext>
            </a:extLst>
          </p:cNvPr>
          <p:cNvGrpSpPr/>
          <p:nvPr/>
        </p:nvGrpSpPr>
        <p:grpSpPr>
          <a:xfrm>
            <a:off x="1140434" y="1685101"/>
            <a:ext cx="3336355" cy="2230198"/>
            <a:chOff x="1777763" y="2114468"/>
            <a:chExt cx="2326858" cy="1555396"/>
          </a:xfrm>
        </p:grpSpPr>
        <p:grpSp>
          <p:nvGrpSpPr>
            <p:cNvPr id="2539" name="Google Shape;2539;p56"/>
            <p:cNvGrpSpPr/>
            <p:nvPr/>
          </p:nvGrpSpPr>
          <p:grpSpPr>
            <a:xfrm>
              <a:off x="1920214" y="2114468"/>
              <a:ext cx="2018807" cy="1248722"/>
              <a:chOff x="1889711" y="1758801"/>
              <a:chExt cx="3588989" cy="2219949"/>
            </a:xfrm>
          </p:grpSpPr>
          <p:grpSp>
            <p:nvGrpSpPr>
              <p:cNvPr id="2543" name="Google Shape;2543;p56"/>
              <p:cNvGrpSpPr/>
              <p:nvPr/>
            </p:nvGrpSpPr>
            <p:grpSpPr>
              <a:xfrm>
                <a:off x="2097350" y="1947400"/>
                <a:ext cx="1705200" cy="2021916"/>
                <a:chOff x="2097350" y="1597850"/>
                <a:chExt cx="1705200" cy="2021916"/>
              </a:xfrm>
            </p:grpSpPr>
            <p:cxnSp>
              <p:nvCxnSpPr>
                <p:cNvPr id="2544" name="Google Shape;2544;p56"/>
                <p:cNvCxnSpPr/>
                <p:nvPr/>
              </p:nvCxnSpPr>
              <p:spPr>
                <a:xfrm rot="10800000" flipH="1">
                  <a:off x="2097350" y="1597850"/>
                  <a:ext cx="1705200" cy="1048800"/>
                </a:xfrm>
                <a:prstGeom prst="bentConnector3">
                  <a:avLst>
                    <a:gd name="adj1" fmla="val 50000"/>
                  </a:avLst>
                </a:prstGeom>
                <a:noFill/>
                <a:ln w="28575" cap="flat" cmpd="sng">
                  <a:solidFill>
                    <a:schemeClr val="accent1"/>
                  </a:solidFill>
                  <a:prstDash val="solid"/>
                  <a:round/>
                  <a:headEnd type="none" w="med" len="med"/>
                  <a:tailEnd type="none" w="med" len="med"/>
                </a:ln>
              </p:spPr>
            </p:cxnSp>
            <p:cxnSp>
              <p:nvCxnSpPr>
                <p:cNvPr id="2545" name="Google Shape;2545;p56"/>
                <p:cNvCxnSpPr/>
                <p:nvPr/>
              </p:nvCxnSpPr>
              <p:spPr>
                <a:xfrm>
                  <a:off x="2100917" y="2645366"/>
                  <a:ext cx="1687800" cy="974400"/>
                </a:xfrm>
                <a:prstGeom prst="bentConnector3">
                  <a:avLst>
                    <a:gd name="adj1" fmla="val 50350"/>
                  </a:avLst>
                </a:prstGeom>
                <a:noFill/>
                <a:ln w="28575" cap="flat" cmpd="sng">
                  <a:solidFill>
                    <a:schemeClr val="accent1"/>
                  </a:solidFill>
                  <a:prstDash val="solid"/>
                  <a:round/>
                  <a:headEnd type="none" w="med" len="med"/>
                  <a:tailEnd type="none" w="med" len="med"/>
                </a:ln>
              </p:spPr>
            </p:cxnSp>
          </p:grpSp>
          <p:grpSp>
            <p:nvGrpSpPr>
              <p:cNvPr id="2546" name="Google Shape;2546;p56"/>
              <p:cNvGrpSpPr/>
              <p:nvPr/>
            </p:nvGrpSpPr>
            <p:grpSpPr>
              <a:xfrm>
                <a:off x="3762817" y="1758801"/>
                <a:ext cx="383625" cy="371825"/>
                <a:chOff x="3825650" y="1208950"/>
                <a:chExt cx="383625" cy="371825"/>
              </a:xfrm>
            </p:grpSpPr>
            <p:sp>
              <p:nvSpPr>
                <p:cNvPr id="2547" name="Google Shape;2547;p56"/>
                <p:cNvSpPr/>
                <p:nvPr/>
              </p:nvSpPr>
              <p:spPr>
                <a:xfrm>
                  <a:off x="3825650" y="1208950"/>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chemeClr val="accent1"/>
                </a:solidFill>
                <a:ln>
                  <a:noFill/>
                </a:ln>
              </p:spPr>
              <p:txBody>
                <a:bodyPr spcFirstLastPara="1" wrap="square" lIns="51427" tIns="51427" rIns="51427" bIns="51427" anchor="ctr" anchorCtr="0">
                  <a:noAutofit/>
                </a:bodyPr>
                <a:lstStyle/>
                <a:p>
                  <a:endParaRPr sz="1000"/>
                </a:p>
              </p:txBody>
            </p:sp>
            <p:sp>
              <p:nvSpPr>
                <p:cNvPr id="2548" name="Google Shape;2548;p56"/>
                <p:cNvSpPr/>
                <p:nvPr/>
              </p:nvSpPr>
              <p:spPr>
                <a:xfrm>
                  <a:off x="3981600" y="1301925"/>
                  <a:ext cx="63400" cy="63400"/>
                </a:xfrm>
                <a:custGeom>
                  <a:avLst/>
                  <a:gdLst/>
                  <a:ahLst/>
                  <a:cxnLst/>
                  <a:rect l="l" t="t" r="r" b="b"/>
                  <a:pathLst>
                    <a:path w="2536" h="2536" extrusionOk="0">
                      <a:moveTo>
                        <a:pt x="1268" y="0"/>
                      </a:moveTo>
                      <a:cubicBezTo>
                        <a:pt x="567" y="0"/>
                        <a:pt x="0" y="567"/>
                        <a:pt x="0" y="1268"/>
                      </a:cubicBezTo>
                      <a:cubicBezTo>
                        <a:pt x="0" y="1968"/>
                        <a:pt x="567" y="2535"/>
                        <a:pt x="1268" y="2535"/>
                      </a:cubicBezTo>
                      <a:cubicBezTo>
                        <a:pt x="1968" y="2535"/>
                        <a:pt x="2535" y="1968"/>
                        <a:pt x="2535" y="1268"/>
                      </a:cubicBezTo>
                      <a:cubicBezTo>
                        <a:pt x="2535" y="567"/>
                        <a:pt x="1968" y="0"/>
                        <a:pt x="1268" y="0"/>
                      </a:cubicBezTo>
                      <a:close/>
                    </a:path>
                  </a:pathLst>
                </a:custGeom>
                <a:solidFill>
                  <a:schemeClr val="dk1"/>
                </a:solidFill>
                <a:ln>
                  <a:noFill/>
                </a:ln>
              </p:spPr>
              <p:txBody>
                <a:bodyPr spcFirstLastPara="1" wrap="square" lIns="51427" tIns="51427" rIns="51427" bIns="51427" anchor="ctr" anchorCtr="0">
                  <a:noAutofit/>
                </a:bodyPr>
                <a:lstStyle/>
                <a:p>
                  <a:endParaRPr sz="1000"/>
                </a:p>
              </p:txBody>
            </p:sp>
            <p:sp>
              <p:nvSpPr>
                <p:cNvPr id="2549" name="Google Shape;2549;p56"/>
                <p:cNvSpPr/>
                <p:nvPr/>
              </p:nvSpPr>
              <p:spPr>
                <a:xfrm>
                  <a:off x="3962425" y="1377800"/>
                  <a:ext cx="101750" cy="91750"/>
                </a:xfrm>
                <a:custGeom>
                  <a:avLst/>
                  <a:gdLst/>
                  <a:ahLst/>
                  <a:cxnLst/>
                  <a:rect l="l" t="t" r="r" b="b"/>
                  <a:pathLst>
                    <a:path w="4070" h="3670" extrusionOk="0">
                      <a:moveTo>
                        <a:pt x="1034" y="1"/>
                      </a:moveTo>
                      <a:cubicBezTo>
                        <a:pt x="467" y="1"/>
                        <a:pt x="0" y="468"/>
                        <a:pt x="0" y="1035"/>
                      </a:cubicBezTo>
                      <a:lnTo>
                        <a:pt x="0" y="2636"/>
                      </a:lnTo>
                      <a:cubicBezTo>
                        <a:pt x="0" y="3203"/>
                        <a:pt x="467" y="3670"/>
                        <a:pt x="1034" y="3670"/>
                      </a:cubicBezTo>
                      <a:lnTo>
                        <a:pt x="3036" y="3670"/>
                      </a:lnTo>
                      <a:cubicBezTo>
                        <a:pt x="3603" y="3670"/>
                        <a:pt x="4070" y="3203"/>
                        <a:pt x="4070" y="2636"/>
                      </a:cubicBezTo>
                      <a:lnTo>
                        <a:pt x="4070" y="1035"/>
                      </a:lnTo>
                      <a:cubicBezTo>
                        <a:pt x="4070" y="468"/>
                        <a:pt x="3603" y="1"/>
                        <a:pt x="3036" y="1"/>
                      </a:cubicBezTo>
                      <a:close/>
                    </a:path>
                  </a:pathLst>
                </a:custGeom>
                <a:solidFill>
                  <a:schemeClr val="dk1"/>
                </a:solidFill>
                <a:ln>
                  <a:noFill/>
                </a:ln>
              </p:spPr>
              <p:txBody>
                <a:bodyPr spcFirstLastPara="1" wrap="square" lIns="51427" tIns="51427" rIns="51427" bIns="51427" anchor="ctr" anchorCtr="0">
                  <a:noAutofit/>
                </a:bodyPr>
                <a:lstStyle/>
                <a:p>
                  <a:endParaRPr sz="1000"/>
                </a:p>
              </p:txBody>
            </p:sp>
          </p:grpSp>
          <p:sp>
            <p:nvSpPr>
              <p:cNvPr id="2550" name="Google Shape;2550;p56"/>
              <p:cNvSpPr/>
              <p:nvPr/>
            </p:nvSpPr>
            <p:spPr>
              <a:xfrm>
                <a:off x="1889711" y="2707250"/>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accent4"/>
              </a:solidFill>
              <a:ln>
                <a:noFill/>
              </a:ln>
            </p:spPr>
            <p:txBody>
              <a:bodyPr spcFirstLastPara="1" wrap="square" lIns="51427" tIns="51427" rIns="51427" bIns="51427" anchor="ctr" anchorCtr="0">
                <a:noAutofit/>
              </a:bodyPr>
              <a:lstStyle/>
              <a:p>
                <a:endParaRPr sz="1000"/>
              </a:p>
            </p:txBody>
          </p:sp>
          <p:cxnSp>
            <p:nvCxnSpPr>
              <p:cNvPr id="2551" name="Google Shape;2551;p56"/>
              <p:cNvCxnSpPr/>
              <p:nvPr/>
            </p:nvCxnSpPr>
            <p:spPr>
              <a:xfrm>
                <a:off x="4066300" y="3978150"/>
                <a:ext cx="1412400" cy="600"/>
              </a:xfrm>
              <a:prstGeom prst="bentConnector3">
                <a:avLst>
                  <a:gd name="adj1" fmla="val 50000"/>
                </a:avLst>
              </a:prstGeom>
              <a:noFill/>
              <a:ln w="28575" cap="flat" cmpd="sng">
                <a:solidFill>
                  <a:schemeClr val="accent2"/>
                </a:solidFill>
                <a:prstDash val="solid"/>
                <a:round/>
                <a:headEnd type="none" w="med" len="med"/>
                <a:tailEnd type="none" w="med" len="med"/>
              </a:ln>
            </p:spPr>
          </p:cxnSp>
          <p:cxnSp>
            <p:nvCxnSpPr>
              <p:cNvPr id="2540" name="Google Shape;2540;p56"/>
              <p:cNvCxnSpPr>
                <a:cxnSpLocks/>
                <a:endCxn id="2572" idx="1"/>
              </p:cNvCxnSpPr>
              <p:nvPr/>
            </p:nvCxnSpPr>
            <p:spPr>
              <a:xfrm>
                <a:off x="4802322" y="2318769"/>
                <a:ext cx="657721" cy="465566"/>
              </a:xfrm>
              <a:prstGeom prst="bentConnector3">
                <a:avLst>
                  <a:gd name="adj1" fmla="val -773"/>
                </a:avLst>
              </a:prstGeom>
              <a:noFill/>
              <a:ln w="28575" cap="flat" cmpd="sng">
                <a:solidFill>
                  <a:schemeClr val="lt2"/>
                </a:solidFill>
                <a:prstDash val="solid"/>
                <a:round/>
                <a:headEnd type="none" w="med" len="med"/>
                <a:tailEnd type="none" w="med" len="med"/>
              </a:ln>
            </p:spPr>
          </p:cxnSp>
          <p:cxnSp>
            <p:nvCxnSpPr>
              <p:cNvPr id="2541" name="Google Shape;2541;p56"/>
              <p:cNvCxnSpPr>
                <a:cxnSpLocks/>
                <a:endCxn id="2571" idx="1"/>
              </p:cNvCxnSpPr>
              <p:nvPr/>
            </p:nvCxnSpPr>
            <p:spPr>
              <a:xfrm>
                <a:off x="4783108" y="1945125"/>
                <a:ext cx="674926" cy="379129"/>
              </a:xfrm>
              <a:prstGeom prst="bentConnector3">
                <a:avLst>
                  <a:gd name="adj1" fmla="val 2017"/>
                </a:avLst>
              </a:prstGeom>
              <a:noFill/>
              <a:ln w="28575" cap="flat" cmpd="sng">
                <a:solidFill>
                  <a:schemeClr val="dk2"/>
                </a:solidFill>
                <a:prstDash val="solid"/>
                <a:round/>
                <a:headEnd type="none" w="med" len="med"/>
                <a:tailEnd type="none" w="med" len="med"/>
              </a:ln>
            </p:spPr>
          </p:cxnSp>
          <p:cxnSp>
            <p:nvCxnSpPr>
              <p:cNvPr id="2542" name="Google Shape;2542;p56"/>
              <p:cNvCxnSpPr>
                <a:cxnSpLocks/>
              </p:cNvCxnSpPr>
              <p:nvPr/>
            </p:nvCxnSpPr>
            <p:spPr>
              <a:xfrm>
                <a:off x="4146442" y="1945126"/>
                <a:ext cx="1332258" cy="600"/>
              </a:xfrm>
              <a:prstGeom prst="bentConnector3">
                <a:avLst>
                  <a:gd name="adj1" fmla="val 50000"/>
                </a:avLst>
              </a:prstGeom>
              <a:noFill/>
              <a:ln w="28575" cap="flat" cmpd="sng">
                <a:solidFill>
                  <a:schemeClr val="accent4"/>
                </a:solidFill>
                <a:prstDash val="solid"/>
                <a:round/>
                <a:headEnd type="none" w="med" len="med"/>
                <a:tailEnd type="none" w="med" len="med"/>
              </a:ln>
            </p:spPr>
          </p:cxnSp>
        </p:grpSp>
        <p:sp>
          <p:nvSpPr>
            <p:cNvPr id="2552" name="Google Shape;2552;p56"/>
            <p:cNvSpPr/>
            <p:nvPr/>
          </p:nvSpPr>
          <p:spPr>
            <a:xfrm>
              <a:off x="3915308" y="2362401"/>
              <a:ext cx="162788" cy="151116"/>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chemeClr val="dk2"/>
            </a:solidFill>
            <a:ln>
              <a:noFill/>
            </a:ln>
          </p:spPr>
          <p:txBody>
            <a:bodyPr spcFirstLastPara="1" wrap="square" lIns="51427" tIns="51427" rIns="51427" bIns="51427" anchor="ctr" anchorCtr="0">
              <a:noAutofit/>
            </a:bodyPr>
            <a:lstStyle/>
            <a:p>
              <a:endParaRPr sz="1000"/>
            </a:p>
          </p:txBody>
        </p:sp>
        <p:sp>
          <p:nvSpPr>
            <p:cNvPr id="2553" name="Google Shape;2553;p56"/>
            <p:cNvSpPr/>
            <p:nvPr/>
          </p:nvSpPr>
          <p:spPr>
            <a:xfrm>
              <a:off x="3915313" y="2135074"/>
              <a:ext cx="162788" cy="151229"/>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chemeClr val="accent4"/>
            </a:solidFill>
            <a:ln>
              <a:noFill/>
            </a:ln>
          </p:spPr>
          <p:txBody>
            <a:bodyPr spcFirstLastPara="1" wrap="square" lIns="51427" tIns="51427" rIns="51427" bIns="51427" anchor="ctr" anchorCtr="0">
              <a:noAutofit/>
            </a:bodyPr>
            <a:lstStyle/>
            <a:p>
              <a:endParaRPr sz="1000"/>
            </a:p>
          </p:txBody>
        </p:sp>
        <p:sp>
          <p:nvSpPr>
            <p:cNvPr id="2554" name="Google Shape;2554;p56"/>
            <p:cNvSpPr/>
            <p:nvPr/>
          </p:nvSpPr>
          <p:spPr>
            <a:xfrm>
              <a:off x="3919321" y="3287258"/>
              <a:ext cx="162788" cy="151552"/>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chemeClr val="accent2"/>
            </a:solidFill>
            <a:ln>
              <a:noFill/>
            </a:ln>
          </p:spPr>
          <p:txBody>
            <a:bodyPr spcFirstLastPara="1" wrap="square" lIns="51427" tIns="51427" rIns="51427" bIns="51427" anchor="ctr" anchorCtr="0">
              <a:noAutofit/>
            </a:bodyPr>
            <a:lstStyle/>
            <a:p>
              <a:endParaRPr sz="1000"/>
            </a:p>
          </p:txBody>
        </p:sp>
        <p:sp>
          <p:nvSpPr>
            <p:cNvPr id="2555" name="Google Shape;2555;p56"/>
            <p:cNvSpPr/>
            <p:nvPr/>
          </p:nvSpPr>
          <p:spPr>
            <a:xfrm>
              <a:off x="3913168" y="2621087"/>
              <a:ext cx="162788" cy="151214"/>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chemeClr val="lt2"/>
            </a:solidFill>
            <a:ln>
              <a:noFill/>
            </a:ln>
          </p:spPr>
          <p:txBody>
            <a:bodyPr spcFirstLastPara="1" wrap="square" lIns="51427" tIns="51427" rIns="51427" bIns="51427" anchor="ctr" anchorCtr="0">
              <a:noAutofit/>
            </a:bodyPr>
            <a:lstStyle/>
            <a:p>
              <a:endParaRPr sz="1000"/>
            </a:p>
          </p:txBody>
        </p:sp>
        <p:grpSp>
          <p:nvGrpSpPr>
            <p:cNvPr id="2556" name="Google Shape;2556;p56"/>
            <p:cNvGrpSpPr/>
            <p:nvPr/>
          </p:nvGrpSpPr>
          <p:grpSpPr>
            <a:xfrm>
              <a:off x="2008866" y="2719211"/>
              <a:ext cx="98986" cy="145955"/>
              <a:chOff x="2047311" y="2833900"/>
              <a:chExt cx="175975" cy="259475"/>
            </a:xfrm>
          </p:grpSpPr>
          <p:sp>
            <p:nvSpPr>
              <p:cNvPr id="2557" name="Google Shape;2557;p56"/>
              <p:cNvSpPr/>
              <p:nvPr/>
            </p:nvSpPr>
            <p:spPr>
              <a:xfrm>
                <a:off x="2100686" y="3043325"/>
                <a:ext cx="70075" cy="17525"/>
              </a:xfrm>
              <a:custGeom>
                <a:avLst/>
                <a:gdLst/>
                <a:ahLst/>
                <a:cxnLst/>
                <a:rect l="l" t="t" r="r" b="b"/>
                <a:pathLst>
                  <a:path w="2803" h="701" extrusionOk="0">
                    <a:moveTo>
                      <a:pt x="367" y="1"/>
                    </a:moveTo>
                    <a:cubicBezTo>
                      <a:pt x="167" y="1"/>
                      <a:pt x="0" y="134"/>
                      <a:pt x="0" y="334"/>
                    </a:cubicBezTo>
                    <a:cubicBezTo>
                      <a:pt x="0" y="534"/>
                      <a:pt x="167" y="701"/>
                      <a:pt x="367" y="701"/>
                    </a:cubicBezTo>
                    <a:lnTo>
                      <a:pt x="2435" y="701"/>
                    </a:lnTo>
                    <a:cubicBezTo>
                      <a:pt x="2636" y="701"/>
                      <a:pt x="2769" y="534"/>
                      <a:pt x="2802" y="334"/>
                    </a:cubicBezTo>
                    <a:cubicBezTo>
                      <a:pt x="2802" y="134"/>
                      <a:pt x="2636" y="1"/>
                      <a:pt x="2435" y="1"/>
                    </a:cubicBezTo>
                    <a:close/>
                  </a:path>
                </a:pathLst>
              </a:custGeom>
              <a:solidFill>
                <a:srgbClr val="434343"/>
              </a:solidFill>
              <a:ln>
                <a:noFill/>
              </a:ln>
            </p:spPr>
            <p:txBody>
              <a:bodyPr spcFirstLastPara="1" wrap="square" lIns="51427" tIns="51427" rIns="51427" bIns="51427" anchor="ctr" anchorCtr="0">
                <a:noAutofit/>
              </a:bodyPr>
              <a:lstStyle/>
              <a:p>
                <a:endParaRPr sz="1000" i="1"/>
              </a:p>
            </p:txBody>
          </p:sp>
          <p:sp>
            <p:nvSpPr>
              <p:cNvPr id="2558" name="Google Shape;2558;p56"/>
              <p:cNvSpPr/>
              <p:nvPr/>
            </p:nvSpPr>
            <p:spPr>
              <a:xfrm>
                <a:off x="2114036" y="3075850"/>
                <a:ext cx="43375" cy="17525"/>
              </a:xfrm>
              <a:custGeom>
                <a:avLst/>
                <a:gdLst/>
                <a:ahLst/>
                <a:cxnLst/>
                <a:rect l="l" t="t" r="r" b="b"/>
                <a:pathLst>
                  <a:path w="1735" h="701" extrusionOk="0">
                    <a:moveTo>
                      <a:pt x="334" y="0"/>
                    </a:moveTo>
                    <a:cubicBezTo>
                      <a:pt x="134" y="0"/>
                      <a:pt x="0" y="167"/>
                      <a:pt x="0" y="367"/>
                    </a:cubicBezTo>
                    <a:cubicBezTo>
                      <a:pt x="0" y="568"/>
                      <a:pt x="134" y="701"/>
                      <a:pt x="334" y="701"/>
                    </a:cubicBezTo>
                    <a:lnTo>
                      <a:pt x="1401" y="701"/>
                    </a:lnTo>
                    <a:cubicBezTo>
                      <a:pt x="1601" y="701"/>
                      <a:pt x="1735" y="568"/>
                      <a:pt x="1735" y="367"/>
                    </a:cubicBezTo>
                    <a:cubicBezTo>
                      <a:pt x="1735" y="167"/>
                      <a:pt x="1601" y="0"/>
                      <a:pt x="1401" y="0"/>
                    </a:cubicBezTo>
                    <a:close/>
                  </a:path>
                </a:pathLst>
              </a:custGeom>
              <a:solidFill>
                <a:srgbClr val="434343"/>
              </a:solidFill>
              <a:ln>
                <a:noFill/>
              </a:ln>
            </p:spPr>
            <p:txBody>
              <a:bodyPr spcFirstLastPara="1" wrap="square" lIns="51427" tIns="51427" rIns="51427" bIns="51427" anchor="ctr" anchorCtr="0">
                <a:noAutofit/>
              </a:bodyPr>
              <a:lstStyle/>
              <a:p>
                <a:endParaRPr sz="1000" i="1"/>
              </a:p>
            </p:txBody>
          </p:sp>
          <p:sp>
            <p:nvSpPr>
              <p:cNvPr id="2559" name="Google Shape;2559;p56"/>
              <p:cNvSpPr/>
              <p:nvPr/>
            </p:nvSpPr>
            <p:spPr>
              <a:xfrm>
                <a:off x="2047311" y="2833900"/>
                <a:ext cx="175975" cy="192775"/>
              </a:xfrm>
              <a:custGeom>
                <a:avLst/>
                <a:gdLst/>
                <a:ahLst/>
                <a:cxnLst/>
                <a:rect l="l" t="t" r="r" b="b"/>
                <a:pathLst>
                  <a:path w="7039" h="7711" extrusionOk="0">
                    <a:moveTo>
                      <a:pt x="3852" y="1068"/>
                    </a:moveTo>
                    <a:cubicBezTo>
                      <a:pt x="3869" y="1068"/>
                      <a:pt x="3886" y="1069"/>
                      <a:pt x="3903" y="1072"/>
                    </a:cubicBezTo>
                    <a:cubicBezTo>
                      <a:pt x="4504" y="1106"/>
                      <a:pt x="5771" y="1606"/>
                      <a:pt x="6138" y="3240"/>
                    </a:cubicBezTo>
                    <a:cubicBezTo>
                      <a:pt x="6172" y="3441"/>
                      <a:pt x="6072" y="3641"/>
                      <a:pt x="5871" y="3674"/>
                    </a:cubicBezTo>
                    <a:lnTo>
                      <a:pt x="5805" y="3674"/>
                    </a:lnTo>
                    <a:cubicBezTo>
                      <a:pt x="5638" y="3674"/>
                      <a:pt x="5471" y="3574"/>
                      <a:pt x="5438" y="3407"/>
                    </a:cubicBezTo>
                    <a:cubicBezTo>
                      <a:pt x="5104" y="1873"/>
                      <a:pt x="3870" y="1773"/>
                      <a:pt x="3870" y="1773"/>
                    </a:cubicBezTo>
                    <a:cubicBezTo>
                      <a:pt x="3670" y="1773"/>
                      <a:pt x="3503" y="1606"/>
                      <a:pt x="3536" y="1406"/>
                    </a:cubicBezTo>
                    <a:cubicBezTo>
                      <a:pt x="3536" y="1223"/>
                      <a:pt x="3676" y="1068"/>
                      <a:pt x="3852" y="1068"/>
                    </a:cubicBezTo>
                    <a:close/>
                    <a:moveTo>
                      <a:pt x="3581" y="0"/>
                    </a:moveTo>
                    <a:cubicBezTo>
                      <a:pt x="3522" y="0"/>
                      <a:pt x="3462" y="2"/>
                      <a:pt x="3403" y="5"/>
                    </a:cubicBezTo>
                    <a:cubicBezTo>
                      <a:pt x="1568" y="72"/>
                      <a:pt x="67" y="1606"/>
                      <a:pt x="34" y="3441"/>
                    </a:cubicBezTo>
                    <a:cubicBezTo>
                      <a:pt x="1" y="4775"/>
                      <a:pt x="734" y="5909"/>
                      <a:pt x="1802" y="6543"/>
                    </a:cubicBezTo>
                    <a:cubicBezTo>
                      <a:pt x="2002" y="6643"/>
                      <a:pt x="2102" y="6843"/>
                      <a:pt x="2102" y="7077"/>
                    </a:cubicBezTo>
                    <a:lnTo>
                      <a:pt x="2102" y="7343"/>
                    </a:lnTo>
                    <a:cubicBezTo>
                      <a:pt x="2102" y="7544"/>
                      <a:pt x="2269" y="7710"/>
                      <a:pt x="2469" y="7710"/>
                    </a:cubicBezTo>
                    <a:lnTo>
                      <a:pt x="4604" y="7710"/>
                    </a:lnTo>
                    <a:cubicBezTo>
                      <a:pt x="4804" y="7710"/>
                      <a:pt x="4971" y="7544"/>
                      <a:pt x="4971" y="7343"/>
                    </a:cubicBezTo>
                    <a:lnTo>
                      <a:pt x="4971" y="7077"/>
                    </a:lnTo>
                    <a:cubicBezTo>
                      <a:pt x="4971" y="6843"/>
                      <a:pt x="5071" y="6643"/>
                      <a:pt x="5271" y="6543"/>
                    </a:cubicBezTo>
                    <a:cubicBezTo>
                      <a:pt x="6338" y="5942"/>
                      <a:pt x="7039" y="4808"/>
                      <a:pt x="7039" y="3507"/>
                    </a:cubicBezTo>
                    <a:cubicBezTo>
                      <a:pt x="7039" y="1565"/>
                      <a:pt x="5500" y="0"/>
                      <a:pt x="3581" y="0"/>
                    </a:cubicBezTo>
                    <a:close/>
                  </a:path>
                </a:pathLst>
              </a:custGeom>
              <a:solidFill>
                <a:schemeClr val="dk1"/>
              </a:solidFill>
              <a:ln>
                <a:noFill/>
              </a:ln>
            </p:spPr>
            <p:txBody>
              <a:bodyPr spcFirstLastPara="1" wrap="square" lIns="51427" tIns="51427" rIns="51427" bIns="51427" anchor="ctr" anchorCtr="0">
                <a:noAutofit/>
              </a:bodyPr>
              <a:lstStyle/>
              <a:p>
                <a:endParaRPr sz="1000" i="1"/>
              </a:p>
            </p:txBody>
          </p:sp>
        </p:grpSp>
        <p:sp>
          <p:nvSpPr>
            <p:cNvPr id="2561" name="Google Shape;2561;p56"/>
            <p:cNvSpPr txBox="1"/>
            <p:nvPr/>
          </p:nvSpPr>
          <p:spPr>
            <a:xfrm>
              <a:off x="1777763" y="2416669"/>
              <a:ext cx="608850" cy="209152"/>
            </a:xfrm>
            <a:prstGeom prst="rect">
              <a:avLst/>
            </a:prstGeom>
            <a:noFill/>
            <a:ln>
              <a:noFill/>
            </a:ln>
          </p:spPr>
          <p:txBody>
            <a:bodyPr spcFirstLastPara="1" wrap="square" lIns="0" tIns="3572" rIns="0" bIns="0" anchor="t" anchorCtr="0">
              <a:noAutofit/>
            </a:bodyPr>
            <a:lstStyle/>
            <a:p>
              <a:pPr algn="ctr"/>
              <a:r>
                <a:rPr lang="zh-TW" altLang="en-US" sz="1000" b="1" dirty="0">
                  <a:solidFill>
                    <a:schemeClr val="dk1"/>
                  </a:solidFill>
                  <a:latin typeface="微軟正黑體" panose="020B0604030504040204" pitchFamily="34" charset="-120"/>
                  <a:ea typeface="微軟正黑體" panose="020B0604030504040204" pitchFamily="34" charset="-120"/>
                  <a:cs typeface="Josefin Sans"/>
                  <a:sym typeface="Josefin Sans"/>
                </a:rPr>
                <a:t>使用者</a:t>
              </a:r>
              <a:endParaRPr lang="en-US" altLang="zh-TW" sz="100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pPr algn="ctr"/>
              <a:r>
                <a:rPr lang="zh-TW" altLang="en-US" sz="1000" b="1" dirty="0">
                  <a:solidFill>
                    <a:schemeClr val="dk1"/>
                  </a:solidFill>
                  <a:latin typeface="微軟正黑體" panose="020B0604030504040204" pitchFamily="34" charset="-120"/>
                  <a:ea typeface="微軟正黑體" panose="020B0604030504040204" pitchFamily="34" charset="-120"/>
                  <a:cs typeface="Josefin Sans"/>
                  <a:sym typeface="Josefin Sans"/>
                </a:rPr>
                <a:t>上傳一張照片</a:t>
              </a:r>
              <a:endParaRPr lang="en-US" altLang="zh-TW" sz="100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p:txBody>
        </p:sp>
        <p:sp>
          <p:nvSpPr>
            <p:cNvPr id="2562" name="Google Shape;2562;p56"/>
            <p:cNvSpPr txBox="1"/>
            <p:nvPr/>
          </p:nvSpPr>
          <p:spPr>
            <a:xfrm>
              <a:off x="2730908" y="2347134"/>
              <a:ext cx="737100" cy="248288"/>
            </a:xfrm>
            <a:prstGeom prst="rect">
              <a:avLst/>
            </a:prstGeom>
            <a:noFill/>
            <a:ln>
              <a:noFill/>
            </a:ln>
          </p:spPr>
          <p:txBody>
            <a:bodyPr spcFirstLastPara="1" wrap="square" lIns="0" tIns="3572" rIns="0" bIns="0" anchor="t" anchorCtr="0">
              <a:noAutofit/>
            </a:bodyPr>
            <a:lstStyle/>
            <a:p>
              <a:pPr algn="ctr"/>
              <a:r>
                <a:rPr lang="zh-TW" altLang="en-US" sz="1000" b="1" dirty="0">
                  <a:solidFill>
                    <a:srgbClr val="434343"/>
                  </a:solidFill>
                  <a:latin typeface="微軟正黑體" panose="020B0604030504040204" pitchFamily="34" charset="-120"/>
                  <a:ea typeface="微軟正黑體" panose="020B0604030504040204" pitchFamily="34" charset="-120"/>
                  <a:cs typeface="Josefin Sans"/>
                  <a:sym typeface="Josefin Sans"/>
                </a:rPr>
                <a:t>模擬表特</a:t>
              </a:r>
              <a:r>
                <a:rPr lang="en-US" altLang="zh-TW" sz="1000" b="1" dirty="0">
                  <a:solidFill>
                    <a:srgbClr val="434343"/>
                  </a:solidFill>
                  <a:latin typeface="微軟正黑體" panose="020B0604030504040204" pitchFamily="34" charset="-120"/>
                  <a:ea typeface="微軟正黑體" panose="020B0604030504040204" pitchFamily="34" charset="-120"/>
                  <a:cs typeface="Josefin Sans"/>
                  <a:sym typeface="Josefin Sans"/>
                </a:rPr>
                <a:t>PO</a:t>
              </a:r>
              <a:r>
                <a:rPr lang="zh-TW" altLang="en-US" sz="1000" b="1" dirty="0">
                  <a:solidFill>
                    <a:srgbClr val="434343"/>
                  </a:solidFill>
                  <a:latin typeface="微軟正黑體" panose="020B0604030504040204" pitchFamily="34" charset="-120"/>
                  <a:ea typeface="微軟正黑體" panose="020B0604030504040204" pitchFamily="34" charset="-120"/>
                  <a:cs typeface="Josefin Sans"/>
                  <a:sym typeface="Josefin Sans"/>
                </a:rPr>
                <a:t>文</a:t>
              </a:r>
              <a:br>
                <a:rPr lang="en-US" altLang="zh-TW" sz="1000" b="1" dirty="0">
                  <a:solidFill>
                    <a:srgbClr val="434343"/>
                  </a:solidFill>
                  <a:latin typeface="微軟正黑體" panose="020B0604030504040204" pitchFamily="34" charset="-120"/>
                  <a:ea typeface="微軟正黑體" panose="020B0604030504040204" pitchFamily="34" charset="-120"/>
                  <a:cs typeface="Josefin Sans"/>
                  <a:sym typeface="Josefin Sans"/>
                </a:rPr>
              </a:br>
              <a:r>
                <a:rPr lang="zh-TW" altLang="en-US" sz="1000" b="1" dirty="0">
                  <a:solidFill>
                    <a:srgbClr val="434343"/>
                  </a:solidFill>
                  <a:latin typeface="微軟正黑體" panose="020B0604030504040204" pitchFamily="34" charset="-120"/>
                  <a:ea typeface="微軟正黑體" panose="020B0604030504040204" pitchFamily="34" charset="-120"/>
                  <a:cs typeface="Josefin Sans"/>
                  <a:sym typeface="Josefin Sans"/>
                </a:rPr>
                <a:t>鄉民反應</a:t>
              </a:r>
              <a:endParaRPr lang="en-US" sz="900" dirty="0">
                <a:solidFill>
                  <a:srgbClr val="434343"/>
                </a:solidFill>
                <a:latin typeface="微軟正黑體" panose="020B0604030504040204" pitchFamily="34" charset="-120"/>
                <a:ea typeface="微軟正黑體" panose="020B0604030504040204" pitchFamily="34" charset="-120"/>
                <a:cs typeface="Josefin Slab"/>
                <a:sym typeface="Josefin Slab"/>
              </a:endParaRPr>
            </a:p>
          </p:txBody>
        </p:sp>
        <p:sp>
          <p:nvSpPr>
            <p:cNvPr id="2563" name="Google Shape;2563;p56"/>
            <p:cNvSpPr txBox="1"/>
            <p:nvPr/>
          </p:nvSpPr>
          <p:spPr>
            <a:xfrm>
              <a:off x="2756517" y="3502492"/>
              <a:ext cx="737100" cy="167372"/>
            </a:xfrm>
            <a:prstGeom prst="rect">
              <a:avLst/>
            </a:prstGeom>
            <a:noFill/>
            <a:ln>
              <a:noFill/>
            </a:ln>
          </p:spPr>
          <p:txBody>
            <a:bodyPr spcFirstLastPara="1" wrap="square" lIns="0" tIns="3572" rIns="0" bIns="0" anchor="t" anchorCtr="0">
              <a:noAutofit/>
            </a:bodyPr>
            <a:lstStyle/>
            <a:p>
              <a:pPr algn="ctr">
                <a:buClr>
                  <a:schemeClr val="dk1"/>
                </a:buClr>
              </a:pPr>
              <a:r>
                <a:rPr lang="zh-TW" altLang="en-US" sz="1000" b="1" dirty="0">
                  <a:solidFill>
                    <a:schemeClr val="dk1"/>
                  </a:solidFill>
                  <a:latin typeface="微軟正黑體" panose="020B0604030504040204" pitchFamily="34" charset="-120"/>
                  <a:ea typeface="微軟正黑體" panose="020B0604030504040204" pitchFamily="34" charset="-120"/>
                  <a:cs typeface="Josefin Slab"/>
                  <a:sym typeface="Josefin Sans"/>
                </a:rPr>
                <a:t>附加功能</a:t>
              </a:r>
              <a:endParaRPr sz="9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sp>
          <p:nvSpPr>
            <p:cNvPr id="2570" name="Google Shape;2570;p56"/>
            <p:cNvSpPr txBox="1"/>
            <p:nvPr/>
          </p:nvSpPr>
          <p:spPr>
            <a:xfrm>
              <a:off x="3888790" y="2127663"/>
              <a:ext cx="215831" cy="162844"/>
            </a:xfrm>
            <a:prstGeom prst="rect">
              <a:avLst/>
            </a:prstGeom>
            <a:noFill/>
            <a:ln>
              <a:noFill/>
            </a:ln>
          </p:spPr>
          <p:txBody>
            <a:bodyPr spcFirstLastPara="1" wrap="square" lIns="0" tIns="3572" rIns="0" bIns="0" anchor="ctr" anchorCtr="0">
              <a:noAutofit/>
            </a:bodyPr>
            <a:lstStyle/>
            <a:p>
              <a:pPr algn="ctr"/>
              <a:r>
                <a:rPr lang="es" sz="1000" b="1">
                  <a:solidFill>
                    <a:schemeClr val="dk1"/>
                  </a:solidFill>
                  <a:latin typeface="Josefin Sans"/>
                  <a:ea typeface="Josefin Sans"/>
                  <a:cs typeface="Josefin Sans"/>
                  <a:sym typeface="Josefin Sans"/>
                </a:rPr>
                <a:t>01</a:t>
              </a:r>
              <a:endParaRPr sz="800">
                <a:solidFill>
                  <a:schemeClr val="dk1"/>
                </a:solidFill>
                <a:latin typeface="Josefin Slab"/>
                <a:ea typeface="Josefin Slab"/>
                <a:cs typeface="Josefin Slab"/>
                <a:sym typeface="Josefin Slab"/>
              </a:endParaRPr>
            </a:p>
          </p:txBody>
        </p:sp>
        <p:sp>
          <p:nvSpPr>
            <p:cNvPr id="2571" name="Google Shape;2571;p56"/>
            <p:cNvSpPr txBox="1"/>
            <p:nvPr/>
          </p:nvSpPr>
          <p:spPr>
            <a:xfrm>
              <a:off x="3927398" y="2351113"/>
              <a:ext cx="140216" cy="162844"/>
            </a:xfrm>
            <a:prstGeom prst="rect">
              <a:avLst/>
            </a:prstGeom>
            <a:noFill/>
            <a:ln>
              <a:noFill/>
            </a:ln>
          </p:spPr>
          <p:txBody>
            <a:bodyPr spcFirstLastPara="1" wrap="square" lIns="0" tIns="3572" rIns="0" bIns="0" anchor="ctr" anchorCtr="0">
              <a:noAutofit/>
            </a:bodyPr>
            <a:lstStyle/>
            <a:p>
              <a:pPr algn="ctr"/>
              <a:r>
                <a:rPr lang="es" sz="1000" b="1" dirty="0">
                  <a:solidFill>
                    <a:schemeClr val="dk1"/>
                  </a:solidFill>
                  <a:latin typeface="Josefin Sans"/>
                  <a:ea typeface="Josefin Sans"/>
                  <a:cs typeface="Josefin Sans"/>
                  <a:sym typeface="Josefin Sans"/>
                </a:rPr>
                <a:t>02</a:t>
              </a:r>
              <a:endParaRPr sz="800" dirty="0">
                <a:solidFill>
                  <a:schemeClr val="dk1"/>
                </a:solidFill>
                <a:latin typeface="Josefin Slab"/>
                <a:ea typeface="Josefin Slab"/>
                <a:cs typeface="Josefin Slab"/>
                <a:sym typeface="Josefin Slab"/>
              </a:endParaRPr>
            </a:p>
          </p:txBody>
        </p:sp>
        <p:sp>
          <p:nvSpPr>
            <p:cNvPr id="2572" name="Google Shape;2572;p56"/>
            <p:cNvSpPr txBox="1"/>
            <p:nvPr/>
          </p:nvSpPr>
          <p:spPr>
            <a:xfrm>
              <a:off x="3928528" y="2609908"/>
              <a:ext cx="140216" cy="162844"/>
            </a:xfrm>
            <a:prstGeom prst="rect">
              <a:avLst/>
            </a:prstGeom>
            <a:noFill/>
            <a:ln>
              <a:noFill/>
            </a:ln>
          </p:spPr>
          <p:txBody>
            <a:bodyPr spcFirstLastPara="1" wrap="square" lIns="0" tIns="3572" rIns="0" bIns="0" anchor="ctr" anchorCtr="0">
              <a:noAutofit/>
            </a:bodyPr>
            <a:lstStyle/>
            <a:p>
              <a:pPr algn="ctr"/>
              <a:r>
                <a:rPr lang="es" sz="1000" b="1" dirty="0">
                  <a:solidFill>
                    <a:schemeClr val="dk1"/>
                  </a:solidFill>
                  <a:latin typeface="Josefin Sans"/>
                  <a:ea typeface="Josefin Sans"/>
                  <a:cs typeface="Josefin Sans"/>
                  <a:sym typeface="Josefin Sans"/>
                </a:rPr>
                <a:t>03</a:t>
              </a:r>
              <a:endParaRPr sz="800" dirty="0">
                <a:solidFill>
                  <a:schemeClr val="dk1"/>
                </a:solidFill>
                <a:latin typeface="Josefin Slab"/>
                <a:ea typeface="Josefin Slab"/>
                <a:cs typeface="Josefin Slab"/>
                <a:sym typeface="Josefin Slab"/>
              </a:endParaRPr>
            </a:p>
          </p:txBody>
        </p:sp>
        <p:sp>
          <p:nvSpPr>
            <p:cNvPr id="2573" name="Google Shape;2573;p56"/>
            <p:cNvSpPr txBox="1"/>
            <p:nvPr/>
          </p:nvSpPr>
          <p:spPr>
            <a:xfrm>
              <a:off x="3888784" y="3276941"/>
              <a:ext cx="215831" cy="162844"/>
            </a:xfrm>
            <a:prstGeom prst="rect">
              <a:avLst/>
            </a:prstGeom>
            <a:noFill/>
            <a:ln>
              <a:noFill/>
            </a:ln>
          </p:spPr>
          <p:txBody>
            <a:bodyPr spcFirstLastPara="1" wrap="square" lIns="0" tIns="3572" rIns="0" bIns="0" anchor="ctr" anchorCtr="0">
              <a:noAutofit/>
            </a:bodyPr>
            <a:lstStyle/>
            <a:p>
              <a:pPr algn="ctr"/>
              <a:r>
                <a:rPr lang="en-US" altLang="zh-TW" sz="1000" b="1" dirty="0">
                  <a:solidFill>
                    <a:schemeClr val="dk1"/>
                  </a:solidFill>
                  <a:latin typeface="Josefin Sans"/>
                  <a:ea typeface="Josefin Sans"/>
                  <a:cs typeface="Josefin Sans"/>
                  <a:sym typeface="Josefin Sans"/>
                </a:rPr>
                <a:t>05</a:t>
              </a:r>
              <a:endParaRPr sz="800" dirty="0">
                <a:solidFill>
                  <a:schemeClr val="dk1"/>
                </a:solidFill>
                <a:latin typeface="Josefin Slab"/>
                <a:ea typeface="Josefin Slab"/>
                <a:cs typeface="Josefin Slab"/>
                <a:sym typeface="Josefin Slab"/>
              </a:endParaRPr>
            </a:p>
          </p:txBody>
        </p:sp>
        <p:grpSp>
          <p:nvGrpSpPr>
            <p:cNvPr id="2574" name="Google Shape;2574;p56"/>
            <p:cNvGrpSpPr/>
            <p:nvPr/>
          </p:nvGrpSpPr>
          <p:grpSpPr>
            <a:xfrm>
              <a:off x="2974300" y="3249786"/>
              <a:ext cx="215804" cy="209152"/>
              <a:chOff x="3882350" y="3220400"/>
              <a:chExt cx="383650" cy="371825"/>
            </a:xfrm>
          </p:grpSpPr>
          <p:sp>
            <p:nvSpPr>
              <p:cNvPr id="2575" name="Google Shape;2575;p56"/>
              <p:cNvSpPr/>
              <p:nvPr/>
            </p:nvSpPr>
            <p:spPr>
              <a:xfrm>
                <a:off x="3882350" y="3220400"/>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chemeClr val="accent1"/>
              </a:solidFill>
              <a:ln>
                <a:noFill/>
              </a:ln>
            </p:spPr>
            <p:txBody>
              <a:bodyPr spcFirstLastPara="1" wrap="square" lIns="51427" tIns="51427" rIns="51427" bIns="51427" anchor="ctr" anchorCtr="0">
                <a:noAutofit/>
              </a:bodyPr>
              <a:lstStyle/>
              <a:p>
                <a:endParaRPr sz="1000"/>
              </a:p>
            </p:txBody>
          </p:sp>
          <p:sp>
            <p:nvSpPr>
              <p:cNvPr id="2576" name="Google Shape;2576;p56"/>
              <p:cNvSpPr/>
              <p:nvPr/>
            </p:nvSpPr>
            <p:spPr>
              <a:xfrm>
                <a:off x="3976600" y="3308716"/>
                <a:ext cx="192650" cy="192675"/>
              </a:xfrm>
              <a:custGeom>
                <a:avLst/>
                <a:gdLst/>
                <a:ahLst/>
                <a:cxnLst/>
                <a:rect l="l" t="t" r="r" b="b"/>
                <a:pathLst>
                  <a:path w="7706" h="7707" extrusionOk="0">
                    <a:moveTo>
                      <a:pt x="1901" y="1"/>
                    </a:moveTo>
                    <a:cubicBezTo>
                      <a:pt x="1701" y="1"/>
                      <a:pt x="1601" y="268"/>
                      <a:pt x="1735" y="401"/>
                    </a:cubicBezTo>
                    <a:lnTo>
                      <a:pt x="2435" y="1102"/>
                    </a:lnTo>
                    <a:cubicBezTo>
                      <a:pt x="2502" y="1168"/>
                      <a:pt x="2502" y="1302"/>
                      <a:pt x="2435" y="1402"/>
                    </a:cubicBezTo>
                    <a:lnTo>
                      <a:pt x="1401" y="2436"/>
                    </a:lnTo>
                    <a:cubicBezTo>
                      <a:pt x="1360" y="2463"/>
                      <a:pt x="1312" y="2480"/>
                      <a:pt x="1260" y="2480"/>
                    </a:cubicBezTo>
                    <a:cubicBezTo>
                      <a:pt x="1185" y="2480"/>
                      <a:pt x="1099" y="2447"/>
                      <a:pt x="1001" y="2369"/>
                    </a:cubicBezTo>
                    <a:lnTo>
                      <a:pt x="400" y="1735"/>
                    </a:lnTo>
                    <a:cubicBezTo>
                      <a:pt x="348" y="1693"/>
                      <a:pt x="289" y="1675"/>
                      <a:pt x="233" y="1675"/>
                    </a:cubicBezTo>
                    <a:cubicBezTo>
                      <a:pt x="110" y="1675"/>
                      <a:pt x="0" y="1765"/>
                      <a:pt x="0" y="1902"/>
                    </a:cubicBezTo>
                    <a:cubicBezTo>
                      <a:pt x="33" y="2369"/>
                      <a:pt x="200" y="2836"/>
                      <a:pt x="601" y="3203"/>
                    </a:cubicBezTo>
                    <a:cubicBezTo>
                      <a:pt x="951" y="3530"/>
                      <a:pt x="1399" y="3693"/>
                      <a:pt x="1854" y="3693"/>
                    </a:cubicBezTo>
                    <a:cubicBezTo>
                      <a:pt x="2049" y="3693"/>
                      <a:pt x="2245" y="3663"/>
                      <a:pt x="2435" y="3603"/>
                    </a:cubicBezTo>
                    <a:cubicBezTo>
                      <a:pt x="2462" y="3594"/>
                      <a:pt x="2486" y="3590"/>
                      <a:pt x="2509" y="3590"/>
                    </a:cubicBezTo>
                    <a:cubicBezTo>
                      <a:pt x="2571" y="3590"/>
                      <a:pt x="2620" y="3621"/>
                      <a:pt x="2669" y="3670"/>
                    </a:cubicBezTo>
                    <a:lnTo>
                      <a:pt x="4036" y="5038"/>
                    </a:lnTo>
                    <a:cubicBezTo>
                      <a:pt x="4103" y="5104"/>
                      <a:pt x="4136" y="5171"/>
                      <a:pt x="4103" y="5271"/>
                    </a:cubicBezTo>
                    <a:cubicBezTo>
                      <a:pt x="3870" y="5905"/>
                      <a:pt x="4036" y="6639"/>
                      <a:pt x="4537" y="7173"/>
                    </a:cubicBezTo>
                    <a:cubicBezTo>
                      <a:pt x="4904" y="7506"/>
                      <a:pt x="5337" y="7706"/>
                      <a:pt x="5804" y="7706"/>
                    </a:cubicBezTo>
                    <a:cubicBezTo>
                      <a:pt x="6004" y="7706"/>
                      <a:pt x="6138" y="7473"/>
                      <a:pt x="5971" y="7306"/>
                    </a:cubicBezTo>
                    <a:lnTo>
                      <a:pt x="5304" y="6639"/>
                    </a:lnTo>
                    <a:cubicBezTo>
                      <a:pt x="5204" y="6539"/>
                      <a:pt x="5204" y="6405"/>
                      <a:pt x="5304" y="6305"/>
                    </a:cubicBezTo>
                    <a:lnTo>
                      <a:pt x="6305" y="5305"/>
                    </a:lnTo>
                    <a:cubicBezTo>
                      <a:pt x="6355" y="5255"/>
                      <a:pt x="6413" y="5230"/>
                      <a:pt x="6471" y="5230"/>
                    </a:cubicBezTo>
                    <a:cubicBezTo>
                      <a:pt x="6530" y="5230"/>
                      <a:pt x="6588" y="5255"/>
                      <a:pt x="6638" y="5305"/>
                    </a:cubicBezTo>
                    <a:lnTo>
                      <a:pt x="7305" y="5972"/>
                    </a:lnTo>
                    <a:cubicBezTo>
                      <a:pt x="7358" y="6025"/>
                      <a:pt x="7418" y="6047"/>
                      <a:pt x="7474" y="6047"/>
                    </a:cubicBezTo>
                    <a:cubicBezTo>
                      <a:pt x="7597" y="6047"/>
                      <a:pt x="7706" y="5942"/>
                      <a:pt x="7706" y="5805"/>
                    </a:cubicBezTo>
                    <a:cubicBezTo>
                      <a:pt x="7706" y="5338"/>
                      <a:pt x="7505" y="4871"/>
                      <a:pt x="7139" y="4504"/>
                    </a:cubicBezTo>
                    <a:cubicBezTo>
                      <a:pt x="6765" y="4177"/>
                      <a:pt x="6310" y="4014"/>
                      <a:pt x="5853" y="4014"/>
                    </a:cubicBezTo>
                    <a:cubicBezTo>
                      <a:pt x="5657" y="4014"/>
                      <a:pt x="5461" y="4044"/>
                      <a:pt x="5271" y="4104"/>
                    </a:cubicBezTo>
                    <a:cubicBezTo>
                      <a:pt x="5244" y="4113"/>
                      <a:pt x="5219" y="4117"/>
                      <a:pt x="5197" y="4117"/>
                    </a:cubicBezTo>
                    <a:cubicBezTo>
                      <a:pt x="5135" y="4117"/>
                      <a:pt x="5086" y="4086"/>
                      <a:pt x="5037" y="4037"/>
                    </a:cubicBezTo>
                    <a:lnTo>
                      <a:pt x="3669" y="2703"/>
                    </a:lnTo>
                    <a:cubicBezTo>
                      <a:pt x="3603" y="2636"/>
                      <a:pt x="3603" y="2536"/>
                      <a:pt x="3636" y="2436"/>
                    </a:cubicBezTo>
                    <a:cubicBezTo>
                      <a:pt x="3836" y="1802"/>
                      <a:pt x="3703" y="1068"/>
                      <a:pt x="3169" y="568"/>
                    </a:cubicBezTo>
                    <a:cubicBezTo>
                      <a:pt x="2835" y="201"/>
                      <a:pt x="2368" y="34"/>
                      <a:pt x="1901" y="1"/>
                    </a:cubicBezTo>
                    <a:close/>
                  </a:path>
                </a:pathLst>
              </a:custGeom>
              <a:solidFill>
                <a:schemeClr val="dk1"/>
              </a:solidFill>
              <a:ln>
                <a:noFill/>
              </a:ln>
            </p:spPr>
            <p:txBody>
              <a:bodyPr spcFirstLastPara="1" wrap="square" lIns="51427" tIns="51427" rIns="51427" bIns="51427" anchor="ctr" anchorCtr="0">
                <a:noAutofit/>
              </a:bodyPr>
              <a:lstStyle/>
              <a:p>
                <a:endParaRPr sz="1000"/>
              </a:p>
            </p:txBody>
          </p:sp>
        </p:grpSp>
        <p:cxnSp>
          <p:nvCxnSpPr>
            <p:cNvPr id="58" name="Google Shape;2540;p56">
              <a:extLst>
                <a:ext uri="{FF2B5EF4-FFF2-40B4-BE49-F238E27FC236}">
                  <a16:creationId xmlns:a16="http://schemas.microsoft.com/office/drawing/2014/main" id="{22CA18E0-7C9E-4F5A-9955-88DCB140E3E6}"/>
                </a:ext>
              </a:extLst>
            </p:cNvPr>
            <p:cNvCxnSpPr>
              <a:cxnSpLocks/>
            </p:cNvCxnSpPr>
            <p:nvPr/>
          </p:nvCxnSpPr>
          <p:spPr>
            <a:xfrm>
              <a:off x="3547750" y="2691331"/>
              <a:ext cx="379523" cy="247406"/>
            </a:xfrm>
            <a:prstGeom prst="bentConnector3">
              <a:avLst>
                <a:gd name="adj1" fmla="val 1865"/>
              </a:avLst>
            </a:prstGeom>
            <a:noFill/>
            <a:ln w="28575" cap="flat" cmpd="sng">
              <a:solidFill>
                <a:srgbClr val="99CCFF"/>
              </a:solidFill>
              <a:prstDash val="solid"/>
              <a:round/>
              <a:headEnd type="none" w="med" len="med"/>
              <a:tailEnd type="none" w="med" len="med"/>
            </a:ln>
          </p:spPr>
        </p:cxnSp>
        <p:sp>
          <p:nvSpPr>
            <p:cNvPr id="60" name="Google Shape;2555;p56">
              <a:extLst>
                <a:ext uri="{FF2B5EF4-FFF2-40B4-BE49-F238E27FC236}">
                  <a16:creationId xmlns:a16="http://schemas.microsoft.com/office/drawing/2014/main" id="{657C3CD4-9256-479F-A5B9-FC090B8056F4}"/>
                </a:ext>
              </a:extLst>
            </p:cNvPr>
            <p:cNvSpPr/>
            <p:nvPr/>
          </p:nvSpPr>
          <p:spPr>
            <a:xfrm>
              <a:off x="3905953" y="2867696"/>
              <a:ext cx="162788" cy="151214"/>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99CCFF"/>
            </a:solidFill>
            <a:ln>
              <a:noFill/>
            </a:ln>
          </p:spPr>
          <p:txBody>
            <a:bodyPr spcFirstLastPara="1" wrap="square" lIns="51427" tIns="51427" rIns="51427" bIns="51427" anchor="ctr" anchorCtr="0">
              <a:noAutofit/>
            </a:bodyPr>
            <a:lstStyle/>
            <a:p>
              <a:endParaRPr sz="1000"/>
            </a:p>
          </p:txBody>
        </p:sp>
        <p:sp>
          <p:nvSpPr>
            <p:cNvPr id="59" name="Google Shape;2572;p56">
              <a:extLst>
                <a:ext uri="{FF2B5EF4-FFF2-40B4-BE49-F238E27FC236}">
                  <a16:creationId xmlns:a16="http://schemas.microsoft.com/office/drawing/2014/main" id="{62A3FC67-192A-4337-B4B6-9E5DE680FB5D}"/>
                </a:ext>
              </a:extLst>
            </p:cNvPr>
            <p:cNvSpPr txBox="1"/>
            <p:nvPr/>
          </p:nvSpPr>
          <p:spPr>
            <a:xfrm>
              <a:off x="3923557" y="2862277"/>
              <a:ext cx="140216" cy="162844"/>
            </a:xfrm>
            <a:prstGeom prst="rect">
              <a:avLst/>
            </a:prstGeom>
            <a:noFill/>
            <a:ln>
              <a:noFill/>
            </a:ln>
          </p:spPr>
          <p:txBody>
            <a:bodyPr spcFirstLastPara="1" wrap="square" lIns="0" tIns="3572" rIns="0" bIns="0" anchor="ctr" anchorCtr="0">
              <a:noAutofit/>
            </a:bodyPr>
            <a:lstStyle/>
            <a:p>
              <a:pPr algn="ctr"/>
              <a:r>
                <a:rPr lang="es" sz="1000" b="1" dirty="0">
                  <a:solidFill>
                    <a:schemeClr val="dk1"/>
                  </a:solidFill>
                  <a:latin typeface="Josefin Sans"/>
                  <a:ea typeface="Josefin Sans"/>
                  <a:cs typeface="Josefin Sans"/>
                  <a:sym typeface="Josefin Sans"/>
                </a:rPr>
                <a:t>04</a:t>
              </a:r>
              <a:endParaRPr sz="800" dirty="0">
                <a:solidFill>
                  <a:schemeClr val="dk1"/>
                </a:solidFill>
                <a:latin typeface="Josefin Slab"/>
                <a:ea typeface="Josefin Slab"/>
                <a:cs typeface="Josefin Slab"/>
                <a:sym typeface="Josefin Slab"/>
              </a:endParaRPr>
            </a:p>
          </p:txBody>
        </p:sp>
      </p:grpSp>
      <p:grpSp>
        <p:nvGrpSpPr>
          <p:cNvPr id="11" name="群組 10">
            <a:extLst>
              <a:ext uri="{FF2B5EF4-FFF2-40B4-BE49-F238E27FC236}">
                <a16:creationId xmlns:a16="http://schemas.microsoft.com/office/drawing/2014/main" id="{BEC54514-B045-48DC-9FF2-616D809CEC82}"/>
              </a:ext>
            </a:extLst>
          </p:cNvPr>
          <p:cNvGrpSpPr/>
          <p:nvPr/>
        </p:nvGrpSpPr>
        <p:grpSpPr>
          <a:xfrm>
            <a:off x="4464407" y="1637401"/>
            <a:ext cx="2424766" cy="2126193"/>
            <a:chOff x="4171556" y="1926545"/>
            <a:chExt cx="1621070" cy="1421460"/>
          </a:xfrm>
        </p:grpSpPr>
        <p:sp>
          <p:nvSpPr>
            <p:cNvPr id="2564" name="Google Shape;2564;p56"/>
            <p:cNvSpPr txBox="1"/>
            <p:nvPr/>
          </p:nvSpPr>
          <p:spPr>
            <a:xfrm>
              <a:off x="4171556" y="1926545"/>
              <a:ext cx="1475364" cy="275231"/>
            </a:xfrm>
            <a:prstGeom prst="rect">
              <a:avLst/>
            </a:prstGeom>
            <a:noFill/>
            <a:ln>
              <a:noFill/>
            </a:ln>
          </p:spPr>
          <p:txBody>
            <a:bodyPr spcFirstLastPara="1" wrap="square" lIns="0" tIns="3572" rIns="0" bIns="0" anchor="t" anchorCtr="0">
              <a:noAutofit/>
            </a:bodyPr>
            <a:lstStyle/>
            <a:p>
              <a:r>
                <a:rPr lang="zh-TW" altLang="en-US" sz="1050" b="1" dirty="0">
                  <a:solidFill>
                    <a:schemeClr val="dk1"/>
                  </a:solidFill>
                  <a:latin typeface="微軟正黑體" panose="020B0604030504040204" pitchFamily="34" charset="-120"/>
                  <a:ea typeface="微軟正黑體" panose="020B0604030504040204" pitchFamily="34" charset="-120"/>
                  <a:cs typeface="Josefin Sans"/>
                  <a:sym typeface="Josefin Sans"/>
                </a:rPr>
                <a:t>預測推文數</a:t>
              </a:r>
              <a:endParaRPr lang="en-US" altLang="zh-TW" sz="105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r>
                <a:rPr lang="en-US" altLang="zh-TW" sz="1000" dirty="0">
                  <a:solidFill>
                    <a:schemeClr val="dk1"/>
                  </a:solidFill>
                  <a:latin typeface="微軟正黑體" panose="020B0604030504040204" pitchFamily="34" charset="-120"/>
                  <a:ea typeface="微軟正黑體" panose="020B0604030504040204" pitchFamily="34" charset="-120"/>
                  <a:cs typeface="Josefin Slab"/>
                  <a:sym typeface="Josefin Slab"/>
                </a:rPr>
                <a:t>XX</a:t>
              </a:r>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a:t>
              </a:r>
              <a:r>
                <a:rPr lang="en-US" altLang="zh-TW" sz="1000" dirty="0">
                  <a:solidFill>
                    <a:schemeClr val="dk1"/>
                  </a:solidFill>
                  <a:latin typeface="微軟正黑體" panose="020B0604030504040204" pitchFamily="34" charset="-120"/>
                  <a:ea typeface="微軟正黑體" panose="020B0604030504040204" pitchFamily="34" charset="-120"/>
                  <a:cs typeface="Josefin Slab"/>
                  <a:sym typeface="Josefin Slab"/>
                </a:rPr>
                <a:t>X9 …X1</a:t>
              </a:r>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a:t>
              </a:r>
              <a:r>
                <a:rPr lang="en-US" altLang="zh-TW" sz="1000" dirty="0">
                  <a:solidFill>
                    <a:schemeClr val="dk1"/>
                  </a:solidFill>
                  <a:latin typeface="微軟正黑體" panose="020B0604030504040204" pitchFamily="34" charset="-120"/>
                  <a:ea typeface="微軟正黑體" panose="020B0604030504040204" pitchFamily="34" charset="-120"/>
                  <a:cs typeface="Josefin Slab"/>
                  <a:sym typeface="Josefin Slab"/>
                </a:rPr>
                <a:t>0 ~ 99</a:t>
              </a:r>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、爆</a:t>
              </a:r>
              <a:endParaRPr lang="en-US" sz="10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sp>
          <p:nvSpPr>
            <p:cNvPr id="2565" name="Google Shape;2565;p56"/>
            <p:cNvSpPr txBox="1"/>
            <p:nvPr/>
          </p:nvSpPr>
          <p:spPr>
            <a:xfrm>
              <a:off x="4183256" y="2170411"/>
              <a:ext cx="1328563" cy="275231"/>
            </a:xfrm>
            <a:prstGeom prst="rect">
              <a:avLst/>
            </a:prstGeom>
            <a:noFill/>
            <a:ln>
              <a:noFill/>
            </a:ln>
          </p:spPr>
          <p:txBody>
            <a:bodyPr spcFirstLastPara="1" wrap="square" lIns="0" tIns="3572" rIns="0" bIns="0" anchor="t" anchorCtr="0">
              <a:noAutofit/>
            </a:bodyPr>
            <a:lstStyle/>
            <a:p>
              <a:r>
                <a:rPr lang="zh-TW" altLang="en-US" sz="1050" b="1" dirty="0">
                  <a:solidFill>
                    <a:schemeClr val="dk1"/>
                  </a:solidFill>
                  <a:latin typeface="微軟正黑體" panose="020B0604030504040204" pitchFamily="34" charset="-120"/>
                  <a:ea typeface="微軟正黑體" panose="020B0604030504040204" pitchFamily="34" charset="-120"/>
                  <a:cs typeface="Josefin Sans"/>
                  <a:sym typeface="Josefin Sans"/>
                </a:rPr>
                <a:t>類型分析</a:t>
              </a:r>
              <a:endParaRPr sz="105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正、可愛、短髮、騷、塑膠、醜、</a:t>
              </a:r>
              <a:br>
                <a:rPr lang="en-US" altLang="zh-TW" sz="1000" dirty="0">
                  <a:solidFill>
                    <a:schemeClr val="dk1"/>
                  </a:solidFill>
                  <a:latin typeface="微軟正黑體" panose="020B0604030504040204" pitchFamily="34" charset="-120"/>
                  <a:ea typeface="微軟正黑體" panose="020B0604030504040204" pitchFamily="34" charset="-120"/>
                  <a:cs typeface="Josefin Slab"/>
                  <a:sym typeface="Josefin Slab"/>
                </a:rPr>
              </a:br>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奶、腿、身材、求門、等分類</a:t>
              </a:r>
              <a:endParaRPr sz="10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sp>
          <p:nvSpPr>
            <p:cNvPr id="2566" name="Google Shape;2566;p56"/>
            <p:cNvSpPr txBox="1"/>
            <p:nvPr/>
          </p:nvSpPr>
          <p:spPr>
            <a:xfrm>
              <a:off x="4173899" y="2485883"/>
              <a:ext cx="1325302" cy="275231"/>
            </a:xfrm>
            <a:prstGeom prst="rect">
              <a:avLst/>
            </a:prstGeom>
            <a:noFill/>
            <a:ln>
              <a:noFill/>
            </a:ln>
          </p:spPr>
          <p:txBody>
            <a:bodyPr spcFirstLastPara="1" wrap="square" lIns="0" tIns="3572" rIns="0" bIns="0" anchor="t" anchorCtr="0">
              <a:noAutofit/>
            </a:bodyPr>
            <a:lstStyle/>
            <a:p>
              <a:r>
                <a:rPr lang="zh-TW" altLang="en-US" sz="1050" b="1" dirty="0">
                  <a:solidFill>
                    <a:schemeClr val="dk1"/>
                  </a:solidFill>
                  <a:latin typeface="微軟正黑體" panose="020B0604030504040204" pitchFamily="34" charset="-120"/>
                  <a:ea typeface="微軟正黑體" panose="020B0604030504040204" pitchFamily="34" charset="-120"/>
                  <a:cs typeface="Josefin Sans"/>
                  <a:sym typeface="Josefin Sans"/>
                </a:rPr>
                <a:t>推文模擬</a:t>
              </a:r>
              <a:endParaRPr sz="105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模擬可能的推文內容給使用者</a:t>
              </a:r>
              <a:endParaRPr sz="10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sp>
          <p:nvSpPr>
            <p:cNvPr id="2567" name="Google Shape;2567;p56"/>
            <p:cNvSpPr txBox="1"/>
            <p:nvPr/>
          </p:nvSpPr>
          <p:spPr>
            <a:xfrm>
              <a:off x="4183256" y="3072774"/>
              <a:ext cx="1609370" cy="275231"/>
            </a:xfrm>
            <a:prstGeom prst="rect">
              <a:avLst/>
            </a:prstGeom>
            <a:noFill/>
            <a:ln>
              <a:noFill/>
            </a:ln>
          </p:spPr>
          <p:txBody>
            <a:bodyPr spcFirstLastPara="1" wrap="square" lIns="0" tIns="3572" rIns="0" bIns="0" anchor="t" anchorCtr="0">
              <a:noAutofit/>
            </a:bodyPr>
            <a:lstStyle/>
            <a:p>
              <a:r>
                <a:rPr lang="zh-TW" altLang="en-US" sz="1050" b="1" dirty="0">
                  <a:solidFill>
                    <a:schemeClr val="dk1"/>
                  </a:solidFill>
                  <a:latin typeface="微軟正黑體" panose="020B0604030504040204" pitchFamily="34" charset="-120"/>
                  <a:ea typeface="微軟正黑體" panose="020B0604030504040204" pitchFamily="34" charset="-120"/>
                  <a:cs typeface="Josefin Sans"/>
                  <a:sym typeface="Josefin Sans"/>
                </a:rPr>
                <a:t>明星臉分析</a:t>
              </a:r>
              <a:endParaRPr sz="105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分析臉部特徵與明星相似程度</a:t>
              </a:r>
              <a:endParaRPr sz="10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sp>
          <p:nvSpPr>
            <p:cNvPr id="20" name="Google Shape;2566;p56">
              <a:extLst>
                <a:ext uri="{FF2B5EF4-FFF2-40B4-BE49-F238E27FC236}">
                  <a16:creationId xmlns:a16="http://schemas.microsoft.com/office/drawing/2014/main" id="{F9F4C1CB-3D98-49D6-B777-F11BC1C765EB}"/>
                </a:ext>
              </a:extLst>
            </p:cNvPr>
            <p:cNvSpPr txBox="1"/>
            <p:nvPr/>
          </p:nvSpPr>
          <p:spPr>
            <a:xfrm>
              <a:off x="4178662" y="2708164"/>
              <a:ext cx="1524688" cy="275231"/>
            </a:xfrm>
            <a:prstGeom prst="rect">
              <a:avLst/>
            </a:prstGeom>
            <a:noFill/>
            <a:ln>
              <a:noFill/>
            </a:ln>
          </p:spPr>
          <p:txBody>
            <a:bodyPr spcFirstLastPara="1" wrap="square" lIns="0" tIns="3572" rIns="0" bIns="0" anchor="t" anchorCtr="0">
              <a:noAutofit/>
            </a:bodyPr>
            <a:lstStyle/>
            <a:p>
              <a:r>
                <a:rPr lang="zh-TW" altLang="en-US" sz="1050" b="1" dirty="0">
                  <a:solidFill>
                    <a:schemeClr val="dk1"/>
                  </a:solidFill>
                  <a:latin typeface="微軟正黑體" panose="020B0604030504040204" pitchFamily="34" charset="-120"/>
                  <a:ea typeface="微軟正黑體" panose="020B0604030504040204" pitchFamily="34" charset="-120"/>
                  <a:cs typeface="Josefin Sans"/>
                  <a:sym typeface="Josefin Sans"/>
                </a:rPr>
                <a:t>相似結果</a:t>
              </a:r>
              <a:endParaRPr sz="1050" b="1" dirty="0">
                <a:solidFill>
                  <a:schemeClr val="dk1"/>
                </a:solidFill>
                <a:latin typeface="微軟正黑體" panose="020B0604030504040204" pitchFamily="34" charset="-120"/>
                <a:ea typeface="微軟正黑體" panose="020B0604030504040204" pitchFamily="34" charset="-120"/>
                <a:cs typeface="Josefin Sans"/>
                <a:sym typeface="Josefin Sans"/>
              </a:endParaRPr>
            </a:p>
            <a:p>
              <a:r>
                <a:rPr lang="zh-TW" altLang="en-US" sz="1000" dirty="0">
                  <a:solidFill>
                    <a:schemeClr val="dk1"/>
                  </a:solidFill>
                  <a:latin typeface="微軟正黑體" panose="020B0604030504040204" pitchFamily="34" charset="-120"/>
                  <a:ea typeface="微軟正黑體" panose="020B0604030504040204" pitchFamily="34" charset="-120"/>
                  <a:cs typeface="Josefin Slab"/>
                  <a:sym typeface="Josefin Slab"/>
                </a:rPr>
                <a:t>回應類似文章或類似圖片給使用者參考</a:t>
              </a:r>
              <a:endParaRPr sz="1000" dirty="0">
                <a:solidFill>
                  <a:schemeClr val="dk1"/>
                </a:solidFill>
                <a:latin typeface="微軟正黑體" panose="020B0604030504040204" pitchFamily="34" charset="-120"/>
                <a:ea typeface="微軟正黑體" panose="020B0604030504040204" pitchFamily="34" charset="-120"/>
                <a:cs typeface="Josefin Slab"/>
                <a:sym typeface="Josefin Slab"/>
              </a:endParaRPr>
            </a:p>
          </p:txBody>
        </p:sp>
      </p:grpSp>
      <p:sp>
        <p:nvSpPr>
          <p:cNvPr id="22" name="Google Shape;1204;p29">
            <a:extLst>
              <a:ext uri="{FF2B5EF4-FFF2-40B4-BE49-F238E27FC236}">
                <a16:creationId xmlns:a16="http://schemas.microsoft.com/office/drawing/2014/main" id="{48DFDD16-F877-4AB3-BB1B-2D3B00E7C7F5}"/>
              </a:ext>
            </a:extLst>
          </p:cNvPr>
          <p:cNvSpPr txBox="1">
            <a:spLocks/>
          </p:cNvSpPr>
          <p:nvPr/>
        </p:nvSpPr>
        <p:spPr>
          <a:xfrm flipH="1">
            <a:off x="1168140" y="4641044"/>
            <a:ext cx="824887" cy="184715"/>
          </a:xfrm>
          <a:prstGeom prst="rect">
            <a:avLst/>
          </a:prstGeom>
          <a:noFill/>
          <a:ln>
            <a:noFill/>
          </a:ln>
        </p:spPr>
        <p:txBody>
          <a:bodyPr spcFirstLastPara="1" wrap="square" lIns="51427" tIns="51427" rIns="51427" bIns="51427"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1pPr>
            <a:lvl2pPr marL="914400" marR="0" lvl="1"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2pPr>
            <a:lvl3pPr marL="1371600" marR="0" lvl="2"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3pPr>
            <a:lvl4pPr marL="1828800" marR="0" lvl="3"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4pPr>
            <a:lvl5pPr marL="2286000" marR="0" lvl="4"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5pPr>
            <a:lvl6pPr marL="2743200" marR="0" lvl="5"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6pPr>
            <a:lvl7pPr marL="3200400" marR="0" lvl="6"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7pPr>
            <a:lvl8pPr marL="3657600" marR="0" lvl="7"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8pPr>
            <a:lvl9pPr marL="4114800" marR="0" lvl="8" indent="-304800" algn="l" rtl="0">
              <a:lnSpc>
                <a:spcPct val="115000"/>
              </a:lnSpc>
              <a:spcBef>
                <a:spcPts val="1600"/>
              </a:spcBef>
              <a:spcAft>
                <a:spcPts val="160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9pPr>
          </a:lstStyle>
          <a:p>
            <a:pPr marL="0" indent="0" algn="r">
              <a:spcAft>
                <a:spcPts val="900"/>
              </a:spcAft>
              <a:buNone/>
            </a:pPr>
            <a:r>
              <a:rPr lang="en-US" altLang="zh-TW" sz="900" dirty="0" err="1">
                <a:solidFill>
                  <a:srgbClr val="FFFFFF"/>
                </a:solidFill>
                <a:latin typeface="微軟正黑體" panose="020B0604030504040204" pitchFamily="34" charset="-120"/>
                <a:ea typeface="微軟正黑體" panose="020B0604030504040204" pitchFamily="34" charset="-120"/>
                <a:cs typeface="Calibri"/>
                <a:sym typeface="Calibri"/>
              </a:rPr>
              <a:t>Dewi</a:t>
            </a:r>
            <a:r>
              <a:rPr lang="zh-TW" altLang="en-US" sz="900" dirty="0">
                <a:solidFill>
                  <a:srgbClr val="FFFFFF"/>
                </a:solidFill>
                <a:latin typeface="微軟正黑體" panose="020B0604030504040204" pitchFamily="34" charset="-120"/>
                <a:ea typeface="微軟正黑體" panose="020B0604030504040204" pitchFamily="34" charset="-120"/>
                <a:cs typeface="Calibri"/>
                <a:sym typeface="Calibri"/>
              </a:rPr>
              <a:t> 簡廷芮</a:t>
            </a:r>
          </a:p>
        </p:txBody>
      </p:sp>
      <p:sp>
        <p:nvSpPr>
          <p:cNvPr id="53" name="投影片編號版面配置區 15">
            <a:extLst>
              <a:ext uri="{FF2B5EF4-FFF2-40B4-BE49-F238E27FC236}">
                <a16:creationId xmlns:a16="http://schemas.microsoft.com/office/drawing/2014/main" id="{C3DCD7EB-4D89-475B-8FE6-3DEA50A30863}"/>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11</a:t>
            </a:fld>
            <a:endParaRPr lang="es" sz="1400"/>
          </a:p>
        </p:txBody>
      </p:sp>
      <p:pic>
        <p:nvPicPr>
          <p:cNvPr id="5" name="圖片 4" descr="一張含有 個人, 室內, 年輕, 小男孩 的圖片&#10;&#10;自動產生的描述">
            <a:extLst>
              <a:ext uri="{FF2B5EF4-FFF2-40B4-BE49-F238E27FC236}">
                <a16:creationId xmlns:a16="http://schemas.microsoft.com/office/drawing/2014/main" id="{03A72140-6EEF-4441-9419-87D136496FA2}"/>
              </a:ext>
            </a:extLst>
          </p:cNvPr>
          <p:cNvPicPr>
            <a:picLocks noChangeAspect="1"/>
          </p:cNvPicPr>
          <p:nvPr/>
        </p:nvPicPr>
        <p:blipFill rotWithShape="1">
          <a:blip r:embed="rId4"/>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994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pic>
        <p:nvPicPr>
          <p:cNvPr id="4" name="圖片 3"/>
          <p:cNvPicPr>
            <a:picLocks noChangeAspect="1"/>
          </p:cNvPicPr>
          <p:nvPr/>
        </p:nvPicPr>
        <p:blipFill rotWithShape="1">
          <a:blip r:embed="rId5"/>
          <a:srcRect l="10664" t="17103" r="8939"/>
          <a:stretch/>
        </p:blipFill>
        <p:spPr>
          <a:xfrm>
            <a:off x="4458952" y="1586177"/>
            <a:ext cx="1287938" cy="1018120"/>
          </a:xfrm>
          <a:prstGeom prst="rect">
            <a:avLst/>
          </a:prstGeom>
        </p:spPr>
      </p:pic>
      <p:sp>
        <p:nvSpPr>
          <p:cNvPr id="3481" name="Google Shape;3481;p63"/>
          <p:cNvSpPr txBox="1">
            <a:spLocks noGrp="1"/>
          </p:cNvSpPr>
          <p:nvPr>
            <p:ph type="ctrTitle"/>
          </p:nvPr>
        </p:nvSpPr>
        <p:spPr>
          <a:xfrm>
            <a:off x="2230524" y="693130"/>
            <a:ext cx="2324100" cy="510541"/>
          </a:xfrm>
          <a:prstGeom prst="rect">
            <a:avLst/>
          </a:prstGeom>
        </p:spPr>
        <p:txBody>
          <a:bodyPr spcFirstLastPara="1" wrap="square" lIns="51427" tIns="51427" rIns="51427" bIns="51427" anchor="b" anchorCtr="0">
            <a:noAutofit/>
          </a:bodyPr>
          <a:lstStyle/>
          <a:p>
            <a:r>
              <a:rPr lang="en-US" altLang="zh-TW" dirty="0">
                <a:latin typeface="微軟正黑體" panose="020B0604030504040204" pitchFamily="34" charset="-120"/>
                <a:ea typeface="微軟正黑體" panose="020B0604030504040204" pitchFamily="34" charset="-120"/>
              </a:rPr>
              <a:t>DEMO</a:t>
            </a:r>
            <a:endParaRPr dirty="0">
              <a:latin typeface="微軟正黑體" panose="020B0604030504040204" pitchFamily="34" charset="-120"/>
              <a:ea typeface="微軟正黑體" panose="020B0604030504040204" pitchFamily="34" charset="-120"/>
            </a:endParaRPr>
          </a:p>
        </p:txBody>
      </p:sp>
      <p:sp>
        <p:nvSpPr>
          <p:cNvPr id="3483" name="Google Shape;3483;p63"/>
          <p:cNvSpPr txBox="1">
            <a:spLocks noGrp="1"/>
          </p:cNvSpPr>
          <p:nvPr>
            <p:ph type="sldNum" idx="4294967295"/>
          </p:nvPr>
        </p:nvSpPr>
        <p:spPr>
          <a:xfrm>
            <a:off x="5585940" y="3658584"/>
            <a:ext cx="308644" cy="221400"/>
          </a:xfrm>
          <a:prstGeom prst="rect">
            <a:avLst/>
          </a:prstGeom>
        </p:spPr>
        <p:txBody>
          <a:bodyPr spcFirstLastPara="1" wrap="square" lIns="51427" tIns="51427" rIns="51427" bIns="51427" anchor="t" anchorCtr="0">
            <a:noAutofit/>
          </a:bodyPr>
          <a:lstStyle/>
          <a:p>
            <a:fld id="{00000000-1234-1234-1234-123412341234}" type="slidenum">
              <a:rPr lang="es"/>
              <a:pPr/>
              <a:t>12</a:t>
            </a:fld>
            <a:endParaRPr/>
          </a:p>
        </p:txBody>
      </p:sp>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249" y="1606438"/>
            <a:ext cx="1787541" cy="2383389"/>
          </a:xfrm>
          <a:prstGeom prst="rect">
            <a:avLst/>
          </a:prstGeom>
          <a:ln>
            <a:solidFill>
              <a:schemeClr val="tx1"/>
            </a:solidFill>
          </a:ln>
        </p:spPr>
      </p:pic>
      <p:pic>
        <p:nvPicPr>
          <p:cNvPr id="5" name="圖片 4"/>
          <p:cNvPicPr>
            <a:picLocks noChangeAspect="1"/>
          </p:cNvPicPr>
          <p:nvPr/>
        </p:nvPicPr>
        <p:blipFill rotWithShape="1">
          <a:blip r:embed="rId7">
            <a:extLst>
              <a:ext uri="{28A0092B-C50C-407E-A947-70E740481C1C}">
                <a14:useLocalDpi xmlns:a14="http://schemas.microsoft.com/office/drawing/2010/main" val="0"/>
              </a:ext>
            </a:extLst>
          </a:blip>
          <a:srcRect l="11713"/>
          <a:stretch/>
        </p:blipFill>
        <p:spPr>
          <a:xfrm>
            <a:off x="5283718" y="2392044"/>
            <a:ext cx="1333033" cy="1942715"/>
          </a:xfrm>
          <a:prstGeom prst="rect">
            <a:avLst/>
          </a:prstGeom>
          <a:ln>
            <a:solidFill>
              <a:schemeClr val="bg1">
                <a:lumMod val="10000"/>
              </a:schemeClr>
            </a:solidFill>
          </a:ln>
        </p:spPr>
      </p:pic>
      <p:pic>
        <p:nvPicPr>
          <p:cNvPr id="7" name="圖片 6"/>
          <p:cNvPicPr>
            <a:picLocks noChangeAspect="1"/>
          </p:cNvPicPr>
          <p:nvPr/>
        </p:nvPicPr>
        <p:blipFill rotWithShape="1">
          <a:blip r:embed="rId8">
            <a:extLst>
              <a:ext uri="{28A0092B-C50C-407E-A947-70E740481C1C}">
                <a14:useLocalDpi xmlns:a14="http://schemas.microsoft.com/office/drawing/2010/main" val="0"/>
              </a:ext>
            </a:extLst>
          </a:blip>
          <a:srcRect l="13095" t="39045" r="20316" b="24540"/>
          <a:stretch/>
        </p:blipFill>
        <p:spPr>
          <a:xfrm>
            <a:off x="5527576" y="1203671"/>
            <a:ext cx="1089175" cy="873602"/>
          </a:xfrm>
          <a:prstGeom prst="rect">
            <a:avLst/>
          </a:prstGeom>
          <a:ln>
            <a:solidFill>
              <a:schemeClr val="bg1">
                <a:lumMod val="10000"/>
              </a:schemeClr>
            </a:solidFill>
          </a:ln>
        </p:spPr>
      </p:pic>
      <p:pic>
        <p:nvPicPr>
          <p:cNvPr id="8" name="RPReplay_Final16003585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3471"/>
          <a:stretch/>
        </p:blipFill>
        <p:spPr>
          <a:xfrm>
            <a:off x="2593974" y="1427712"/>
            <a:ext cx="1596722" cy="2740839"/>
          </a:xfrm>
          <a:prstGeom prst="rect">
            <a:avLst/>
          </a:prstGeom>
          <a:ln>
            <a:solidFill>
              <a:schemeClr val="tx1"/>
            </a:solidFill>
          </a:ln>
        </p:spPr>
      </p:pic>
      <p:sp>
        <p:nvSpPr>
          <p:cNvPr id="2" name="箭號: 向右 1">
            <a:extLst>
              <a:ext uri="{FF2B5EF4-FFF2-40B4-BE49-F238E27FC236}">
                <a16:creationId xmlns:a16="http://schemas.microsoft.com/office/drawing/2014/main" id="{814B31EB-DFBE-408C-9B0C-713254F058E0}"/>
              </a:ext>
            </a:extLst>
          </p:cNvPr>
          <p:cNvSpPr/>
          <p:nvPr/>
        </p:nvSpPr>
        <p:spPr>
          <a:xfrm>
            <a:off x="2167152" y="2673291"/>
            <a:ext cx="310155" cy="249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15">
            <a:extLst>
              <a:ext uri="{FF2B5EF4-FFF2-40B4-BE49-F238E27FC236}">
                <a16:creationId xmlns:a16="http://schemas.microsoft.com/office/drawing/2014/main" id="{C6CE04A3-8DE6-47BA-911A-84D9BF1BD8D7}"/>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12</a:t>
            </a:fld>
            <a:endParaRPr lang="es" sz="1400"/>
          </a:p>
        </p:txBody>
      </p:sp>
      <p:pic>
        <p:nvPicPr>
          <p:cNvPr id="6" name="圖片 5" descr="一張含有 個人, 室內, 年輕, 小男孩 的圖片&#10;&#10;自動產生的描述">
            <a:extLst>
              <a:ext uri="{FF2B5EF4-FFF2-40B4-BE49-F238E27FC236}">
                <a16:creationId xmlns:a16="http://schemas.microsoft.com/office/drawing/2014/main" id="{6E9BFA64-B2FA-4C45-9F22-7B87EF23484A}"/>
              </a:ext>
            </a:extLst>
          </p:cNvPr>
          <p:cNvPicPr>
            <a:picLocks noChangeAspect="1"/>
          </p:cNvPicPr>
          <p:nvPr/>
        </p:nvPicPr>
        <p:blipFill rotWithShape="1">
          <a:blip r:embed="rId10"/>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18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sp>
        <p:nvSpPr>
          <p:cNvPr id="3481" name="Google Shape;3481;p63"/>
          <p:cNvSpPr txBox="1">
            <a:spLocks noGrp="1"/>
          </p:cNvSpPr>
          <p:nvPr>
            <p:ph type="ctrTitle"/>
          </p:nvPr>
        </p:nvSpPr>
        <p:spPr>
          <a:xfrm>
            <a:off x="2266951" y="1151685"/>
            <a:ext cx="2324100" cy="510541"/>
          </a:xfrm>
          <a:prstGeom prst="rect">
            <a:avLst/>
          </a:prstGeom>
        </p:spPr>
        <p:txBody>
          <a:bodyPr spcFirstLastPara="1" wrap="square" lIns="51427" tIns="51427" rIns="51427" bIns="51427" anchor="b" anchorCtr="0">
            <a:noAutofit/>
          </a:bodyPr>
          <a:lstStyle/>
          <a:p>
            <a:r>
              <a:rPr lang="zh-TW" altLang="en-US" dirty="0">
                <a:latin typeface="微軟正黑體" panose="020B0604030504040204" pitchFamily="34" charset="-120"/>
                <a:ea typeface="微軟正黑體" panose="020B0604030504040204" pitchFamily="34" charset="-120"/>
              </a:rPr>
              <a:t>如何實現</a:t>
            </a:r>
            <a:r>
              <a:rPr lang="en-US" altLang="zh-TW" dirty="0">
                <a:latin typeface="微軟正黑體" panose="020B0604030504040204" pitchFamily="34" charset="-120"/>
                <a:ea typeface="微軟正黑體" panose="020B0604030504040204" pitchFamily="34" charset="-120"/>
              </a:rPr>
              <a:t>?</a:t>
            </a:r>
            <a:endParaRPr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ACF9195C-34E7-46C1-9F1E-4A51D39FD00B}"/>
              </a:ext>
            </a:extLst>
          </p:cNvPr>
          <p:cNvPicPr>
            <a:picLocks noChangeAspect="1"/>
          </p:cNvPicPr>
          <p:nvPr/>
        </p:nvPicPr>
        <p:blipFill rotWithShape="1">
          <a:blip r:embed="rId3"/>
          <a:srcRect l="984" r="83600"/>
          <a:stretch/>
        </p:blipFill>
        <p:spPr>
          <a:xfrm>
            <a:off x="208129" y="1905343"/>
            <a:ext cx="664364" cy="972000"/>
          </a:xfrm>
          <a:prstGeom prst="rect">
            <a:avLst/>
          </a:prstGeom>
        </p:spPr>
      </p:pic>
      <p:pic>
        <p:nvPicPr>
          <p:cNvPr id="13" name="圖片 12">
            <a:extLst>
              <a:ext uri="{FF2B5EF4-FFF2-40B4-BE49-F238E27FC236}">
                <a16:creationId xmlns:a16="http://schemas.microsoft.com/office/drawing/2014/main" id="{93337C6B-74F8-4CB0-A1F5-DB8066B4BA56}"/>
              </a:ext>
            </a:extLst>
          </p:cNvPr>
          <p:cNvPicPr>
            <a:picLocks noChangeAspect="1"/>
          </p:cNvPicPr>
          <p:nvPr/>
        </p:nvPicPr>
        <p:blipFill rotWithShape="1">
          <a:blip r:embed="rId3"/>
          <a:srcRect l="16491" r="67562"/>
          <a:stretch/>
        </p:blipFill>
        <p:spPr>
          <a:xfrm>
            <a:off x="968071" y="2305004"/>
            <a:ext cx="687257" cy="972000"/>
          </a:xfrm>
          <a:prstGeom prst="rect">
            <a:avLst/>
          </a:prstGeom>
        </p:spPr>
      </p:pic>
      <p:pic>
        <p:nvPicPr>
          <p:cNvPr id="14" name="圖片 13">
            <a:extLst>
              <a:ext uri="{FF2B5EF4-FFF2-40B4-BE49-F238E27FC236}">
                <a16:creationId xmlns:a16="http://schemas.microsoft.com/office/drawing/2014/main" id="{D972FADF-BBC9-4C42-806D-4DFE432BDD1E}"/>
              </a:ext>
            </a:extLst>
          </p:cNvPr>
          <p:cNvPicPr>
            <a:picLocks noChangeAspect="1"/>
          </p:cNvPicPr>
          <p:nvPr/>
        </p:nvPicPr>
        <p:blipFill rotWithShape="1">
          <a:blip r:embed="rId3"/>
          <a:srcRect l="33302" r="50057"/>
          <a:stretch/>
        </p:blipFill>
        <p:spPr>
          <a:xfrm>
            <a:off x="208130" y="3046463"/>
            <a:ext cx="664364" cy="900442"/>
          </a:xfrm>
          <a:prstGeom prst="rect">
            <a:avLst/>
          </a:prstGeom>
        </p:spPr>
      </p:pic>
      <p:pic>
        <p:nvPicPr>
          <p:cNvPr id="15" name="圖片 14">
            <a:extLst>
              <a:ext uri="{FF2B5EF4-FFF2-40B4-BE49-F238E27FC236}">
                <a16:creationId xmlns:a16="http://schemas.microsoft.com/office/drawing/2014/main" id="{FF834329-4D0F-415D-AB6C-9A21B8BA1541}"/>
              </a:ext>
            </a:extLst>
          </p:cNvPr>
          <p:cNvPicPr>
            <a:picLocks noChangeAspect="1"/>
          </p:cNvPicPr>
          <p:nvPr/>
        </p:nvPicPr>
        <p:blipFill rotWithShape="1">
          <a:blip r:embed="rId3"/>
          <a:srcRect l="49959" r="34428"/>
          <a:stretch/>
        </p:blipFill>
        <p:spPr>
          <a:xfrm>
            <a:off x="6008485" y="3292626"/>
            <a:ext cx="672857" cy="972000"/>
          </a:xfrm>
          <a:prstGeom prst="rect">
            <a:avLst/>
          </a:prstGeom>
        </p:spPr>
      </p:pic>
      <p:pic>
        <p:nvPicPr>
          <p:cNvPr id="16" name="圖片 15">
            <a:extLst>
              <a:ext uri="{FF2B5EF4-FFF2-40B4-BE49-F238E27FC236}">
                <a16:creationId xmlns:a16="http://schemas.microsoft.com/office/drawing/2014/main" id="{3D170BAC-14FE-4983-87C0-86DAE9368ECF}"/>
              </a:ext>
            </a:extLst>
          </p:cNvPr>
          <p:cNvPicPr>
            <a:picLocks noChangeAspect="1"/>
          </p:cNvPicPr>
          <p:nvPr/>
        </p:nvPicPr>
        <p:blipFill rotWithShape="1">
          <a:blip r:embed="rId3"/>
          <a:srcRect l="66663" r="17723"/>
          <a:stretch/>
        </p:blipFill>
        <p:spPr>
          <a:xfrm>
            <a:off x="6027934" y="1977456"/>
            <a:ext cx="672857" cy="972000"/>
          </a:xfrm>
          <a:prstGeom prst="rect">
            <a:avLst/>
          </a:prstGeom>
        </p:spPr>
      </p:pic>
      <p:pic>
        <p:nvPicPr>
          <p:cNvPr id="17" name="圖片 16">
            <a:extLst>
              <a:ext uri="{FF2B5EF4-FFF2-40B4-BE49-F238E27FC236}">
                <a16:creationId xmlns:a16="http://schemas.microsoft.com/office/drawing/2014/main" id="{68984F0E-34D0-44C0-A00E-11B3E2580155}"/>
              </a:ext>
            </a:extLst>
          </p:cNvPr>
          <p:cNvPicPr>
            <a:picLocks noChangeAspect="1"/>
          </p:cNvPicPr>
          <p:nvPr/>
        </p:nvPicPr>
        <p:blipFill rotWithShape="1">
          <a:blip r:embed="rId3"/>
          <a:srcRect l="83592" r="794"/>
          <a:stretch/>
        </p:blipFill>
        <p:spPr>
          <a:xfrm>
            <a:off x="5277877" y="2598914"/>
            <a:ext cx="672857" cy="972000"/>
          </a:xfrm>
          <a:prstGeom prst="rect">
            <a:avLst/>
          </a:prstGeom>
        </p:spPr>
      </p:pic>
      <p:sp>
        <p:nvSpPr>
          <p:cNvPr id="49" name="投影片編號版面配置區 15">
            <a:extLst>
              <a:ext uri="{FF2B5EF4-FFF2-40B4-BE49-F238E27FC236}">
                <a16:creationId xmlns:a16="http://schemas.microsoft.com/office/drawing/2014/main" id="{1A4ED091-0273-4CB5-A3CE-FA04E550B85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13</a:t>
            </a:fld>
            <a:endParaRPr lang="es" sz="1400"/>
          </a:p>
        </p:txBody>
      </p:sp>
      <p:pic>
        <p:nvPicPr>
          <p:cNvPr id="2" name="圖片 1" descr="一張含有 個人, 室內, 年輕, 小男孩 的圖片&#10;&#10;自動產生的描述">
            <a:extLst>
              <a:ext uri="{FF2B5EF4-FFF2-40B4-BE49-F238E27FC236}">
                <a16:creationId xmlns:a16="http://schemas.microsoft.com/office/drawing/2014/main" id="{63EAFAF2-CA1C-4AA6-BCCD-E686BA0BFA02}"/>
              </a:ext>
            </a:extLst>
          </p:cNvPr>
          <p:cNvPicPr>
            <a:picLocks noChangeAspect="1"/>
          </p:cNvPicPr>
          <p:nvPr/>
        </p:nvPicPr>
        <p:blipFill rotWithShape="1">
          <a:blip r:embed="rId4"/>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3" name="資料庫圖表 2">
            <a:extLst>
              <a:ext uri="{FF2B5EF4-FFF2-40B4-BE49-F238E27FC236}">
                <a16:creationId xmlns:a16="http://schemas.microsoft.com/office/drawing/2014/main" id="{75F8B67F-4505-4CC6-8812-B8D9CCEACCA6}"/>
              </a:ext>
            </a:extLst>
          </p:cNvPr>
          <p:cNvGraphicFramePr/>
          <p:nvPr>
            <p:extLst>
              <p:ext uri="{D42A27DB-BD31-4B8C-83A1-F6EECF244321}">
                <p14:modId xmlns:p14="http://schemas.microsoft.com/office/powerpoint/2010/main" val="3223887165"/>
              </p:ext>
            </p:extLst>
          </p:nvPr>
        </p:nvGraphicFramePr>
        <p:xfrm>
          <a:off x="1125439" y="1900869"/>
          <a:ext cx="4572000"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02878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87F3414-114C-4E9E-861D-4668525E438F}"/>
              </a:ext>
            </a:extLst>
          </p:cNvPr>
          <p:cNvPicPr>
            <a:picLocks noChangeAspect="1"/>
          </p:cNvPicPr>
          <p:nvPr/>
        </p:nvPicPr>
        <p:blipFill>
          <a:blip r:embed="rId3"/>
          <a:stretch>
            <a:fillRect/>
          </a:stretch>
        </p:blipFill>
        <p:spPr>
          <a:xfrm>
            <a:off x="1155225" y="1430259"/>
            <a:ext cx="4025800" cy="2738118"/>
          </a:xfrm>
          <a:prstGeom prst="rect">
            <a:avLst/>
          </a:prstGeom>
          <a:ln>
            <a:solidFill>
              <a:srgbClr val="0070C0"/>
            </a:solidFill>
          </a:ln>
        </p:spPr>
      </p:pic>
      <p:sp>
        <p:nvSpPr>
          <p:cNvPr id="4" name="標題 3">
            <a:extLst>
              <a:ext uri="{FF2B5EF4-FFF2-40B4-BE49-F238E27FC236}">
                <a16:creationId xmlns:a16="http://schemas.microsoft.com/office/drawing/2014/main" id="{AD2C86E5-03B9-4CC5-8245-F31F4ECDE15A}"/>
              </a:ext>
            </a:extLst>
          </p:cNvPr>
          <p:cNvSpPr>
            <a:spLocks noGrp="1"/>
          </p:cNvSpPr>
          <p:nvPr>
            <p:ph type="ctrTitle"/>
          </p:nvPr>
        </p:nvSpPr>
        <p:spPr>
          <a:xfrm>
            <a:off x="2368013" y="642938"/>
            <a:ext cx="2121975" cy="638775"/>
          </a:xfrm>
        </p:spPr>
        <p:txBody>
          <a:bodyPr/>
          <a:lstStyle/>
          <a:p>
            <a:r>
              <a:rPr lang="en-US" altLang="zh-TW" dirty="0"/>
              <a:t>Data Flow</a:t>
            </a:r>
            <a:endParaRPr lang="zh-TW" altLang="en-US" dirty="0"/>
          </a:p>
        </p:txBody>
      </p:sp>
      <p:sp>
        <p:nvSpPr>
          <p:cNvPr id="7" name="矩形 6">
            <a:extLst>
              <a:ext uri="{FF2B5EF4-FFF2-40B4-BE49-F238E27FC236}">
                <a16:creationId xmlns:a16="http://schemas.microsoft.com/office/drawing/2014/main" id="{3909B5E1-252C-4FB4-85A9-7C08019B2DB6}"/>
              </a:ext>
            </a:extLst>
          </p:cNvPr>
          <p:cNvSpPr/>
          <p:nvPr/>
        </p:nvSpPr>
        <p:spPr>
          <a:xfrm>
            <a:off x="1155225" y="1923497"/>
            <a:ext cx="1684315" cy="1428750"/>
          </a:xfrm>
          <a:prstGeom prst="rect">
            <a:avLst/>
          </a:prstGeom>
          <a:noFill/>
          <a:ln w="57150">
            <a:solidFill>
              <a:schemeClr val="accent1">
                <a:lumMod val="75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050" dirty="0"/>
          </a:p>
        </p:txBody>
      </p:sp>
      <p:sp>
        <p:nvSpPr>
          <p:cNvPr id="9" name="矩形 8">
            <a:extLst>
              <a:ext uri="{FF2B5EF4-FFF2-40B4-BE49-F238E27FC236}">
                <a16:creationId xmlns:a16="http://schemas.microsoft.com/office/drawing/2014/main" id="{15381150-0126-4046-8711-A1BE697E40FD}"/>
              </a:ext>
            </a:extLst>
          </p:cNvPr>
          <p:cNvSpPr/>
          <p:nvPr/>
        </p:nvSpPr>
        <p:spPr>
          <a:xfrm>
            <a:off x="2996702" y="1923497"/>
            <a:ext cx="2184323" cy="2244881"/>
          </a:xfrm>
          <a:prstGeom prst="rect">
            <a:avLst/>
          </a:prstGeom>
          <a:noFill/>
          <a:ln w="57150">
            <a:solidFill>
              <a:schemeClr val="accent1">
                <a:lumMod val="75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050" dirty="0"/>
          </a:p>
        </p:txBody>
      </p:sp>
      <p:pic>
        <p:nvPicPr>
          <p:cNvPr id="10" name="圖片 9">
            <a:extLst>
              <a:ext uri="{FF2B5EF4-FFF2-40B4-BE49-F238E27FC236}">
                <a16:creationId xmlns:a16="http://schemas.microsoft.com/office/drawing/2014/main" id="{ACF9195C-34E7-46C1-9F1E-4A51D39FD00B}"/>
              </a:ext>
            </a:extLst>
          </p:cNvPr>
          <p:cNvPicPr>
            <a:picLocks noChangeAspect="1"/>
          </p:cNvPicPr>
          <p:nvPr/>
        </p:nvPicPr>
        <p:blipFill rotWithShape="1">
          <a:blip r:embed="rId4"/>
          <a:srcRect l="984" r="83600"/>
          <a:stretch/>
        </p:blipFill>
        <p:spPr>
          <a:xfrm>
            <a:off x="5582578" y="2722723"/>
            <a:ext cx="461364" cy="675000"/>
          </a:xfrm>
          <a:prstGeom prst="rect">
            <a:avLst/>
          </a:prstGeom>
        </p:spPr>
      </p:pic>
      <p:pic>
        <p:nvPicPr>
          <p:cNvPr id="11" name="圖片 10">
            <a:extLst>
              <a:ext uri="{FF2B5EF4-FFF2-40B4-BE49-F238E27FC236}">
                <a16:creationId xmlns:a16="http://schemas.microsoft.com/office/drawing/2014/main" id="{93337C6B-74F8-4CB0-A1F5-DB8066B4BA56}"/>
              </a:ext>
            </a:extLst>
          </p:cNvPr>
          <p:cNvPicPr>
            <a:picLocks noChangeAspect="1"/>
          </p:cNvPicPr>
          <p:nvPr/>
        </p:nvPicPr>
        <p:blipFill rotWithShape="1">
          <a:blip r:embed="rId4"/>
          <a:srcRect l="16491" r="67562"/>
          <a:stretch/>
        </p:blipFill>
        <p:spPr>
          <a:xfrm>
            <a:off x="5289423" y="3493377"/>
            <a:ext cx="477262" cy="675000"/>
          </a:xfrm>
          <a:prstGeom prst="rect">
            <a:avLst/>
          </a:prstGeom>
        </p:spPr>
      </p:pic>
      <p:pic>
        <p:nvPicPr>
          <p:cNvPr id="12" name="圖片 11">
            <a:extLst>
              <a:ext uri="{FF2B5EF4-FFF2-40B4-BE49-F238E27FC236}">
                <a16:creationId xmlns:a16="http://schemas.microsoft.com/office/drawing/2014/main" id="{D972FADF-BBC9-4C42-806D-4DFE432BDD1E}"/>
              </a:ext>
            </a:extLst>
          </p:cNvPr>
          <p:cNvPicPr>
            <a:picLocks noChangeAspect="1"/>
          </p:cNvPicPr>
          <p:nvPr/>
        </p:nvPicPr>
        <p:blipFill rotWithShape="1">
          <a:blip r:embed="rId4"/>
          <a:srcRect l="33302" r="50057"/>
          <a:stretch/>
        </p:blipFill>
        <p:spPr>
          <a:xfrm>
            <a:off x="2211914" y="3422812"/>
            <a:ext cx="498029" cy="675000"/>
          </a:xfrm>
          <a:prstGeom prst="rect">
            <a:avLst/>
          </a:prstGeom>
        </p:spPr>
      </p:pic>
      <p:pic>
        <p:nvPicPr>
          <p:cNvPr id="13" name="圖片 12">
            <a:extLst>
              <a:ext uri="{FF2B5EF4-FFF2-40B4-BE49-F238E27FC236}">
                <a16:creationId xmlns:a16="http://schemas.microsoft.com/office/drawing/2014/main" id="{FF834329-4D0F-415D-AB6C-9A21B8BA1541}"/>
              </a:ext>
            </a:extLst>
          </p:cNvPr>
          <p:cNvPicPr>
            <a:picLocks noChangeAspect="1"/>
          </p:cNvPicPr>
          <p:nvPr/>
        </p:nvPicPr>
        <p:blipFill rotWithShape="1">
          <a:blip r:embed="rId4"/>
          <a:srcRect l="49959" r="34428"/>
          <a:stretch/>
        </p:blipFill>
        <p:spPr>
          <a:xfrm>
            <a:off x="5295102" y="1930049"/>
            <a:ext cx="467262" cy="675000"/>
          </a:xfrm>
          <a:prstGeom prst="rect">
            <a:avLst/>
          </a:prstGeom>
        </p:spPr>
      </p:pic>
      <p:pic>
        <p:nvPicPr>
          <p:cNvPr id="14" name="圖片 13">
            <a:extLst>
              <a:ext uri="{FF2B5EF4-FFF2-40B4-BE49-F238E27FC236}">
                <a16:creationId xmlns:a16="http://schemas.microsoft.com/office/drawing/2014/main" id="{3D170BAC-14FE-4983-87C0-86DAE9368ECF}"/>
              </a:ext>
            </a:extLst>
          </p:cNvPr>
          <p:cNvPicPr>
            <a:picLocks noChangeAspect="1"/>
          </p:cNvPicPr>
          <p:nvPr/>
        </p:nvPicPr>
        <p:blipFill rotWithShape="1">
          <a:blip r:embed="rId4"/>
          <a:srcRect l="66663" r="17723"/>
          <a:stretch/>
        </p:blipFill>
        <p:spPr>
          <a:xfrm>
            <a:off x="5810311" y="1930049"/>
            <a:ext cx="467262" cy="675000"/>
          </a:xfrm>
          <a:prstGeom prst="rect">
            <a:avLst/>
          </a:prstGeom>
        </p:spPr>
      </p:pic>
      <p:pic>
        <p:nvPicPr>
          <p:cNvPr id="15" name="圖片 14">
            <a:extLst>
              <a:ext uri="{FF2B5EF4-FFF2-40B4-BE49-F238E27FC236}">
                <a16:creationId xmlns:a16="http://schemas.microsoft.com/office/drawing/2014/main" id="{68984F0E-34D0-44C0-A00E-11B3E2580155}"/>
              </a:ext>
            </a:extLst>
          </p:cNvPr>
          <p:cNvPicPr>
            <a:picLocks noChangeAspect="1"/>
          </p:cNvPicPr>
          <p:nvPr/>
        </p:nvPicPr>
        <p:blipFill rotWithShape="1">
          <a:blip r:embed="rId4"/>
          <a:srcRect l="83592" r="794"/>
          <a:stretch/>
        </p:blipFill>
        <p:spPr>
          <a:xfrm>
            <a:off x="5837657" y="3493377"/>
            <a:ext cx="467262" cy="675000"/>
          </a:xfrm>
          <a:prstGeom prst="rect">
            <a:avLst/>
          </a:prstGeom>
        </p:spPr>
      </p:pic>
      <p:sp>
        <p:nvSpPr>
          <p:cNvPr id="5" name="矩形 4">
            <a:extLst>
              <a:ext uri="{FF2B5EF4-FFF2-40B4-BE49-F238E27FC236}">
                <a16:creationId xmlns:a16="http://schemas.microsoft.com/office/drawing/2014/main" id="{36F2F3D5-4554-42CB-9274-F1D049CBC909}"/>
              </a:ext>
            </a:extLst>
          </p:cNvPr>
          <p:cNvSpPr/>
          <p:nvPr/>
        </p:nvSpPr>
        <p:spPr>
          <a:xfrm>
            <a:off x="4220648" y="1952909"/>
            <a:ext cx="960377" cy="275499"/>
          </a:xfrm>
          <a:prstGeom prst="rect">
            <a:avLst/>
          </a:prstGeom>
          <a:no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sz="1050"/>
          </a:p>
        </p:txBody>
      </p:sp>
      <p:sp>
        <p:nvSpPr>
          <p:cNvPr id="16" name="矩形 15">
            <a:extLst>
              <a:ext uri="{FF2B5EF4-FFF2-40B4-BE49-F238E27FC236}">
                <a16:creationId xmlns:a16="http://schemas.microsoft.com/office/drawing/2014/main" id="{19746B9F-CF27-40C7-81CB-8E2564D287DE}"/>
              </a:ext>
            </a:extLst>
          </p:cNvPr>
          <p:cNvSpPr/>
          <p:nvPr/>
        </p:nvSpPr>
        <p:spPr>
          <a:xfrm>
            <a:off x="1155226" y="1992050"/>
            <a:ext cx="926411" cy="275499"/>
          </a:xfrm>
          <a:prstGeom prst="rect">
            <a:avLst/>
          </a:prstGeom>
          <a:no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sz="1050"/>
          </a:p>
        </p:txBody>
      </p:sp>
      <p:sp>
        <p:nvSpPr>
          <p:cNvPr id="17" name="投影片編號版面配置區 15">
            <a:extLst>
              <a:ext uri="{FF2B5EF4-FFF2-40B4-BE49-F238E27FC236}">
                <a16:creationId xmlns:a16="http://schemas.microsoft.com/office/drawing/2014/main" id="{BE9CC44A-27A2-4C13-8427-875C097A0553}"/>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14</a:t>
            </a:fld>
            <a:endParaRPr lang="es" sz="1400"/>
          </a:p>
        </p:txBody>
      </p:sp>
      <p:pic>
        <p:nvPicPr>
          <p:cNvPr id="2" name="圖片 1" descr="一張含有 個人, 室內, 年輕, 小男孩 的圖片&#10;&#10;自動產生的描述">
            <a:extLst>
              <a:ext uri="{FF2B5EF4-FFF2-40B4-BE49-F238E27FC236}">
                <a16:creationId xmlns:a16="http://schemas.microsoft.com/office/drawing/2014/main" id="{50B733D9-0756-434B-9A42-D02B39DF6F1D}"/>
              </a:ext>
            </a:extLst>
          </p:cNvPr>
          <p:cNvPicPr>
            <a:picLocks noChangeAspect="1"/>
          </p:cNvPicPr>
          <p:nvPr/>
        </p:nvPicPr>
        <p:blipFill rotWithShape="1">
          <a:blip r:embed="rId5"/>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904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10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5" grpId="0" animBg="1"/>
      <p:bldP spid="5" grpId="1"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sp>
        <p:nvSpPr>
          <p:cNvPr id="3481" name="Google Shape;3481;p63"/>
          <p:cNvSpPr txBox="1">
            <a:spLocks noGrp="1"/>
          </p:cNvSpPr>
          <p:nvPr>
            <p:ph type="ctrTitle"/>
          </p:nvPr>
        </p:nvSpPr>
        <p:spPr>
          <a:xfrm>
            <a:off x="1519153" y="902418"/>
            <a:ext cx="3873498" cy="510541"/>
          </a:xfrm>
          <a:prstGeom prst="rect">
            <a:avLst/>
          </a:prstGeom>
        </p:spPr>
        <p:txBody>
          <a:bodyPr spcFirstLastPara="1" wrap="square" lIns="51427" tIns="51427" rIns="51427" bIns="51427" anchor="b" anchorCtr="0">
            <a:noAutofit/>
          </a:bodyPr>
          <a:lstStyle/>
          <a:p>
            <a:r>
              <a:rPr lang="zh-TW" altLang="en-US" dirty="0">
                <a:latin typeface="微軟正黑體" panose="020B0604030504040204" pitchFamily="34" charset="-120"/>
                <a:ea typeface="微軟正黑體" panose="020B0604030504040204" pitchFamily="34" charset="-120"/>
              </a:rPr>
              <a:t>資料來源＆資料處理</a:t>
            </a:r>
            <a:endParaRPr dirty="0">
              <a:latin typeface="微軟正黑體" panose="020B0604030504040204" pitchFamily="34" charset="-120"/>
              <a:ea typeface="微軟正黑體" panose="020B0604030504040204" pitchFamily="34" charset="-120"/>
            </a:endParaRPr>
          </a:p>
        </p:txBody>
      </p:sp>
      <p:sp>
        <p:nvSpPr>
          <p:cNvPr id="3483" name="Google Shape;3483;p63"/>
          <p:cNvSpPr txBox="1">
            <a:spLocks noGrp="1"/>
          </p:cNvSpPr>
          <p:nvPr>
            <p:ph type="sldNum" idx="4294967295"/>
          </p:nvPr>
        </p:nvSpPr>
        <p:spPr>
          <a:xfrm>
            <a:off x="5585940" y="3658584"/>
            <a:ext cx="308644" cy="221400"/>
          </a:xfrm>
          <a:prstGeom prst="rect">
            <a:avLst/>
          </a:prstGeom>
        </p:spPr>
        <p:txBody>
          <a:bodyPr spcFirstLastPara="1" wrap="square" lIns="51427" tIns="51427" rIns="51427" bIns="51427" anchor="t" anchorCtr="0">
            <a:noAutofit/>
          </a:bodyPr>
          <a:lstStyle/>
          <a:p>
            <a:fld id="{00000000-1234-1234-1234-123412341234}" type="slidenum">
              <a:rPr lang="es"/>
              <a:pPr/>
              <a:t>15</a:t>
            </a:fld>
            <a:endParaRPr/>
          </a:p>
        </p:txBody>
      </p:sp>
      <p:sp>
        <p:nvSpPr>
          <p:cNvPr id="18" name="Freeform 2"/>
          <p:cNvSpPr>
            <a:spLocks noEditPoints="1"/>
          </p:cNvSpPr>
          <p:nvPr/>
        </p:nvSpPr>
        <p:spPr bwMode="gray">
          <a:xfrm>
            <a:off x="227940" y="1789385"/>
            <a:ext cx="5985401" cy="2735618"/>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lumMod val="20000"/>
                  <a:lumOff val="80000"/>
                </a:schemeClr>
              </a:gs>
              <a:gs pos="100000">
                <a:schemeClr val="accent1">
                  <a:lumMod val="60000"/>
                  <a:lumOff val="40000"/>
                </a:schemeClr>
              </a:gs>
            </a:gsLst>
            <a:lin ang="5400000" scaled="1"/>
          </a:gradFill>
          <a:ln>
            <a:noFill/>
          </a:ln>
          <a:effectLst>
            <a:outerShdw blurRad="50800" dist="38100" dir="5400000" algn="t" rotWithShape="0">
              <a:prstClr val="black">
                <a:alpha val="40000"/>
              </a:prstClr>
            </a:outerShdw>
          </a:effectLst>
        </p:spPr>
        <p:txBody>
          <a:bodyPr/>
          <a:lstStyle/>
          <a:p>
            <a:endParaRPr lang="zh-CN" altLang="en-US" sz="1050" dirty="0"/>
          </a:p>
        </p:txBody>
      </p:sp>
      <p:sp>
        <p:nvSpPr>
          <p:cNvPr id="31" name="Text Box 10"/>
          <p:cNvSpPr txBox="1">
            <a:spLocks noChangeArrowheads="1"/>
          </p:cNvSpPr>
          <p:nvPr/>
        </p:nvSpPr>
        <p:spPr bwMode="gray">
          <a:xfrm rot="16200000">
            <a:off x="4649620" y="2760335"/>
            <a:ext cx="615553" cy="225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lgn="ctr"/>
            <a:r>
              <a:rPr lang="zh-TW" altLang="en-US" sz="2800" b="1">
                <a:latin typeface="微軟正黑體" panose="020B0604030504040204" pitchFamily="34" charset="-120"/>
                <a:ea typeface="微軟正黑體" panose="020B0604030504040204" pitchFamily="34" charset="-120"/>
              </a:rPr>
              <a:t>自然語言處理</a:t>
            </a:r>
            <a:endParaRPr lang="en-US" altLang="ko-KR" sz="2800" b="1" dirty="0">
              <a:latin typeface="微軟正黑體" panose="020B0604030504040204" pitchFamily="34" charset="-120"/>
              <a:ea typeface="微軟正黑體" panose="020B0604030504040204" pitchFamily="34" charset="-120"/>
            </a:endParaRPr>
          </a:p>
        </p:txBody>
      </p:sp>
      <p:sp>
        <p:nvSpPr>
          <p:cNvPr id="44" name="Text Box 29"/>
          <p:cNvSpPr txBox="1">
            <a:spLocks noChangeArrowheads="1"/>
          </p:cNvSpPr>
          <p:nvPr/>
        </p:nvSpPr>
        <p:spPr bwMode="gray">
          <a:xfrm rot="16200000">
            <a:off x="1966519" y="3099263"/>
            <a:ext cx="553998" cy="132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TW" altLang="en-US" sz="2400" b="1" dirty="0">
                <a:latin typeface="微軟正黑體" panose="020B0604030504040204" pitchFamily="34" charset="-120"/>
                <a:ea typeface="微軟正黑體" panose="020B0604030504040204" pitchFamily="34" charset="-120"/>
              </a:rPr>
              <a:t>影像辨識</a:t>
            </a:r>
            <a:endParaRPr lang="en-US" altLang="ko-KR" sz="2400" b="1" dirty="0">
              <a:latin typeface="微軟正黑體" panose="020B0604030504040204" pitchFamily="34" charset="-120"/>
              <a:ea typeface="微軟正黑體" panose="020B0604030504040204" pitchFamily="34" charset="-120"/>
            </a:endParaRPr>
          </a:p>
        </p:txBody>
      </p:sp>
      <p:sp>
        <p:nvSpPr>
          <p:cNvPr id="45" name="Text Box 30"/>
          <p:cNvSpPr txBox="1">
            <a:spLocks noChangeArrowheads="1"/>
          </p:cNvSpPr>
          <p:nvPr/>
        </p:nvSpPr>
        <p:spPr bwMode="gray">
          <a:xfrm rot="16200000">
            <a:off x="558001" y="2568147"/>
            <a:ext cx="461665" cy="101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TW" altLang="en-US" sz="1800" b="1" dirty="0">
                <a:latin typeface="微軟正黑體" panose="020B0604030504040204" pitchFamily="34" charset="-120"/>
                <a:ea typeface="微軟正黑體" panose="020B0604030504040204" pitchFamily="34" charset="-120"/>
              </a:rPr>
              <a:t>資料洗清</a:t>
            </a:r>
            <a:endParaRPr lang="en-US" altLang="ko-KR" sz="1800" b="1" dirty="0">
              <a:latin typeface="微軟正黑體" panose="020B0604030504040204" pitchFamily="34" charset="-120"/>
              <a:ea typeface="微軟正黑體" panose="020B0604030504040204" pitchFamily="34" charset="-120"/>
            </a:endParaRPr>
          </a:p>
        </p:txBody>
      </p:sp>
      <p:sp>
        <p:nvSpPr>
          <p:cNvPr id="46" name="Text Box 31"/>
          <p:cNvSpPr txBox="1">
            <a:spLocks noChangeArrowheads="1"/>
          </p:cNvSpPr>
          <p:nvPr/>
        </p:nvSpPr>
        <p:spPr bwMode="gray">
          <a:xfrm rot="16200000">
            <a:off x="913859" y="1711972"/>
            <a:ext cx="400110" cy="81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TW" altLang="en-US" b="1" dirty="0">
                <a:latin typeface="微軟正黑體" panose="020B0604030504040204" pitchFamily="34" charset="-120"/>
                <a:ea typeface="微軟正黑體" panose="020B0604030504040204" pitchFamily="34" charset="-120"/>
              </a:rPr>
              <a:t>網路爬蟲</a:t>
            </a:r>
            <a:endParaRPr lang="en-US" altLang="ko-KR" b="1" dirty="0">
              <a:latin typeface="微軟正黑體" panose="020B0604030504040204" pitchFamily="34" charset="-120"/>
              <a:ea typeface="微軟正黑體" panose="020B0604030504040204" pitchFamily="34" charset="-120"/>
            </a:endParaRPr>
          </a:p>
        </p:txBody>
      </p:sp>
      <p:pic>
        <p:nvPicPr>
          <p:cNvPr id="47" name="圖片 46">
            <a:extLst>
              <a:ext uri="{FF2B5EF4-FFF2-40B4-BE49-F238E27FC236}">
                <a16:creationId xmlns:a16="http://schemas.microsoft.com/office/drawing/2014/main" id="{E30E6C1F-2BD8-4ED4-995A-32D41B396504}"/>
              </a:ext>
            </a:extLst>
          </p:cNvPr>
          <p:cNvPicPr>
            <a:picLocks noChangeAspect="1"/>
          </p:cNvPicPr>
          <p:nvPr/>
        </p:nvPicPr>
        <p:blipFill rotWithShape="1">
          <a:blip r:embed="rId3"/>
          <a:srcRect t="1" b="3702"/>
          <a:stretch/>
        </p:blipFill>
        <p:spPr>
          <a:xfrm>
            <a:off x="1545057" y="2295327"/>
            <a:ext cx="452729" cy="435967"/>
          </a:xfrm>
          <a:prstGeom prst="rect">
            <a:avLst/>
          </a:prstGeom>
          <a:effectLst>
            <a:outerShdw blurRad="50800" dist="38100" dir="2700000" algn="tl" rotWithShape="0">
              <a:prstClr val="black">
                <a:alpha val="40000"/>
              </a:prstClr>
            </a:outerShdw>
          </a:effectLst>
        </p:spPr>
      </p:pic>
      <p:pic>
        <p:nvPicPr>
          <p:cNvPr id="48" name="圖片 47">
            <a:extLst>
              <a:ext uri="{FF2B5EF4-FFF2-40B4-BE49-F238E27FC236}">
                <a16:creationId xmlns:a16="http://schemas.microsoft.com/office/drawing/2014/main" id="{50ACA842-3C2A-4603-ACEB-C309AF9878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23765" y="2790865"/>
            <a:ext cx="510287" cy="510287"/>
          </a:xfrm>
          <a:prstGeom prst="rect">
            <a:avLst/>
          </a:prstGeom>
          <a:effectLst>
            <a:outerShdw blurRad="50800" dist="38100" dir="2700000" algn="tl" rotWithShape="0">
              <a:prstClr val="black">
                <a:alpha val="40000"/>
              </a:prstClr>
            </a:outerShdw>
          </a:effectLst>
        </p:spPr>
      </p:pic>
      <p:pic>
        <p:nvPicPr>
          <p:cNvPr id="49" name="圖片 48">
            <a:extLst>
              <a:ext uri="{FF2B5EF4-FFF2-40B4-BE49-F238E27FC236}">
                <a16:creationId xmlns:a16="http://schemas.microsoft.com/office/drawing/2014/main" id="{724A29FF-20D7-41E8-9A18-241E5AA5F1BE}"/>
              </a:ext>
            </a:extLst>
          </p:cNvPr>
          <p:cNvPicPr>
            <a:picLocks noChangeAspect="1"/>
          </p:cNvPicPr>
          <p:nvPr/>
        </p:nvPicPr>
        <p:blipFill>
          <a:blip r:embed="rId5"/>
          <a:stretch>
            <a:fillRect/>
          </a:stretch>
        </p:blipFill>
        <p:spPr>
          <a:xfrm>
            <a:off x="2751349" y="2077081"/>
            <a:ext cx="1231046" cy="410349"/>
          </a:xfrm>
          <a:prstGeom prst="rect">
            <a:avLst/>
          </a:prstGeom>
          <a:effectLst>
            <a:outerShdw blurRad="50800" dist="38100" dir="2700000" algn="tl" rotWithShape="0">
              <a:prstClr val="black">
                <a:alpha val="40000"/>
              </a:prstClr>
            </a:outerShdw>
          </a:effectLst>
        </p:spPr>
      </p:pic>
      <p:pic>
        <p:nvPicPr>
          <p:cNvPr id="50" name="圖片 49">
            <a:extLst>
              <a:ext uri="{FF2B5EF4-FFF2-40B4-BE49-F238E27FC236}">
                <a16:creationId xmlns:a16="http://schemas.microsoft.com/office/drawing/2014/main" id="{BA8B0520-B90A-4847-A073-70F93438A94E}"/>
              </a:ext>
            </a:extLst>
          </p:cNvPr>
          <p:cNvPicPr>
            <a:picLocks noChangeAspect="1"/>
          </p:cNvPicPr>
          <p:nvPr/>
        </p:nvPicPr>
        <p:blipFill rotWithShape="1">
          <a:blip r:embed="rId6">
            <a:clrChange>
              <a:clrFrom>
                <a:srgbClr val="FFFFFF"/>
              </a:clrFrom>
              <a:clrTo>
                <a:srgbClr val="FFFFFF">
                  <a:alpha val="0"/>
                </a:srgbClr>
              </a:clrTo>
            </a:clrChange>
          </a:blip>
          <a:srcRect l="8864" t="30392" r="6800" b="30484"/>
          <a:stretch/>
        </p:blipFill>
        <p:spPr>
          <a:xfrm>
            <a:off x="2887522" y="2548135"/>
            <a:ext cx="1466864" cy="340241"/>
          </a:xfrm>
          <a:prstGeom prst="rect">
            <a:avLst/>
          </a:prstGeom>
          <a:effectLst>
            <a:outerShdw blurRad="50800" dist="38100" dir="2700000" algn="tl" rotWithShape="0">
              <a:prstClr val="black">
                <a:alpha val="40000"/>
              </a:prstClr>
            </a:outerShdw>
          </a:effectLst>
        </p:spPr>
      </p:pic>
      <p:pic>
        <p:nvPicPr>
          <p:cNvPr id="51" name="圖片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2974" y="1583938"/>
            <a:ext cx="1588014" cy="842404"/>
          </a:xfrm>
          <a:prstGeom prst="rect">
            <a:avLst/>
          </a:prstGeom>
          <a:effectLst>
            <a:outerShdw blurRad="50800" dist="38100" dir="2700000" algn="tl" rotWithShape="0">
              <a:prstClr val="black">
                <a:alpha val="40000"/>
              </a:prstClr>
            </a:outerShdw>
          </a:effectLst>
        </p:spPr>
      </p:pic>
      <p:pic>
        <p:nvPicPr>
          <p:cNvPr id="52" name="圖片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21" y="2527161"/>
            <a:ext cx="1441202" cy="810676"/>
          </a:xfrm>
          <a:prstGeom prst="rect">
            <a:avLst/>
          </a:prstGeom>
          <a:effectLst>
            <a:outerShdw blurRad="50800" dist="38100" dir="2700000" algn="tl" rotWithShape="0">
              <a:prstClr val="black">
                <a:alpha val="40000"/>
              </a:prstClr>
            </a:outerShdw>
          </a:effectLst>
        </p:spPr>
      </p:pic>
      <p:pic>
        <p:nvPicPr>
          <p:cNvPr id="53" name="圖片 52"/>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79275" y="1741652"/>
            <a:ext cx="716342" cy="316631"/>
          </a:xfrm>
          <a:prstGeom prst="rect">
            <a:avLst/>
          </a:prstGeom>
          <a:effectLst>
            <a:outerShdw blurRad="50800" dist="38100" dir="2700000" algn="tl" rotWithShape="0">
              <a:prstClr val="black">
                <a:alpha val="40000"/>
              </a:prstClr>
            </a:outerShdw>
          </a:effectLst>
        </p:spPr>
      </p:pic>
      <p:pic>
        <p:nvPicPr>
          <p:cNvPr id="2" name="圖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79892" y="2089463"/>
            <a:ext cx="619649" cy="377177"/>
          </a:xfrm>
          <a:prstGeom prst="rect">
            <a:avLst/>
          </a:prstGeom>
          <a:effectLst>
            <a:outerShdw blurRad="50800" dist="38100" dir="2700000" algn="tl" rotWithShape="0">
              <a:prstClr val="black">
                <a:alpha val="40000"/>
              </a:prstClr>
            </a:outerShdw>
          </a:effectLst>
        </p:spPr>
      </p:pic>
      <p:pic>
        <p:nvPicPr>
          <p:cNvPr id="3" name="圖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3126" y="2483720"/>
            <a:ext cx="544303" cy="269256"/>
          </a:xfrm>
          <a:prstGeom prst="rect">
            <a:avLst/>
          </a:prstGeom>
          <a:effectLst>
            <a:outerShdw blurRad="50800" dist="38100" dir="2700000" algn="tl" rotWithShape="0">
              <a:prstClr val="black">
                <a:alpha val="40000"/>
              </a:prstClr>
            </a:outerShdw>
          </a:effectLst>
        </p:spPr>
      </p:pic>
      <p:sp>
        <p:nvSpPr>
          <p:cNvPr id="19" name="投影片編號版面配置區 15">
            <a:extLst>
              <a:ext uri="{FF2B5EF4-FFF2-40B4-BE49-F238E27FC236}">
                <a16:creationId xmlns:a16="http://schemas.microsoft.com/office/drawing/2014/main" id="{FFF0894F-C28C-460D-AD5A-04FF491444B7}"/>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15</a:t>
            </a:fld>
            <a:endParaRPr lang="es" sz="1400"/>
          </a:p>
        </p:txBody>
      </p:sp>
      <p:pic>
        <p:nvPicPr>
          <p:cNvPr id="5" name="圖片 4" descr="一張含有 個人, 室內, 年輕, 小男孩 的圖片&#10;&#10;自動產生的描述">
            <a:extLst>
              <a:ext uri="{FF2B5EF4-FFF2-40B4-BE49-F238E27FC236}">
                <a16:creationId xmlns:a16="http://schemas.microsoft.com/office/drawing/2014/main" id="{590CB98C-4A1B-42FB-98C9-6DE94CBBAD1E}"/>
              </a:ext>
            </a:extLst>
          </p:cNvPr>
          <p:cNvPicPr>
            <a:picLocks noChangeAspect="1"/>
          </p:cNvPicPr>
          <p:nvPr/>
        </p:nvPicPr>
        <p:blipFill rotWithShape="1">
          <a:blip r:embed="rId12"/>
          <a:srcRect t="16550" b="1655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467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6;p33">
            <a:extLst>
              <a:ext uri="{FF2B5EF4-FFF2-40B4-BE49-F238E27FC236}">
                <a16:creationId xmlns:a16="http://schemas.microsoft.com/office/drawing/2014/main" id="{AB509DF5-36D6-40F0-9FCC-F53B3A1A1353}"/>
              </a:ext>
            </a:extLst>
          </p:cNvPr>
          <p:cNvSpPr txBox="1">
            <a:spLocks noGrp="1"/>
          </p:cNvSpPr>
          <p:nvPr>
            <p:ph type="ctrTitle"/>
          </p:nvPr>
        </p:nvSpPr>
        <p:spPr>
          <a:xfrm>
            <a:off x="1503730" y="1017188"/>
            <a:ext cx="3850565" cy="638775"/>
          </a:xfrm>
          <a:prstGeom prst="rect">
            <a:avLst/>
          </a:prstGeom>
        </p:spPr>
        <p:txBody>
          <a:bodyPr spcFirstLastPara="1" vert="horz" wrap="square" lIns="68569" tIns="68569" rIns="68569" bIns="68569" rtlCol="0" anchor="b" anchorCtr="0">
            <a:noAutofit/>
          </a:bodyPr>
          <a:lstStyle/>
          <a:p>
            <a:r>
              <a:rPr lang="en-US" altLang="zh-TW" dirty="0">
                <a:latin typeface="微軟正黑體" panose="020B0604030504040204" pitchFamily="34" charset="-120"/>
                <a:ea typeface="微軟正黑體" panose="020B0604030504040204" pitchFamily="34" charset="-120"/>
              </a:rPr>
              <a:t>BERT</a:t>
            </a:r>
            <a:r>
              <a:rPr lang="zh-TW" altLang="en-US" dirty="0">
                <a:latin typeface="微軟正黑體" panose="020B0604030504040204" pitchFamily="34" charset="-120"/>
                <a:ea typeface="微軟正黑體" panose="020B0604030504040204" pitchFamily="34" charset="-120"/>
              </a:rPr>
              <a:t>留言處理過程</a:t>
            </a:r>
            <a:endParaRPr dirty="0">
              <a:latin typeface="微軟正黑體" panose="020B0604030504040204" pitchFamily="34" charset="-120"/>
              <a:ea typeface="微軟正黑體" panose="020B0604030504040204" pitchFamily="34" charset="-120"/>
            </a:endParaRPr>
          </a:p>
        </p:txBody>
      </p:sp>
      <p:sp>
        <p:nvSpPr>
          <p:cNvPr id="12" name="Google Shape;2598;p57">
            <a:extLst>
              <a:ext uri="{FF2B5EF4-FFF2-40B4-BE49-F238E27FC236}">
                <a16:creationId xmlns:a16="http://schemas.microsoft.com/office/drawing/2014/main" id="{56AE9F4A-30C6-4ED9-9CB1-75E3F19756D8}"/>
              </a:ext>
            </a:extLst>
          </p:cNvPr>
          <p:cNvSpPr txBox="1"/>
          <p:nvPr/>
        </p:nvSpPr>
        <p:spPr>
          <a:xfrm>
            <a:off x="3248238" y="2403515"/>
            <a:ext cx="3381462" cy="1851645"/>
          </a:xfrm>
          <a:prstGeom prst="rect">
            <a:avLst/>
          </a:prstGeom>
          <a:noFill/>
          <a:ln>
            <a:noFill/>
          </a:ln>
        </p:spPr>
        <p:txBody>
          <a:bodyPr spcFirstLastPara="1" wrap="square" lIns="68569" tIns="68569" rIns="68569" bIns="68569" anchor="ctr" anchorCtr="0">
            <a:noAutofit/>
          </a:bodyPr>
          <a:lstStyle/>
          <a:p>
            <a:pPr marL="192876" indent="-192876">
              <a:lnSpc>
                <a:spcPct val="150000"/>
              </a:lnSpc>
              <a:buFont typeface="Arial" panose="020B0604020202020204" pitchFamily="34" charset="0"/>
              <a:buChar char="•"/>
            </a:pPr>
            <a:r>
              <a:rPr lang="zh-TW" altLang="en-US" sz="1500" b="1" dirty="0">
                <a:solidFill>
                  <a:schemeClr val="dk1"/>
                </a:solidFill>
                <a:latin typeface="微軟正黑體" panose="020B0604030504040204" pitchFamily="34" charset="-120"/>
                <a:ea typeface="微軟正黑體" panose="020B0604030504040204" pitchFamily="34" charset="-120"/>
                <a:cs typeface="Josefin Sans"/>
                <a:sym typeface="Josefin Slab"/>
              </a:rPr>
              <a:t>從 </a:t>
            </a: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Word2Vec</a:t>
            </a:r>
            <a:r>
              <a:rPr lang="zh-TW" altLang="en-US" sz="1500" b="1" dirty="0">
                <a:solidFill>
                  <a:schemeClr val="dk1"/>
                </a:solidFill>
                <a:latin typeface="微軟正黑體" panose="020B0604030504040204" pitchFamily="34" charset="-120"/>
                <a:ea typeface="微軟正黑體" panose="020B0604030504040204" pitchFamily="34" charset="-120"/>
                <a:cs typeface="Josefin Sans"/>
                <a:sym typeface="Josefin Slab"/>
              </a:rPr>
              <a:t> 到 </a:t>
            </a: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BERT</a:t>
            </a:r>
          </a:p>
          <a:p>
            <a:pPr marL="192876" indent="-192876">
              <a:lnSpc>
                <a:spcPct val="150000"/>
              </a:lnSpc>
              <a:buFont typeface="Arial" panose="020B0604020202020204" pitchFamily="34" charset="0"/>
              <a:buChar char="•"/>
            </a:pP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BERT</a:t>
            </a:r>
            <a:r>
              <a:rPr lang="zh-TW" altLang="en-US" sz="1500" b="1" dirty="0">
                <a:solidFill>
                  <a:schemeClr val="dk1"/>
                </a:solidFill>
                <a:latin typeface="微軟正黑體" panose="020B0604030504040204" pitchFamily="34" charset="-120"/>
                <a:ea typeface="微軟正黑體" panose="020B0604030504040204" pitchFamily="34" charset="-120"/>
                <a:cs typeface="Josefin Sans"/>
                <a:sym typeface="Josefin Slab"/>
              </a:rPr>
              <a:t> 原理</a:t>
            </a:r>
            <a:endPar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BERT Classifier </a:t>
            </a:r>
            <a:r>
              <a:rPr lang="zh-TW" altLang="en-US" sz="1500" b="1" dirty="0">
                <a:solidFill>
                  <a:schemeClr val="dk1"/>
                </a:solidFill>
                <a:latin typeface="微軟正黑體" panose="020B0604030504040204" pitchFamily="34" charset="-120"/>
                <a:ea typeface="微軟正黑體" panose="020B0604030504040204" pitchFamily="34" charset="-120"/>
                <a:cs typeface="Josefin Sans"/>
                <a:sym typeface="Josefin Slab"/>
              </a:rPr>
              <a:t>架構</a:t>
            </a:r>
            <a:endPar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BERT INPUT</a:t>
            </a:r>
            <a:r>
              <a:rPr lang="zh-TW" altLang="en-US" sz="1500" b="1" dirty="0">
                <a:solidFill>
                  <a:schemeClr val="dk1"/>
                </a:solidFill>
                <a:latin typeface="微軟正黑體" panose="020B0604030504040204" pitchFamily="34" charset="-120"/>
                <a:ea typeface="微軟正黑體" panose="020B0604030504040204" pitchFamily="34" charset="-120"/>
                <a:cs typeface="Josefin Sans"/>
                <a:sym typeface="Josefin Slab"/>
              </a:rPr>
              <a:t> </a:t>
            </a:r>
            <a:r>
              <a:rPr lang="en-US" altLang="zh-TW" sz="1500" b="1" dirty="0">
                <a:solidFill>
                  <a:schemeClr val="dk1"/>
                </a:solidFill>
                <a:latin typeface="微軟正黑體" panose="020B0604030504040204" pitchFamily="34" charset="-120"/>
                <a:ea typeface="微軟正黑體" panose="020B0604030504040204" pitchFamily="34" charset="-120"/>
                <a:cs typeface="Josefin Sans"/>
                <a:sym typeface="Josefin Slab"/>
              </a:rPr>
              <a:t>&amp; OUTPUT</a:t>
            </a:r>
          </a:p>
        </p:txBody>
      </p:sp>
      <p:pic>
        <p:nvPicPr>
          <p:cNvPr id="1026" name="Picture 2" descr="从Transformer到Bert（二）：构建transformer - 知乎">
            <a:extLst>
              <a:ext uri="{FF2B5EF4-FFF2-40B4-BE49-F238E27FC236}">
                <a16:creationId xmlns:a16="http://schemas.microsoft.com/office/drawing/2014/main" id="{AA05AFEA-4DB0-4DD8-A3A1-CDEFF1E70C8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349" y="3138498"/>
            <a:ext cx="2005002" cy="2005002"/>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15">
            <a:extLst>
              <a:ext uri="{FF2B5EF4-FFF2-40B4-BE49-F238E27FC236}">
                <a16:creationId xmlns:a16="http://schemas.microsoft.com/office/drawing/2014/main" id="{465F215F-AB7D-4ADA-868C-8DF04F8C5487}"/>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16</a:t>
            </a:fld>
            <a:endParaRPr lang="es" sz="1400"/>
          </a:p>
        </p:txBody>
      </p:sp>
      <p:pic>
        <p:nvPicPr>
          <p:cNvPr id="3" name="圖片 2" descr="一張含有 個人, 眼鏡, 膝上型電腦, 食物 的圖片&#10;&#10;自動產生的描述">
            <a:extLst>
              <a:ext uri="{FF2B5EF4-FFF2-40B4-BE49-F238E27FC236}">
                <a16:creationId xmlns:a16="http://schemas.microsoft.com/office/drawing/2014/main" id="{11A16951-AE79-40B9-B5AC-9FA5F315ABBB}"/>
              </a:ext>
            </a:extLst>
          </p:cNvPr>
          <p:cNvPicPr>
            <a:picLocks noChangeAspect="1"/>
          </p:cNvPicPr>
          <p:nvPr/>
        </p:nvPicPr>
        <p:blipFill rotWithShape="1">
          <a:blip r:embed="rId4"/>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747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p:cNvSpPr txBox="1"/>
          <p:nvPr/>
        </p:nvSpPr>
        <p:spPr>
          <a:xfrm>
            <a:off x="140521" y="896873"/>
            <a:ext cx="6576958" cy="1022139"/>
          </a:xfrm>
          <a:prstGeom prst="rect">
            <a:avLst/>
          </a:prstGeom>
          <a:noFill/>
        </p:spPr>
        <p:txBody>
          <a:bodyPr wrap="square" rtlCol="0">
            <a:spAutoFit/>
          </a:bodyPr>
          <a:lstStyle/>
          <a:p>
            <a:pPr>
              <a:lnSpc>
                <a:spcPct val="150000"/>
              </a:lnSpc>
            </a:pPr>
            <a:r>
              <a:rPr lang="zh-TW" altLang="en-US" dirty="0"/>
              <a:t>初步構想：用 </a:t>
            </a:r>
            <a:r>
              <a:rPr lang="en-US" altLang="zh-TW" dirty="0"/>
              <a:t>Word2Vec</a:t>
            </a:r>
            <a:r>
              <a:rPr lang="zh-TW" altLang="en-US" dirty="0"/>
              <a:t> 與 </a:t>
            </a:r>
            <a:r>
              <a:rPr lang="en-US" altLang="zh-TW" dirty="0" err="1"/>
              <a:t>Jieba</a:t>
            </a:r>
            <a:r>
              <a:rPr lang="zh-TW" altLang="en-US" dirty="0"/>
              <a:t> 製作一個標籤字典，</a:t>
            </a:r>
            <a:r>
              <a:rPr lang="zh-TW" altLang="en-US" dirty="0">
                <a:solidFill>
                  <a:srgbClr val="FF0000"/>
                </a:solidFill>
              </a:rPr>
              <a:t>結果不如預期</a:t>
            </a:r>
            <a:endParaRPr lang="en-US" altLang="zh-TW" dirty="0">
              <a:solidFill>
                <a:srgbClr val="FF0000"/>
              </a:solidFill>
            </a:endParaRPr>
          </a:p>
          <a:p>
            <a:pPr>
              <a:lnSpc>
                <a:spcPct val="150000"/>
              </a:lnSpc>
            </a:pPr>
            <a:r>
              <a:rPr lang="zh-TW" altLang="en-US" dirty="0"/>
              <a:t>造成原因：</a:t>
            </a:r>
            <a:r>
              <a:rPr lang="en-US" altLang="zh-TW" dirty="0"/>
              <a:t>1.</a:t>
            </a:r>
            <a:r>
              <a:rPr lang="zh-TW" altLang="en-US" dirty="0"/>
              <a:t> </a:t>
            </a:r>
            <a:r>
              <a:rPr lang="en-US" altLang="zh-TW" dirty="0"/>
              <a:t>Word2Vec </a:t>
            </a:r>
            <a:r>
              <a:rPr lang="zh-TW" altLang="en-US" dirty="0"/>
              <a:t>依照該詞附近的詞彙出現次數來計算該詞向量</a:t>
            </a:r>
            <a:endParaRPr lang="en-US" altLang="zh-TW" dirty="0"/>
          </a:p>
          <a:p>
            <a:pPr>
              <a:lnSpc>
                <a:spcPct val="150000"/>
              </a:lnSpc>
            </a:pPr>
            <a:r>
              <a:rPr lang="zh-TW" altLang="en-US" dirty="0"/>
              <a:t>                  </a:t>
            </a:r>
            <a:r>
              <a:rPr lang="en-US" altLang="zh-TW" dirty="0"/>
              <a:t>2.</a:t>
            </a:r>
            <a:r>
              <a:rPr lang="zh-TW" altLang="en-US" dirty="0"/>
              <a:t> 詞與向量為一對一關係，同義詞問題無法解決</a:t>
            </a:r>
          </a:p>
        </p:txBody>
      </p:sp>
      <p:sp>
        <p:nvSpPr>
          <p:cNvPr id="11" name="Google Shape;1396;p33"/>
          <p:cNvSpPr txBox="1"/>
          <p:nvPr/>
        </p:nvSpPr>
        <p:spPr>
          <a:xfrm>
            <a:off x="358573" y="40772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800"/>
              <a:buFont typeface="Josefin Sans"/>
              <a:buNone/>
              <a:defRPr sz="800" b="1" i="0" u="none" strike="noStrike" cap="none">
                <a:solidFill>
                  <a:srgbClr val="434343"/>
                </a:solidFill>
                <a:latin typeface="Josefin Sans"/>
                <a:ea typeface="Josefin Sans"/>
                <a:cs typeface="Josefin Sans"/>
                <a:sym typeface="Josefin Sans"/>
              </a:defRPr>
            </a:lvl9pPr>
          </a:lstStyle>
          <a:p>
            <a:pPr algn="l"/>
            <a:r>
              <a:rPr lang="zh-TW" altLang="en-US" sz="2800" dirty="0">
                <a:latin typeface="微軟正黑體" panose="020B0604030504040204" pitchFamily="34" charset="-120"/>
                <a:ea typeface="微軟正黑體" panose="020B0604030504040204" pitchFamily="34" charset="-120"/>
              </a:rPr>
              <a:t>從</a:t>
            </a:r>
            <a:r>
              <a:rPr lang="en-US" altLang="zh-TW" sz="2800" dirty="0">
                <a:latin typeface="微軟正黑體" panose="020B0604030504040204" pitchFamily="34" charset="-120"/>
                <a:ea typeface="微軟正黑體" panose="020B0604030504040204" pitchFamily="34" charset="-120"/>
              </a:rPr>
              <a:t>Word2Vec </a:t>
            </a:r>
            <a:r>
              <a:rPr lang="zh-TW" altLang="en-US" sz="2800" dirty="0">
                <a:latin typeface="微軟正黑體" panose="020B0604030504040204" pitchFamily="34" charset="-120"/>
                <a:ea typeface="微軟正黑體" panose="020B0604030504040204" pitchFamily="34" charset="-120"/>
              </a:rPr>
              <a:t>到 </a:t>
            </a:r>
            <a:r>
              <a:rPr lang="en-US" altLang="zh-TW" sz="2800" dirty="0">
                <a:latin typeface="微軟正黑體" panose="020B0604030504040204" pitchFamily="34" charset="-120"/>
                <a:ea typeface="微軟正黑體" panose="020B0604030504040204" pitchFamily="34" charset="-120"/>
              </a:rPr>
              <a:t>BERT</a:t>
            </a:r>
            <a:endParaRPr lang="en-US" sz="2800" dirty="0">
              <a:latin typeface="微軟正黑體" panose="020B0604030504040204" pitchFamily="34" charset="-120"/>
              <a:ea typeface="微軟正黑體" panose="020B0604030504040204" pitchFamily="34" charset="-120"/>
            </a:endParaRPr>
          </a:p>
        </p:txBody>
      </p:sp>
      <p:sp>
        <p:nvSpPr>
          <p:cNvPr id="7" name="投影片編號版面配置區 15">
            <a:extLst>
              <a:ext uri="{FF2B5EF4-FFF2-40B4-BE49-F238E27FC236}">
                <a16:creationId xmlns:a16="http://schemas.microsoft.com/office/drawing/2014/main" id="{95B664E0-051A-47DB-96AB-F862557632B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17</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DE4A27FF-55CF-4E35-B916-4FC9D565F0D1}"/>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
        <p:nvSpPr>
          <p:cNvPr id="8" name="文字方塊 7">
            <a:extLst>
              <a:ext uri="{FF2B5EF4-FFF2-40B4-BE49-F238E27FC236}">
                <a16:creationId xmlns:a16="http://schemas.microsoft.com/office/drawing/2014/main" id="{5B994C01-BA2C-4DC1-98BE-0B29906D5F9C}"/>
              </a:ext>
            </a:extLst>
          </p:cNvPr>
          <p:cNvSpPr txBox="1"/>
          <p:nvPr/>
        </p:nvSpPr>
        <p:spPr>
          <a:xfrm>
            <a:off x="196344" y="2316548"/>
            <a:ext cx="3651990" cy="1815882"/>
          </a:xfrm>
          <a:prstGeom prst="rect">
            <a:avLst/>
          </a:prstGeom>
          <a:noFill/>
        </p:spPr>
        <p:txBody>
          <a:bodyPr wrap="square" rtlCol="0">
            <a:spAutoFit/>
          </a:bodyPr>
          <a:lstStyle/>
          <a:p>
            <a:r>
              <a:rPr lang="en-US" altLang="zh-TW" sz="1600" dirty="0"/>
              <a:t>Word2vec</a:t>
            </a:r>
          </a:p>
          <a:p>
            <a:r>
              <a:rPr lang="zh-TW" altLang="en-US" sz="1600" dirty="0"/>
              <a:t>做一個字典，將斷詞結果轉換：</a:t>
            </a:r>
            <a:endParaRPr lang="en-US" altLang="zh-TW" sz="1600" dirty="0"/>
          </a:p>
          <a:p>
            <a:endParaRPr lang="en-US" altLang="zh-TW" sz="1600" dirty="0"/>
          </a:p>
          <a:p>
            <a:r>
              <a:rPr lang="en-US" altLang="zh-TW" sz="1600" dirty="0"/>
              <a:t>“</a:t>
            </a:r>
            <a:r>
              <a:rPr lang="zh-TW" altLang="en-US" sz="1600" dirty="0"/>
              <a:t>正</a:t>
            </a:r>
            <a:r>
              <a:rPr lang="en-US" altLang="zh-TW" sz="1600" dirty="0"/>
              <a:t>”</a:t>
            </a:r>
            <a:r>
              <a:rPr lang="zh-TW" altLang="en-US" sz="1600" dirty="0"/>
              <a:t>　　　：正、田、好正、美、可愛</a:t>
            </a:r>
            <a:endParaRPr lang="en-US" altLang="zh-TW" sz="1600" dirty="0"/>
          </a:p>
          <a:p>
            <a:r>
              <a:rPr lang="en-US" altLang="zh-TW" sz="1600" dirty="0"/>
              <a:t>“</a:t>
            </a:r>
            <a:r>
              <a:rPr lang="zh-TW" altLang="en-US" sz="1600" dirty="0"/>
              <a:t>巨乳</a:t>
            </a:r>
            <a:r>
              <a:rPr lang="en-US" altLang="zh-TW" sz="1600" dirty="0"/>
              <a:t>”</a:t>
            </a:r>
            <a:r>
              <a:rPr lang="zh-TW" altLang="en-US" sz="1600" dirty="0"/>
              <a:t>　　：巨乳、好大、大</a:t>
            </a:r>
            <a:endParaRPr lang="en-US" altLang="zh-TW" sz="1600" dirty="0"/>
          </a:p>
          <a:p>
            <a:r>
              <a:rPr lang="en-US" altLang="zh-TW" sz="1600" dirty="0"/>
              <a:t>“</a:t>
            </a:r>
            <a:r>
              <a:rPr lang="zh-TW" altLang="en-US" sz="1600" dirty="0"/>
              <a:t>本斥但大</a:t>
            </a:r>
            <a:r>
              <a:rPr lang="en-US" altLang="zh-TW" sz="1600" dirty="0"/>
              <a:t>”</a:t>
            </a:r>
            <a:r>
              <a:rPr lang="zh-TW" altLang="en-US" sz="1600" dirty="0"/>
              <a:t>：本斥但大、本赤、但大</a:t>
            </a:r>
            <a:endParaRPr lang="en-US" altLang="zh-TW" sz="1600" dirty="0"/>
          </a:p>
          <a:p>
            <a:r>
              <a:rPr lang="en-US" altLang="zh-TW" sz="1600" dirty="0"/>
              <a:t>“</a:t>
            </a:r>
            <a:r>
              <a:rPr lang="zh-TW" altLang="en-US" sz="1600" dirty="0"/>
              <a:t>剛退伍</a:t>
            </a:r>
            <a:r>
              <a:rPr lang="en-US" altLang="zh-TW" sz="1600" dirty="0"/>
              <a:t>”</a:t>
            </a:r>
            <a:r>
              <a:rPr lang="zh-TW" altLang="en-US" sz="1600" dirty="0"/>
              <a:t>　：剛退伍、退伍</a:t>
            </a:r>
            <a:endParaRPr lang="en-US" altLang="zh-TW" sz="1600" dirty="0"/>
          </a:p>
        </p:txBody>
      </p:sp>
      <p:graphicFrame>
        <p:nvGraphicFramePr>
          <p:cNvPr id="9" name="表格 9">
            <a:extLst>
              <a:ext uri="{FF2B5EF4-FFF2-40B4-BE49-F238E27FC236}">
                <a16:creationId xmlns:a16="http://schemas.microsoft.com/office/drawing/2014/main" id="{93E0D037-CCDA-4C4E-9550-D89F7AB66E37}"/>
              </a:ext>
            </a:extLst>
          </p:cNvPr>
          <p:cNvGraphicFramePr>
            <a:graphicFrameLocks noGrp="1"/>
          </p:cNvGraphicFramePr>
          <p:nvPr>
            <p:extLst>
              <p:ext uri="{D42A27DB-BD31-4B8C-83A1-F6EECF244321}">
                <p14:modId xmlns:p14="http://schemas.microsoft.com/office/powerpoint/2010/main" val="602938373"/>
              </p:ext>
            </p:extLst>
          </p:nvPr>
        </p:nvGraphicFramePr>
        <p:xfrm>
          <a:off x="4208872" y="2015438"/>
          <a:ext cx="2072470" cy="2433352"/>
        </p:xfrm>
        <a:graphic>
          <a:graphicData uri="http://schemas.openxmlformats.org/drawingml/2006/table">
            <a:tbl>
              <a:tblPr firstRow="1" bandRow="1">
                <a:tableStyleId>{93296810-A885-4BE3-A3E7-6D5BEEA58F35}</a:tableStyleId>
              </a:tblPr>
              <a:tblGrid>
                <a:gridCol w="1036235">
                  <a:extLst>
                    <a:ext uri="{9D8B030D-6E8A-4147-A177-3AD203B41FA5}">
                      <a16:colId xmlns:a16="http://schemas.microsoft.com/office/drawing/2014/main" val="1794007081"/>
                    </a:ext>
                  </a:extLst>
                </a:gridCol>
                <a:gridCol w="1036235">
                  <a:extLst>
                    <a:ext uri="{9D8B030D-6E8A-4147-A177-3AD203B41FA5}">
                      <a16:colId xmlns:a16="http://schemas.microsoft.com/office/drawing/2014/main" val="70003487"/>
                    </a:ext>
                  </a:extLst>
                </a:gridCol>
              </a:tblGrid>
              <a:tr h="304169">
                <a:tc gridSpan="2">
                  <a:txBody>
                    <a:bodyPr/>
                    <a:lstStyle/>
                    <a:p>
                      <a:pPr algn="ctr"/>
                      <a:r>
                        <a:rPr lang="zh-TW" altLang="en-US" sz="1200" b="0" dirty="0">
                          <a:latin typeface="微軟正黑體" panose="020B0604030504040204" pitchFamily="34" charset="-120"/>
                          <a:ea typeface="微軟正黑體" panose="020B0604030504040204" pitchFamily="34" charset="-120"/>
                        </a:rPr>
                        <a:t>與 </a:t>
                      </a:r>
                      <a:r>
                        <a:rPr lang="zh-TW" altLang="en-US" sz="1200" b="1" dirty="0">
                          <a:latin typeface="微軟正黑體" panose="020B0604030504040204" pitchFamily="34" charset="-120"/>
                          <a:ea typeface="微軟正黑體" panose="020B0604030504040204" pitchFamily="34" charset="-120"/>
                        </a:rPr>
                        <a:t>很正</a:t>
                      </a:r>
                      <a:r>
                        <a:rPr lang="zh-TW" altLang="en-US" sz="1200" b="0" dirty="0">
                          <a:latin typeface="微軟正黑體" panose="020B0604030504040204" pitchFamily="34" charset="-120"/>
                          <a:ea typeface="微軟正黑體" panose="020B0604030504040204" pitchFamily="34" charset="-120"/>
                        </a:rPr>
                        <a:t> 的相似詞</a:t>
                      </a:r>
                    </a:p>
                  </a:txBody>
                  <a:tcPr anchor="ctr"/>
                </a:tc>
                <a:tc hMerge="1">
                  <a:txBody>
                    <a:bodyPr/>
                    <a:lstStyle/>
                    <a:p>
                      <a:endParaRPr lang="zh-TW" altLang="en-US" dirty="0"/>
                    </a:p>
                  </a:txBody>
                  <a:tcPr/>
                </a:tc>
                <a:extLst>
                  <a:ext uri="{0D108BD9-81ED-4DB2-BD59-A6C34878D82A}">
                    <a16:rowId xmlns:a16="http://schemas.microsoft.com/office/drawing/2014/main" val="749421011"/>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很漂亮</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0.900</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135074667"/>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超正</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0.882</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909247197"/>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雖然</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0.987</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0832616"/>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普</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0.835</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61829054"/>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很棒</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0.832</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909609726"/>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很帥</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0.823</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580309993"/>
                  </a:ext>
                </a:extLst>
              </a:tr>
              <a:tr h="304169">
                <a:tc>
                  <a:txBody>
                    <a:bodyPr/>
                    <a:lstStyle/>
                    <a:p>
                      <a:pPr algn="ctr"/>
                      <a:r>
                        <a:rPr lang="zh-TW" altLang="en-US" sz="1200" b="0" dirty="0">
                          <a:latin typeface="微軟正黑體" panose="020B0604030504040204" pitchFamily="34" charset="-120"/>
                          <a:ea typeface="微軟正黑體" panose="020B0604030504040204" pitchFamily="34" charset="-120"/>
                        </a:rPr>
                        <a:t>小時候</a:t>
                      </a:r>
                    </a:p>
                  </a:txBody>
                  <a:tcPr anchor="ctr"/>
                </a:tc>
                <a:tc>
                  <a:txBody>
                    <a:bodyPr/>
                    <a:lstStyle/>
                    <a:p>
                      <a:pPr algn="ctr"/>
                      <a:r>
                        <a:rPr lang="en-US" altLang="zh-TW" sz="1200" b="0" dirty="0">
                          <a:latin typeface="微軟正黑體" panose="020B0604030504040204" pitchFamily="34" charset="-120"/>
                          <a:ea typeface="微軟正黑體" panose="020B0604030504040204" pitchFamily="34" charset="-120"/>
                        </a:rPr>
                        <a:t>0.817</a:t>
                      </a:r>
                      <a:endParaRPr lang="zh-TW" altLang="en-US" sz="12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285073325"/>
                  </a:ext>
                </a:extLst>
              </a:tr>
            </a:tbl>
          </a:graphicData>
        </a:graphic>
      </p:graphicFrame>
      <p:sp>
        <p:nvSpPr>
          <p:cNvPr id="10" name="文字方塊 9">
            <a:extLst>
              <a:ext uri="{FF2B5EF4-FFF2-40B4-BE49-F238E27FC236}">
                <a16:creationId xmlns:a16="http://schemas.microsoft.com/office/drawing/2014/main" id="{0376FB17-E34D-4615-8B9A-17A91A500D18}"/>
              </a:ext>
            </a:extLst>
          </p:cNvPr>
          <p:cNvSpPr txBox="1"/>
          <p:nvPr/>
        </p:nvSpPr>
        <p:spPr>
          <a:xfrm>
            <a:off x="5106140" y="4414411"/>
            <a:ext cx="1611339" cy="261610"/>
          </a:xfrm>
          <a:prstGeom prst="rect">
            <a:avLst/>
          </a:prstGeom>
          <a:noFill/>
        </p:spPr>
        <p:txBody>
          <a:bodyPr wrap="none" rtlCol="0">
            <a:spAutoFit/>
          </a:bodyPr>
          <a:lstStyle/>
          <a:p>
            <a:r>
              <a:rPr lang="en-US" altLang="zh-TW" sz="1100" dirty="0"/>
              <a:t>cos</a:t>
            </a:r>
            <a:r>
              <a:rPr lang="zh-TW" altLang="en-US" sz="1100" dirty="0"/>
              <a:t>距離，越接近</a:t>
            </a:r>
            <a:r>
              <a:rPr lang="en-US" altLang="zh-TW" sz="1100" dirty="0"/>
              <a:t>1</a:t>
            </a:r>
            <a:r>
              <a:rPr lang="zh-TW" altLang="en-US" sz="1100" dirty="0"/>
              <a:t>越近</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6;p33"/>
          <p:cNvSpPr txBox="1">
            <a:spLocks noGrp="1"/>
          </p:cNvSpPr>
          <p:nvPr>
            <p:ph type="ctrTitle"/>
          </p:nvPr>
        </p:nvSpPr>
        <p:spPr>
          <a:prstGeom prst="rect">
            <a:avLst/>
          </a:prstGeom>
        </p:spPr>
        <p:txBody>
          <a:bodyPr spcFirstLastPara="1" vert="horz" wrap="square" lIns="68569" tIns="68569" rIns="68569" bIns="68569" rtlCol="0" anchor="b" anchorCtr="0">
            <a:noAutofit/>
          </a:bodyPr>
          <a:lstStyle/>
          <a:p>
            <a:r>
              <a:rPr lang="en-US" altLang="zh-TW" dirty="0">
                <a:latin typeface="微軟正黑體" panose="020B0604030504040204" pitchFamily="34" charset="-120"/>
                <a:ea typeface="微軟正黑體" panose="020B0604030504040204" pitchFamily="34" charset="-120"/>
              </a:rPr>
              <a:t>BERT</a:t>
            </a:r>
            <a:endParaRPr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3031018" y="1350700"/>
            <a:ext cx="3250324" cy="2874506"/>
          </a:xfrm>
          <a:prstGeom prst="rect">
            <a:avLst/>
          </a:prstGeom>
          <a:ln>
            <a:noFill/>
          </a:ln>
        </p:spPr>
      </p:pic>
      <p:sp>
        <p:nvSpPr>
          <p:cNvPr id="5" name="文字方塊 4"/>
          <p:cNvSpPr txBox="1"/>
          <p:nvPr/>
        </p:nvSpPr>
        <p:spPr>
          <a:xfrm>
            <a:off x="358740" y="1513430"/>
            <a:ext cx="2828960" cy="615553"/>
          </a:xfrm>
          <a:prstGeom prst="rect">
            <a:avLst/>
          </a:prstGeom>
          <a:noFill/>
        </p:spPr>
        <p:txBody>
          <a:bodyPr wrap="square" rtlCol="0">
            <a:spAutoFit/>
          </a:bodyPr>
          <a:lstStyle/>
          <a:p>
            <a:r>
              <a:rPr lang="en-US" altLang="zh-TW" sz="1600" dirty="0"/>
              <a:t>Transformer </a:t>
            </a:r>
            <a:r>
              <a:rPr lang="zh-TW" altLang="en-US" sz="1600" dirty="0"/>
              <a:t>中的 </a:t>
            </a:r>
            <a:r>
              <a:rPr lang="en-US" altLang="zh-TW" sz="1600" dirty="0"/>
              <a:t>encoder</a:t>
            </a:r>
          </a:p>
          <a:p>
            <a:endParaRPr lang="en-US" altLang="zh-TW" sz="900" dirty="0"/>
          </a:p>
          <a:p>
            <a:r>
              <a:rPr lang="en-US" altLang="zh-TW" sz="900" dirty="0"/>
              <a:t>* transformer: </a:t>
            </a:r>
            <a:r>
              <a:rPr lang="zh-TW" altLang="en-US" sz="900" dirty="0"/>
              <a:t>基於自注意力機制的 </a:t>
            </a:r>
            <a:r>
              <a:rPr lang="en-US" altLang="zh-TW" sz="900" dirty="0"/>
              <a:t>Seq2Seq</a:t>
            </a:r>
            <a:r>
              <a:rPr lang="zh-TW" altLang="en-US" sz="900" dirty="0"/>
              <a:t> 模型</a:t>
            </a:r>
          </a:p>
        </p:txBody>
      </p:sp>
      <p:pic>
        <p:nvPicPr>
          <p:cNvPr id="7" name="圖片 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909" t="45390" r="44327" b="3622"/>
          <a:stretch>
            <a:fillRect/>
          </a:stretch>
        </p:blipFill>
        <p:spPr>
          <a:xfrm>
            <a:off x="327055" y="2337898"/>
            <a:ext cx="2555832" cy="1786625"/>
          </a:xfrm>
          <a:prstGeom prst="rect">
            <a:avLst/>
          </a:prstGeom>
          <a:ln>
            <a:solidFill>
              <a:schemeClr val="tx1"/>
            </a:solidFill>
          </a:ln>
        </p:spPr>
      </p:pic>
      <p:sp>
        <p:nvSpPr>
          <p:cNvPr id="8" name="文字方塊 7"/>
          <p:cNvSpPr txBox="1"/>
          <p:nvPr/>
        </p:nvSpPr>
        <p:spPr>
          <a:xfrm>
            <a:off x="222128" y="4216063"/>
            <a:ext cx="5184075" cy="334835"/>
          </a:xfrm>
          <a:prstGeom prst="rect">
            <a:avLst/>
          </a:prstGeom>
          <a:noFill/>
        </p:spPr>
        <p:txBody>
          <a:bodyPr wrap="square" rtlCol="0">
            <a:spAutoFit/>
          </a:bodyPr>
          <a:lstStyle/>
          <a:p>
            <a:r>
              <a:rPr lang="zh-TW" altLang="en-US" sz="790" dirty="0"/>
              <a:t>圖片來源</a:t>
            </a:r>
            <a:r>
              <a:rPr lang="en-US" altLang="zh-TW" sz="790" dirty="0"/>
              <a:t>:</a:t>
            </a:r>
            <a:r>
              <a:rPr lang="zh-TW" altLang="en-US" sz="790" dirty="0"/>
              <a:t> </a:t>
            </a:r>
            <a:r>
              <a:rPr lang="en-US" altLang="zh-TW" sz="790" dirty="0">
                <a:hlinkClick r:id="rId5"/>
              </a:rPr>
              <a:t>https://leemeng.tw/attack_on_bert_transfer_learning_in_nlp.html</a:t>
            </a:r>
            <a:endParaRPr lang="en-US" altLang="zh-TW" sz="790" dirty="0"/>
          </a:p>
          <a:p>
            <a:r>
              <a:rPr lang="en-US" altLang="zh-TW" sz="790" dirty="0">
                <a:hlinkClick r:id="rId6"/>
              </a:rPr>
              <a:t>https://leemeng.tw/neural-machine-translation-with-transformer-and-tensorflow2.html</a:t>
            </a:r>
            <a:endParaRPr lang="en-US" altLang="zh-TW" sz="790" dirty="0"/>
          </a:p>
        </p:txBody>
      </p:sp>
      <p:sp>
        <p:nvSpPr>
          <p:cNvPr id="9" name="投影片編號版面配置區 15">
            <a:extLst>
              <a:ext uri="{FF2B5EF4-FFF2-40B4-BE49-F238E27FC236}">
                <a16:creationId xmlns:a16="http://schemas.microsoft.com/office/drawing/2014/main" id="{108CF11E-CA19-40DA-BC2E-0C9800EACD96}"/>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18</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CB589179-05BD-475C-B868-B78F612D0922}"/>
              </a:ext>
            </a:extLst>
          </p:cNvPr>
          <p:cNvPicPr>
            <a:picLocks noChangeAspect="1"/>
          </p:cNvPicPr>
          <p:nvPr/>
        </p:nvPicPr>
        <p:blipFill rotWithShape="1">
          <a:blip r:embed="rId7"/>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rgbClr val="434343"/>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pPr algn="l"/>
            <a:r>
              <a:rPr lang="en-US" altLang="zh-TW" sz="2800" dirty="0">
                <a:latin typeface="微軟正黑體" panose="020B0604030504040204" pitchFamily="34" charset="-120"/>
                <a:ea typeface="微軟正黑體" panose="020B0604030504040204" pitchFamily="34" charset="-120"/>
              </a:rPr>
              <a:t>BERT Classifier Structure</a:t>
            </a:r>
            <a:endParaRPr lang="en-US" sz="2800" dirty="0">
              <a:latin typeface="微軟正黑體" panose="020B0604030504040204" pitchFamily="34" charset="-120"/>
              <a:ea typeface="微軟正黑體" panose="020B0604030504040204" pitchFamily="34" charset="-120"/>
            </a:endParaRPr>
          </a:p>
        </p:txBody>
      </p:sp>
      <p:sp>
        <p:nvSpPr>
          <p:cNvPr id="8" name="矩形 7"/>
          <p:cNvSpPr/>
          <p:nvPr/>
        </p:nvSpPr>
        <p:spPr>
          <a:xfrm>
            <a:off x="1373169" y="2040247"/>
            <a:ext cx="1130531" cy="353291"/>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err="1">
                <a:solidFill>
                  <a:schemeClr val="tx1"/>
                </a:solidFill>
              </a:rPr>
              <a:t>input_word_id</a:t>
            </a:r>
            <a:endParaRPr lang="zh-TW" altLang="en-US" sz="1050" dirty="0">
              <a:solidFill>
                <a:schemeClr val="tx1"/>
              </a:solidFill>
            </a:endParaRPr>
          </a:p>
        </p:txBody>
      </p:sp>
      <p:sp>
        <p:nvSpPr>
          <p:cNvPr id="9" name="矩形 8"/>
          <p:cNvSpPr/>
          <p:nvPr/>
        </p:nvSpPr>
        <p:spPr>
          <a:xfrm>
            <a:off x="1373170" y="2588418"/>
            <a:ext cx="1130531" cy="353291"/>
          </a:xfrm>
          <a:prstGeom prst="rect">
            <a:avLst/>
          </a:prstGeom>
          <a:solidFill>
            <a:schemeClr val="tx2">
              <a:lumMod val="60000"/>
              <a:lumOff val="40000"/>
            </a:schemeClr>
          </a:solidFill>
          <a:ln>
            <a:solidFill>
              <a:schemeClr val="tx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err="1">
                <a:solidFill>
                  <a:sysClr val="windowText" lastClr="000000"/>
                </a:solidFill>
              </a:rPr>
              <a:t>input_mask</a:t>
            </a:r>
            <a:endParaRPr lang="zh-TW" altLang="en-US" sz="1050" dirty="0">
              <a:solidFill>
                <a:sysClr val="windowText" lastClr="000000"/>
              </a:solidFill>
            </a:endParaRPr>
          </a:p>
        </p:txBody>
      </p:sp>
      <p:sp>
        <p:nvSpPr>
          <p:cNvPr id="10" name="矩形 9"/>
          <p:cNvSpPr/>
          <p:nvPr/>
        </p:nvSpPr>
        <p:spPr>
          <a:xfrm>
            <a:off x="1373170" y="3136589"/>
            <a:ext cx="1130531" cy="353291"/>
          </a:xfrm>
          <a:prstGeom prst="rect">
            <a:avLst/>
          </a:prstGeom>
          <a:solidFill>
            <a:schemeClr val="tx2">
              <a:lumMod val="60000"/>
              <a:lumOff val="40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050" dirty="0" err="1">
                <a:solidFill>
                  <a:schemeClr val="tx1"/>
                </a:solidFill>
              </a:rPr>
              <a:t>input_type_id</a:t>
            </a:r>
            <a:endParaRPr lang="zh-TW" altLang="en-US" sz="1050" dirty="0">
              <a:solidFill>
                <a:schemeClr val="tx1"/>
              </a:solidFill>
            </a:endParaRPr>
          </a:p>
        </p:txBody>
      </p:sp>
      <p:sp>
        <p:nvSpPr>
          <p:cNvPr id="11" name="矩形 10"/>
          <p:cNvSpPr/>
          <p:nvPr/>
        </p:nvSpPr>
        <p:spPr>
          <a:xfrm>
            <a:off x="228300" y="2588417"/>
            <a:ext cx="859101" cy="353291"/>
          </a:xfrm>
          <a:prstGeom prst="rect">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50" dirty="0">
                <a:solidFill>
                  <a:schemeClr val="tx1"/>
                </a:solidFill>
                <a:latin typeface="微軟正黑體" panose="020B0604030504040204" pitchFamily="34" charset="-120"/>
                <a:ea typeface="微軟正黑體" panose="020B0604030504040204" pitchFamily="34" charset="-120"/>
              </a:rPr>
              <a:t>一句留言</a:t>
            </a:r>
          </a:p>
        </p:txBody>
      </p:sp>
      <p:cxnSp>
        <p:nvCxnSpPr>
          <p:cNvPr id="12" name="直線單箭頭接點 11"/>
          <p:cNvCxnSpPr>
            <a:stCxn id="11" idx="3"/>
            <a:endCxn id="8" idx="1"/>
          </p:cNvCxnSpPr>
          <p:nvPr/>
        </p:nvCxnSpPr>
        <p:spPr>
          <a:xfrm flipV="1">
            <a:off x="1087401" y="2216893"/>
            <a:ext cx="285768" cy="548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9" idx="1"/>
          </p:cNvCxnSpPr>
          <p:nvPr/>
        </p:nvCxnSpPr>
        <p:spPr>
          <a:xfrm>
            <a:off x="1087401" y="2765063"/>
            <a:ext cx="28576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10" idx="1"/>
          </p:cNvCxnSpPr>
          <p:nvPr/>
        </p:nvCxnSpPr>
        <p:spPr>
          <a:xfrm>
            <a:off x="1087401" y="2765063"/>
            <a:ext cx="285769" cy="548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圓柱形 22"/>
          <p:cNvSpPr/>
          <p:nvPr/>
        </p:nvSpPr>
        <p:spPr>
          <a:xfrm>
            <a:off x="2815378" y="2393536"/>
            <a:ext cx="1261905" cy="7430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Bert encoder</a:t>
            </a:r>
            <a:endParaRPr lang="zh-TW" altLang="en-US" dirty="0">
              <a:solidFill>
                <a:schemeClr val="tx1"/>
              </a:solidFill>
            </a:endParaRPr>
          </a:p>
        </p:txBody>
      </p:sp>
      <p:cxnSp>
        <p:nvCxnSpPr>
          <p:cNvPr id="24" name="直線單箭頭接點 23"/>
          <p:cNvCxnSpPr>
            <a:cxnSpLocks/>
            <a:stCxn id="8" idx="3"/>
          </p:cNvCxnSpPr>
          <p:nvPr/>
        </p:nvCxnSpPr>
        <p:spPr>
          <a:xfrm>
            <a:off x="2503700" y="2216893"/>
            <a:ext cx="299305" cy="440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a:stCxn id="10" idx="3"/>
          </p:cNvCxnSpPr>
          <p:nvPr/>
        </p:nvCxnSpPr>
        <p:spPr>
          <a:xfrm flipV="1">
            <a:off x="2503701" y="2886075"/>
            <a:ext cx="299304" cy="427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a:stCxn id="9" idx="3"/>
            <a:endCxn id="23" idx="2"/>
          </p:cNvCxnSpPr>
          <p:nvPr/>
        </p:nvCxnSpPr>
        <p:spPr>
          <a:xfrm flipV="1">
            <a:off x="2503701" y="2765062"/>
            <a:ext cx="311677"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立方體 45"/>
          <p:cNvSpPr/>
          <p:nvPr/>
        </p:nvSpPr>
        <p:spPr>
          <a:xfrm>
            <a:off x="4530982" y="1994083"/>
            <a:ext cx="580193" cy="1327342"/>
          </a:xfrm>
          <a:prstGeom prst="cube">
            <a:avLst>
              <a:gd name="adj" fmla="val 80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sp>
        <p:nvSpPr>
          <p:cNvPr id="47" name="立方體 46"/>
          <p:cNvSpPr/>
          <p:nvPr/>
        </p:nvSpPr>
        <p:spPr>
          <a:xfrm>
            <a:off x="5568755" y="1994083"/>
            <a:ext cx="580193" cy="1327342"/>
          </a:xfrm>
          <a:prstGeom prst="cube">
            <a:avLst>
              <a:gd name="adj" fmla="val 80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5" name="箭號: 向右 54"/>
          <p:cNvSpPr/>
          <p:nvPr/>
        </p:nvSpPr>
        <p:spPr>
          <a:xfrm>
            <a:off x="4177895" y="2780300"/>
            <a:ext cx="222432" cy="653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向右 55"/>
          <p:cNvSpPr/>
          <p:nvPr/>
        </p:nvSpPr>
        <p:spPr>
          <a:xfrm>
            <a:off x="5224532" y="2775395"/>
            <a:ext cx="222432" cy="653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7" name="文字方塊 56"/>
          <p:cNvSpPr txBox="1"/>
          <p:nvPr/>
        </p:nvSpPr>
        <p:spPr>
          <a:xfrm>
            <a:off x="4255704" y="3327808"/>
            <a:ext cx="902812" cy="523220"/>
          </a:xfrm>
          <a:prstGeom prst="rect">
            <a:avLst/>
          </a:prstGeom>
          <a:noFill/>
        </p:spPr>
        <p:txBody>
          <a:bodyPr wrap="none" rtlCol="0">
            <a:spAutoFit/>
          </a:bodyPr>
          <a:lstStyle/>
          <a:p>
            <a:pPr algn="ctr"/>
            <a:r>
              <a:rPr lang="en-US" altLang="zh-TW" dirty="0"/>
              <a:t>Dropout</a:t>
            </a:r>
          </a:p>
          <a:p>
            <a:pPr algn="ctr"/>
            <a:r>
              <a:rPr lang="zh-TW" altLang="en-US" dirty="0"/>
              <a:t>隨機</a:t>
            </a:r>
            <a:r>
              <a:rPr lang="en-US" altLang="zh-TW" dirty="0"/>
              <a:t>10%</a:t>
            </a:r>
            <a:endParaRPr lang="zh-TW" altLang="en-US" dirty="0"/>
          </a:p>
        </p:txBody>
      </p:sp>
      <p:sp>
        <p:nvSpPr>
          <p:cNvPr id="58" name="文字方塊 57"/>
          <p:cNvSpPr txBox="1"/>
          <p:nvPr/>
        </p:nvSpPr>
        <p:spPr>
          <a:xfrm>
            <a:off x="5429613" y="3327808"/>
            <a:ext cx="702436" cy="523220"/>
          </a:xfrm>
          <a:prstGeom prst="rect">
            <a:avLst/>
          </a:prstGeom>
          <a:noFill/>
        </p:spPr>
        <p:txBody>
          <a:bodyPr wrap="none" rtlCol="0">
            <a:spAutoFit/>
          </a:bodyPr>
          <a:lstStyle/>
          <a:p>
            <a:r>
              <a:rPr lang="en-US" altLang="zh-TW" dirty="0"/>
              <a:t>Dense</a:t>
            </a:r>
          </a:p>
          <a:p>
            <a:r>
              <a:rPr lang="en-US" altLang="zh-TW" dirty="0"/>
              <a:t>45</a:t>
            </a:r>
            <a:r>
              <a:rPr lang="zh-TW" altLang="en-US" dirty="0"/>
              <a:t>類</a:t>
            </a:r>
            <a:endParaRPr lang="en-US" altLang="zh-TW" dirty="0"/>
          </a:p>
        </p:txBody>
      </p:sp>
      <p:sp>
        <p:nvSpPr>
          <p:cNvPr id="2" name="文字方塊 1"/>
          <p:cNvSpPr txBox="1"/>
          <p:nvPr/>
        </p:nvSpPr>
        <p:spPr>
          <a:xfrm>
            <a:off x="2922154" y="1855855"/>
            <a:ext cx="1082718" cy="523220"/>
          </a:xfrm>
          <a:prstGeom prst="rect">
            <a:avLst/>
          </a:prstGeom>
          <a:noFill/>
        </p:spPr>
        <p:txBody>
          <a:bodyPr wrap="square" rtlCol="0">
            <a:spAutoFit/>
          </a:bodyPr>
          <a:lstStyle/>
          <a:p>
            <a:pPr algn="ctr"/>
            <a:r>
              <a:rPr lang="en-US" altLang="zh-TW" dirty="0"/>
              <a:t>Pre-trained </a:t>
            </a:r>
            <a:br>
              <a:rPr lang="en-US" altLang="zh-TW" dirty="0"/>
            </a:br>
            <a:r>
              <a:rPr lang="zh-TW" altLang="en-US" dirty="0"/>
              <a:t>中文 </a:t>
            </a:r>
            <a:r>
              <a:rPr lang="en-US" altLang="zh-TW" dirty="0"/>
              <a:t>Bert</a:t>
            </a:r>
            <a:endParaRPr lang="zh-TW" altLang="en-US" dirty="0"/>
          </a:p>
        </p:txBody>
      </p:sp>
      <p:sp>
        <p:nvSpPr>
          <p:cNvPr id="3" name="文字方塊 2"/>
          <p:cNvSpPr txBox="1"/>
          <p:nvPr/>
        </p:nvSpPr>
        <p:spPr>
          <a:xfrm>
            <a:off x="1373169" y="1606698"/>
            <a:ext cx="1057611" cy="307777"/>
          </a:xfrm>
          <a:prstGeom prst="rect">
            <a:avLst/>
          </a:prstGeom>
          <a:noFill/>
        </p:spPr>
        <p:txBody>
          <a:bodyPr wrap="square" rtlCol="0">
            <a:spAutoFit/>
          </a:bodyPr>
          <a:lstStyle/>
          <a:p>
            <a:r>
              <a:rPr lang="en-US" altLang="zh-TW" dirty="0"/>
              <a:t>Bert input</a:t>
            </a:r>
            <a:endParaRPr lang="zh-TW" altLang="en-US" dirty="0"/>
          </a:p>
        </p:txBody>
      </p:sp>
      <p:sp>
        <p:nvSpPr>
          <p:cNvPr id="25" name="投影片編號版面配置區 15">
            <a:extLst>
              <a:ext uri="{FF2B5EF4-FFF2-40B4-BE49-F238E27FC236}">
                <a16:creationId xmlns:a16="http://schemas.microsoft.com/office/drawing/2014/main" id="{9564F6D2-5CB6-4498-9629-8432432A2E5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19</a:t>
            </a:fld>
            <a:endParaRPr lang="es" sz="1400"/>
          </a:p>
        </p:txBody>
      </p:sp>
      <p:pic>
        <p:nvPicPr>
          <p:cNvPr id="4" name="圖片 3" descr="一張含有 個人, 眼鏡, 膝上型電腦, 食物 的圖片&#10;&#10;自動產生的描述">
            <a:extLst>
              <a:ext uri="{FF2B5EF4-FFF2-40B4-BE49-F238E27FC236}">
                <a16:creationId xmlns:a16="http://schemas.microsoft.com/office/drawing/2014/main" id="{1E505FCD-B06D-4679-B9FF-FC1AC5A97532}"/>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754D6FB4-0D42-4AAD-9BE1-37C58DB6D807}"/>
              </a:ext>
            </a:extLst>
          </p:cNvPr>
          <p:cNvSpPr/>
          <p:nvPr/>
        </p:nvSpPr>
        <p:spPr>
          <a:xfrm>
            <a:off x="4242444" y="1854958"/>
            <a:ext cx="2135946" cy="23467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ADB4549E-85DE-4377-809C-07BACA6A7E38}"/>
              </a:ext>
            </a:extLst>
          </p:cNvPr>
          <p:cNvSpPr txBox="1"/>
          <p:nvPr/>
        </p:nvSpPr>
        <p:spPr>
          <a:xfrm>
            <a:off x="4560719" y="3872103"/>
            <a:ext cx="1550058" cy="307777"/>
          </a:xfrm>
          <a:prstGeom prst="rect">
            <a:avLst/>
          </a:prstGeom>
          <a:noFill/>
        </p:spPr>
        <p:txBody>
          <a:bodyPr wrap="square" rtlCol="0">
            <a:spAutoFit/>
          </a:bodyPr>
          <a:lstStyle/>
          <a:p>
            <a:r>
              <a:rPr lang="en-US" altLang="zh-TW" dirty="0"/>
              <a:t>Classifier Layers</a:t>
            </a:r>
            <a:endParaRPr lang="zh-TW"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標題 21">
            <a:extLst>
              <a:ext uri="{FF2B5EF4-FFF2-40B4-BE49-F238E27FC236}">
                <a16:creationId xmlns:a16="http://schemas.microsoft.com/office/drawing/2014/main" id="{157D2728-4DE5-419C-A9EF-6DC3CDCCE0F9}"/>
              </a:ext>
            </a:extLst>
          </p:cNvPr>
          <p:cNvSpPr>
            <a:spLocks noGrp="1"/>
          </p:cNvSpPr>
          <p:nvPr>
            <p:ph type="ctrTitle"/>
          </p:nvPr>
        </p:nvSpPr>
        <p:spPr/>
        <p:txBody>
          <a:bodyPr/>
          <a:lstStyle/>
          <a:p>
            <a:r>
              <a:rPr lang="zh-TW" altLang="en-US" dirty="0"/>
              <a:t>組員介紹</a:t>
            </a:r>
          </a:p>
        </p:txBody>
      </p:sp>
      <p:pic>
        <p:nvPicPr>
          <p:cNvPr id="3" name="圖片 2" descr="一張含有 個人, 室內, 小男孩, 年輕 的圖片&#10;&#10;自動產生的描述">
            <a:extLst>
              <a:ext uri="{FF2B5EF4-FFF2-40B4-BE49-F238E27FC236}">
                <a16:creationId xmlns:a16="http://schemas.microsoft.com/office/drawing/2014/main" id="{FA1236EF-8FCE-489F-8CDC-3D4DE504D5D2}"/>
              </a:ext>
            </a:extLst>
          </p:cNvPr>
          <p:cNvPicPr>
            <a:picLocks noChangeAspect="1"/>
          </p:cNvPicPr>
          <p:nvPr/>
        </p:nvPicPr>
        <p:blipFill rotWithShape="1">
          <a:blip r:embed="rId2"/>
          <a:srcRect l="46" r="46"/>
          <a:stretch/>
        </p:blipFill>
        <p:spPr>
          <a:xfrm>
            <a:off x="4403212" y="2738541"/>
            <a:ext cx="1440000" cy="1440000"/>
          </a:xfrm>
          <a:prstGeom prst="ellipse">
            <a:avLst/>
          </a:prstGeom>
          <a:effectLst>
            <a:outerShdw blurRad="50800" dist="38100" dir="2700000" algn="tl" rotWithShape="0">
              <a:prstClr val="black">
                <a:alpha val="40000"/>
              </a:prstClr>
            </a:outerShdw>
          </a:effectLst>
        </p:spPr>
      </p:pic>
      <p:pic>
        <p:nvPicPr>
          <p:cNvPr id="9" name="圖片 8" descr="一張含有 個人, 室內, 女性, 桌 的圖片&#10;&#10;自動產生的描述">
            <a:extLst>
              <a:ext uri="{FF2B5EF4-FFF2-40B4-BE49-F238E27FC236}">
                <a16:creationId xmlns:a16="http://schemas.microsoft.com/office/drawing/2014/main" id="{32CD0EF0-84B0-4327-BD63-A8D8196E8167}"/>
              </a:ext>
            </a:extLst>
          </p:cNvPr>
          <p:cNvPicPr>
            <a:picLocks noChangeAspect="1"/>
          </p:cNvPicPr>
          <p:nvPr/>
        </p:nvPicPr>
        <p:blipFill rotWithShape="1">
          <a:blip r:embed="rId3"/>
          <a:srcRect l="8744" t="1090" r="36769" b="26260"/>
          <a:stretch/>
        </p:blipFill>
        <p:spPr>
          <a:xfrm>
            <a:off x="242239" y="1298541"/>
            <a:ext cx="1440000" cy="1440000"/>
          </a:xfrm>
          <a:prstGeom prst="ellipse">
            <a:avLst/>
          </a:prstGeom>
          <a:effectLst>
            <a:outerShdw blurRad="50800" dist="38100" dir="2700000" algn="tl" rotWithShape="0">
              <a:prstClr val="black">
                <a:alpha val="40000"/>
              </a:prstClr>
            </a:outerShdw>
          </a:effectLst>
        </p:spPr>
      </p:pic>
      <p:pic>
        <p:nvPicPr>
          <p:cNvPr id="11" name="圖片 10">
            <a:extLst>
              <a:ext uri="{FF2B5EF4-FFF2-40B4-BE49-F238E27FC236}">
                <a16:creationId xmlns:a16="http://schemas.microsoft.com/office/drawing/2014/main" id="{9F85EF00-70E9-41C7-9EE1-16E834146E40}"/>
              </a:ext>
            </a:extLst>
          </p:cNvPr>
          <p:cNvPicPr>
            <a:picLocks noChangeAspect="1"/>
          </p:cNvPicPr>
          <p:nvPr/>
        </p:nvPicPr>
        <p:blipFill rotWithShape="1">
          <a:blip r:embed="rId4"/>
          <a:srcRect l="24067" t="11548" r="11746" b="40285"/>
          <a:stretch/>
        </p:blipFill>
        <p:spPr>
          <a:xfrm>
            <a:off x="5212315" y="1298541"/>
            <a:ext cx="1440000" cy="1440000"/>
          </a:xfrm>
          <a:prstGeom prst="ellipse">
            <a:avLst/>
          </a:prstGeom>
          <a:effectLst>
            <a:outerShdw blurRad="50800" dist="38100" dir="2700000" algn="tl" rotWithShape="0">
              <a:prstClr val="black">
                <a:alpha val="40000"/>
              </a:prstClr>
            </a:outerShdw>
          </a:effectLst>
        </p:spPr>
      </p:pic>
      <p:sp>
        <p:nvSpPr>
          <p:cNvPr id="16" name="投影片編號版面配置區 15">
            <a:extLst>
              <a:ext uri="{FF2B5EF4-FFF2-40B4-BE49-F238E27FC236}">
                <a16:creationId xmlns:a16="http://schemas.microsoft.com/office/drawing/2014/main" id="{CF03AE31-D501-4D57-AB6C-2A0A0A31B13E}"/>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a:t>
            </a:fld>
            <a:endParaRPr lang="es" sz="1400"/>
          </a:p>
        </p:txBody>
      </p:sp>
      <p:pic>
        <p:nvPicPr>
          <p:cNvPr id="18" name="圖片 17" descr="一張含有 個人, 磚塊, 建築物, 正面 的圖片&#10;&#10;自動產生的描述">
            <a:extLst>
              <a:ext uri="{FF2B5EF4-FFF2-40B4-BE49-F238E27FC236}">
                <a16:creationId xmlns:a16="http://schemas.microsoft.com/office/drawing/2014/main" id="{A2195151-6A6B-4E16-9BE1-DD405C937DC0}"/>
              </a:ext>
            </a:extLst>
          </p:cNvPr>
          <p:cNvPicPr>
            <a:picLocks noChangeAspect="1"/>
          </p:cNvPicPr>
          <p:nvPr/>
        </p:nvPicPr>
        <p:blipFill rotWithShape="1">
          <a:blip r:embed="rId5"/>
          <a:srcRect l="616" t="51" r="-616" b="25039"/>
          <a:stretch/>
        </p:blipFill>
        <p:spPr>
          <a:xfrm>
            <a:off x="1141728" y="2738541"/>
            <a:ext cx="1440000" cy="1440000"/>
          </a:xfrm>
          <a:prstGeom prst="ellipse">
            <a:avLst/>
          </a:prstGeom>
          <a:effectLst>
            <a:outerShdw blurRad="50800" dist="38100" dir="2700000" algn="tl" rotWithShape="0">
              <a:prstClr val="black">
                <a:alpha val="40000"/>
              </a:prstClr>
            </a:outerShdw>
          </a:effectLst>
        </p:spPr>
      </p:pic>
      <p:pic>
        <p:nvPicPr>
          <p:cNvPr id="20" name="圖片 19" descr="一張含有 個人, 眼鏡, 膝上型電腦, 食物 的圖片&#10;&#10;自動產生的描述">
            <a:extLst>
              <a:ext uri="{FF2B5EF4-FFF2-40B4-BE49-F238E27FC236}">
                <a16:creationId xmlns:a16="http://schemas.microsoft.com/office/drawing/2014/main" id="{940388FE-D5EF-40D2-A70E-9D49B65067EA}"/>
              </a:ext>
            </a:extLst>
          </p:cNvPr>
          <p:cNvPicPr>
            <a:picLocks noChangeAspect="1"/>
          </p:cNvPicPr>
          <p:nvPr/>
        </p:nvPicPr>
        <p:blipFill rotWithShape="1">
          <a:blip r:embed="rId6"/>
          <a:srcRect t="6484" b="37244"/>
          <a:stretch/>
        </p:blipFill>
        <p:spPr>
          <a:xfrm>
            <a:off x="3550120" y="1298541"/>
            <a:ext cx="1440000" cy="1440000"/>
          </a:xfrm>
          <a:prstGeom prst="ellipse">
            <a:avLst/>
          </a:prstGeom>
          <a:effectLst>
            <a:outerShdw blurRad="50800" dist="38100" dir="2700000" algn="tl" rotWithShape="0">
              <a:prstClr val="black">
                <a:alpha val="40000"/>
              </a:prstClr>
            </a:outerShdw>
          </a:effectLst>
        </p:spPr>
      </p:pic>
      <p:pic>
        <p:nvPicPr>
          <p:cNvPr id="23" name="圖片 22" descr="一張含有 室內, 小男孩, 小孩, 小 的圖片&#10;&#10;自動產生的描述">
            <a:extLst>
              <a:ext uri="{FF2B5EF4-FFF2-40B4-BE49-F238E27FC236}">
                <a16:creationId xmlns:a16="http://schemas.microsoft.com/office/drawing/2014/main" id="{6A71FA38-D3D0-45EB-90F1-92D300C53E1C}"/>
              </a:ext>
            </a:extLst>
          </p:cNvPr>
          <p:cNvPicPr>
            <a:picLocks noChangeAspect="1"/>
          </p:cNvPicPr>
          <p:nvPr/>
        </p:nvPicPr>
        <p:blipFill rotWithShape="1">
          <a:blip r:embed="rId7"/>
          <a:srcRect t="58" r="26906" b="45147"/>
          <a:stretch/>
        </p:blipFill>
        <p:spPr>
          <a:xfrm>
            <a:off x="2772470" y="2738541"/>
            <a:ext cx="1440000" cy="1440000"/>
          </a:xfrm>
          <a:prstGeom prst="ellipse">
            <a:avLst/>
          </a:prstGeom>
          <a:effectLst>
            <a:outerShdw blurRad="50800" dist="38100" dir="2700000" algn="tl" rotWithShape="0">
              <a:prstClr val="black">
                <a:alpha val="40000"/>
              </a:prstClr>
            </a:outerShdw>
          </a:effectLst>
        </p:spPr>
      </p:pic>
      <p:pic>
        <p:nvPicPr>
          <p:cNvPr id="25" name="圖片 24" descr="一張含有 個人, 室內, 年輕, 小男孩 的圖片&#10;&#10;自動產生的描述">
            <a:extLst>
              <a:ext uri="{FF2B5EF4-FFF2-40B4-BE49-F238E27FC236}">
                <a16:creationId xmlns:a16="http://schemas.microsoft.com/office/drawing/2014/main" id="{46C8B0B8-3619-429F-BC98-E345338681E1}"/>
              </a:ext>
            </a:extLst>
          </p:cNvPr>
          <p:cNvPicPr>
            <a:picLocks noChangeAspect="1"/>
          </p:cNvPicPr>
          <p:nvPr/>
        </p:nvPicPr>
        <p:blipFill rotWithShape="1">
          <a:blip r:embed="rId8"/>
          <a:srcRect t="16550" b="16550"/>
          <a:stretch/>
        </p:blipFill>
        <p:spPr>
          <a:xfrm>
            <a:off x="1887532" y="1298541"/>
            <a:ext cx="1440000" cy="1440000"/>
          </a:xfrm>
          <a:prstGeom prst="ellipse">
            <a:avLst/>
          </a:prstGeom>
          <a:effectLst>
            <a:outerShdw blurRad="50800" dist="38100" dir="2700000" algn="tl" rotWithShape="0">
              <a:prstClr val="black">
                <a:alpha val="40000"/>
              </a:prstClr>
            </a:outerShdw>
          </a:effectLst>
        </p:spPr>
      </p:pic>
      <p:sp>
        <p:nvSpPr>
          <p:cNvPr id="28" name="文字方塊 27">
            <a:extLst>
              <a:ext uri="{FF2B5EF4-FFF2-40B4-BE49-F238E27FC236}">
                <a16:creationId xmlns:a16="http://schemas.microsoft.com/office/drawing/2014/main" id="{45EA02EF-042C-4ECB-8A22-1C76A37BEC1D}"/>
              </a:ext>
            </a:extLst>
          </p:cNvPr>
          <p:cNvSpPr txBox="1"/>
          <p:nvPr/>
        </p:nvSpPr>
        <p:spPr>
          <a:xfrm>
            <a:off x="985076" y="2088311"/>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杜博文</a:t>
            </a:r>
          </a:p>
        </p:txBody>
      </p:sp>
      <p:sp>
        <p:nvSpPr>
          <p:cNvPr id="29" name="文字方塊 28">
            <a:extLst>
              <a:ext uri="{FF2B5EF4-FFF2-40B4-BE49-F238E27FC236}">
                <a16:creationId xmlns:a16="http://schemas.microsoft.com/office/drawing/2014/main" id="{0613A550-51F5-47BF-B447-B9D81E5111A5}"/>
              </a:ext>
            </a:extLst>
          </p:cNvPr>
          <p:cNvSpPr txBox="1"/>
          <p:nvPr/>
        </p:nvSpPr>
        <p:spPr>
          <a:xfrm>
            <a:off x="3712491" y="2371579"/>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王柏元</a:t>
            </a:r>
          </a:p>
        </p:txBody>
      </p:sp>
      <p:sp>
        <p:nvSpPr>
          <p:cNvPr id="30" name="文字方塊 29">
            <a:extLst>
              <a:ext uri="{FF2B5EF4-FFF2-40B4-BE49-F238E27FC236}">
                <a16:creationId xmlns:a16="http://schemas.microsoft.com/office/drawing/2014/main" id="{A17B5EDE-ABC5-4173-8DA1-4A676283B83A}"/>
              </a:ext>
            </a:extLst>
          </p:cNvPr>
          <p:cNvSpPr txBox="1"/>
          <p:nvPr/>
        </p:nvSpPr>
        <p:spPr>
          <a:xfrm>
            <a:off x="5570677" y="2404959"/>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廖崢圯</a:t>
            </a:r>
          </a:p>
        </p:txBody>
      </p:sp>
      <p:sp>
        <p:nvSpPr>
          <p:cNvPr id="31" name="文字方塊 30">
            <a:extLst>
              <a:ext uri="{FF2B5EF4-FFF2-40B4-BE49-F238E27FC236}">
                <a16:creationId xmlns:a16="http://schemas.microsoft.com/office/drawing/2014/main" id="{687AFDB5-4385-447C-BD15-E445D088826F}"/>
              </a:ext>
            </a:extLst>
          </p:cNvPr>
          <p:cNvSpPr txBox="1"/>
          <p:nvPr/>
        </p:nvSpPr>
        <p:spPr>
          <a:xfrm>
            <a:off x="3316148" y="3783695"/>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徐唯傑</a:t>
            </a:r>
          </a:p>
        </p:txBody>
      </p:sp>
      <p:sp>
        <p:nvSpPr>
          <p:cNvPr id="32" name="文字方塊 31">
            <a:extLst>
              <a:ext uri="{FF2B5EF4-FFF2-40B4-BE49-F238E27FC236}">
                <a16:creationId xmlns:a16="http://schemas.microsoft.com/office/drawing/2014/main" id="{53FFC3F6-34CE-413D-9A82-E639B5E04DD5}"/>
              </a:ext>
            </a:extLst>
          </p:cNvPr>
          <p:cNvSpPr txBox="1"/>
          <p:nvPr/>
        </p:nvSpPr>
        <p:spPr>
          <a:xfrm>
            <a:off x="4761574" y="3870764"/>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盧夷希</a:t>
            </a:r>
          </a:p>
        </p:txBody>
      </p:sp>
      <p:sp>
        <p:nvSpPr>
          <p:cNvPr id="33" name="文字方塊 32">
            <a:extLst>
              <a:ext uri="{FF2B5EF4-FFF2-40B4-BE49-F238E27FC236}">
                <a16:creationId xmlns:a16="http://schemas.microsoft.com/office/drawing/2014/main" id="{7C19BDAF-DD45-4968-A167-29400B26DC5D}"/>
              </a:ext>
            </a:extLst>
          </p:cNvPr>
          <p:cNvSpPr txBox="1"/>
          <p:nvPr/>
        </p:nvSpPr>
        <p:spPr>
          <a:xfrm>
            <a:off x="1850222" y="3580766"/>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蕭英桀</a:t>
            </a:r>
          </a:p>
        </p:txBody>
      </p:sp>
      <p:sp>
        <p:nvSpPr>
          <p:cNvPr id="34" name="文字方塊 33">
            <a:extLst>
              <a:ext uri="{FF2B5EF4-FFF2-40B4-BE49-F238E27FC236}">
                <a16:creationId xmlns:a16="http://schemas.microsoft.com/office/drawing/2014/main" id="{AF318115-BBA2-4AD8-94CA-250EBCFAE655}"/>
              </a:ext>
            </a:extLst>
          </p:cNvPr>
          <p:cNvSpPr txBox="1"/>
          <p:nvPr/>
        </p:nvSpPr>
        <p:spPr>
          <a:xfrm>
            <a:off x="2245894" y="2374814"/>
            <a:ext cx="723275" cy="307777"/>
          </a:xfrm>
          <a:prstGeom prst="rect">
            <a:avLst/>
          </a:prstGeom>
          <a:noFill/>
        </p:spPr>
        <p:txBody>
          <a:bodyPr wrap="none" rtlCol="0">
            <a:spAutoFit/>
          </a:bodyPr>
          <a:lstStyle/>
          <a:p>
            <a:r>
              <a:rPr lang="zh-TW" altLang="en-US" b="1" dirty="0">
                <a:ln w="10160">
                  <a:noFill/>
                  <a:prstDash val="solid"/>
                </a:ln>
                <a:solidFill>
                  <a:srgbClr val="FFFFFF"/>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蔡睿陞</a:t>
            </a:r>
          </a:p>
        </p:txBody>
      </p:sp>
    </p:spTree>
    <p:extLst>
      <p:ext uri="{BB962C8B-B14F-4D97-AF65-F5344CB8AC3E}">
        <p14:creationId xmlns:p14="http://schemas.microsoft.com/office/powerpoint/2010/main" val="2562719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l"/>
            <a:r>
              <a:rPr lang="en-US" altLang="zh-TW" dirty="0">
                <a:latin typeface="微軟正黑體" panose="020B0604030504040204" pitchFamily="34" charset="-120"/>
                <a:ea typeface="微軟正黑體" panose="020B0604030504040204" pitchFamily="34" charset="-120"/>
              </a:rPr>
              <a:t>Data preprocess - augmentation</a:t>
            </a:r>
            <a:endParaRPr lang="en-US" dirty="0">
              <a:latin typeface="微軟正黑體" panose="020B0604030504040204" pitchFamily="34" charset="-120"/>
              <a:ea typeface="微軟正黑體" panose="020B0604030504040204" pitchFamily="34" charset="-120"/>
            </a:endParaRPr>
          </a:p>
        </p:txBody>
      </p:sp>
      <p:sp>
        <p:nvSpPr>
          <p:cNvPr id="5" name="投影片編號版面配置區 15">
            <a:extLst>
              <a:ext uri="{FF2B5EF4-FFF2-40B4-BE49-F238E27FC236}">
                <a16:creationId xmlns:a16="http://schemas.microsoft.com/office/drawing/2014/main" id="{D35C21EB-D430-46F9-A157-76DAEE92DA9A}"/>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20</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111BEC09-AD22-477C-BADE-6F94E71C26CB}"/>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7944235-BC76-483F-A34A-B191BD598F2F}"/>
              </a:ext>
            </a:extLst>
          </p:cNvPr>
          <p:cNvPicPr>
            <a:picLocks noChangeAspect="1"/>
          </p:cNvPicPr>
          <p:nvPr/>
        </p:nvPicPr>
        <p:blipFill>
          <a:blip r:embed="rId4"/>
          <a:stretch>
            <a:fillRect/>
          </a:stretch>
        </p:blipFill>
        <p:spPr>
          <a:xfrm>
            <a:off x="239390" y="2156401"/>
            <a:ext cx="6453477" cy="2163739"/>
          </a:xfrm>
          <a:prstGeom prst="rect">
            <a:avLst/>
          </a:prstGeom>
          <a:ln>
            <a:solidFill>
              <a:schemeClr val="tx1"/>
            </a:solidFill>
          </a:ln>
        </p:spPr>
      </p:pic>
    </p:spTree>
    <p:extLst>
      <p:ext uri="{BB962C8B-B14F-4D97-AF65-F5344CB8AC3E}">
        <p14:creationId xmlns:p14="http://schemas.microsoft.com/office/powerpoint/2010/main" val="5049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l"/>
            <a:r>
              <a:rPr lang="en-US" altLang="zh-TW" dirty="0">
                <a:latin typeface="微軟正黑體" panose="020B0604030504040204" pitchFamily="34" charset="-120"/>
                <a:ea typeface="微軟正黑體" panose="020B0604030504040204" pitchFamily="34" charset="-120"/>
              </a:rPr>
              <a:t>Data preprocess - augmentation</a:t>
            </a:r>
            <a:endParaRPr lang="en-US" dirty="0">
              <a:latin typeface="微軟正黑體" panose="020B0604030504040204" pitchFamily="34" charset="-120"/>
              <a:ea typeface="微軟正黑體" panose="020B0604030504040204" pitchFamily="34" charset="-120"/>
            </a:endParaRPr>
          </a:p>
        </p:txBody>
      </p:sp>
      <p:graphicFrame>
        <p:nvGraphicFramePr>
          <p:cNvPr id="6" name="表格 6">
            <a:extLst>
              <a:ext uri="{FF2B5EF4-FFF2-40B4-BE49-F238E27FC236}">
                <a16:creationId xmlns:a16="http://schemas.microsoft.com/office/drawing/2014/main" id="{1926E81E-3756-4352-BC53-E66ADF9E98F3}"/>
              </a:ext>
            </a:extLst>
          </p:cNvPr>
          <p:cNvGraphicFramePr>
            <a:graphicFrameLocks noGrp="1"/>
          </p:cNvGraphicFramePr>
          <p:nvPr>
            <p:extLst>
              <p:ext uri="{D42A27DB-BD31-4B8C-83A1-F6EECF244321}">
                <p14:modId xmlns:p14="http://schemas.microsoft.com/office/powerpoint/2010/main" val="2499436630"/>
              </p:ext>
            </p:extLst>
          </p:nvPr>
        </p:nvGraphicFramePr>
        <p:xfrm>
          <a:off x="-2" y="3313430"/>
          <a:ext cx="6857999" cy="1483360"/>
        </p:xfrm>
        <a:graphic>
          <a:graphicData uri="http://schemas.openxmlformats.org/drawingml/2006/table">
            <a:tbl>
              <a:tblPr firstRow="1" bandRow="1">
                <a:tableStyleId>{93296810-A885-4BE3-A3E7-6D5BEEA58F35}</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正</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健康</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健康的性感美！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黑肉可以</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看起來很健康</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很健康漂亮</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 陽光</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latin typeface="微軟正黑體" panose="020B0604030504040204" pitchFamily="34" charset="-120"/>
                          <a:ea typeface="微軟正黑體" panose="020B0604030504040204" pitchFamily="34" charset="-120"/>
                        </a:rPr>
                        <a:t>小麥肌讚</a:t>
                      </a:r>
                    </a:p>
                  </a:txBody>
                  <a:tcPr anchor="ctr"/>
                </a:tc>
                <a:extLst>
                  <a:ext uri="{0D108BD9-81ED-4DB2-BD59-A6C34878D82A}">
                    <a16:rowId xmlns:a16="http://schemas.microsoft.com/office/drawing/2014/main" val="4150776115"/>
                  </a:ext>
                </a:extLst>
              </a:tr>
            </a:tbl>
          </a:graphicData>
        </a:graphic>
      </p:graphicFrame>
      <p:sp>
        <p:nvSpPr>
          <p:cNvPr id="7" name="矩形 6">
            <a:extLst>
              <a:ext uri="{FF2B5EF4-FFF2-40B4-BE49-F238E27FC236}">
                <a16:creationId xmlns:a16="http://schemas.microsoft.com/office/drawing/2014/main" id="{823F990C-2DC7-4340-9ABE-A044096EC2CC}"/>
              </a:ext>
            </a:extLst>
          </p:cNvPr>
          <p:cNvSpPr/>
          <p:nvPr/>
        </p:nvSpPr>
        <p:spPr>
          <a:xfrm>
            <a:off x="2749076" y="1304280"/>
            <a:ext cx="1359845" cy="276999"/>
          </a:xfrm>
          <a:prstGeom prst="rect">
            <a:avLst/>
          </a:prstGeom>
          <a:solidFill>
            <a:schemeClr val="tx2">
              <a:lumMod val="20000"/>
              <a:lumOff val="8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tx1"/>
                </a:solidFill>
              </a:rPr>
              <a:t>Maximum</a:t>
            </a:r>
          </a:p>
        </p:txBody>
      </p:sp>
      <p:sp>
        <p:nvSpPr>
          <p:cNvPr id="5" name="投影片編號版面配置區 15">
            <a:extLst>
              <a:ext uri="{FF2B5EF4-FFF2-40B4-BE49-F238E27FC236}">
                <a16:creationId xmlns:a16="http://schemas.microsoft.com/office/drawing/2014/main" id="{7600CF7E-14AB-4C64-93EC-6F4AAFD7FB4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21</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9EF7BBE9-5DA0-438F-A50F-136D4EF8D90A}"/>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8" name="表格 6">
            <a:extLst>
              <a:ext uri="{FF2B5EF4-FFF2-40B4-BE49-F238E27FC236}">
                <a16:creationId xmlns:a16="http://schemas.microsoft.com/office/drawing/2014/main" id="{3C73F8C4-F22E-4325-AC2C-64885787F867}"/>
              </a:ext>
            </a:extLst>
          </p:cNvPr>
          <p:cNvGraphicFramePr>
            <a:graphicFrameLocks noGrp="1"/>
          </p:cNvGraphicFramePr>
          <p:nvPr>
            <p:extLst>
              <p:ext uri="{D42A27DB-BD31-4B8C-83A1-F6EECF244321}">
                <p14:modId xmlns:p14="http://schemas.microsoft.com/office/powerpoint/2010/main" val="1958761921"/>
              </p:ext>
            </p:extLst>
          </p:nvPr>
        </p:nvGraphicFramePr>
        <p:xfrm>
          <a:off x="1" y="1830070"/>
          <a:ext cx="6857999" cy="1483360"/>
        </p:xfrm>
        <a:graphic>
          <a:graphicData uri="http://schemas.openxmlformats.org/drawingml/2006/table">
            <a:tbl>
              <a:tblPr firstRow="1" bandRow="1">
                <a:tableStyleId>{073A0DAA-6AF3-43AB-8588-CEC1D06C72B9}</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正</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健康</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健康的性感美！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黑肉可以</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看起來很健康</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很健康漂亮</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 陽光</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latin typeface="微軟正黑體" panose="020B0604030504040204" pitchFamily="34" charset="-120"/>
                          <a:ea typeface="微軟正黑體" panose="020B0604030504040204" pitchFamily="34" charset="-120"/>
                        </a:rPr>
                        <a:t>小麥肌讚</a:t>
                      </a:r>
                    </a:p>
                  </a:txBody>
                  <a:tcPr anchor="ctr"/>
                </a:tc>
                <a:extLst>
                  <a:ext uri="{0D108BD9-81ED-4DB2-BD59-A6C34878D82A}">
                    <a16:rowId xmlns:a16="http://schemas.microsoft.com/office/drawing/2014/main" val="4150776115"/>
                  </a:ext>
                </a:extLst>
              </a:tr>
            </a:tbl>
          </a:graphicData>
        </a:graphic>
      </p:graphicFrame>
    </p:spTree>
    <p:extLst>
      <p:ext uri="{BB962C8B-B14F-4D97-AF65-F5344CB8AC3E}">
        <p14:creationId xmlns:p14="http://schemas.microsoft.com/office/powerpoint/2010/main" val="373022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l"/>
            <a:r>
              <a:rPr lang="en-US" altLang="zh-TW" dirty="0">
                <a:latin typeface="微軟正黑體" panose="020B0604030504040204" pitchFamily="34" charset="-120"/>
                <a:ea typeface="微軟正黑體" panose="020B0604030504040204" pitchFamily="34" charset="-120"/>
              </a:rPr>
              <a:t>Data preprocess - augmentation</a:t>
            </a:r>
            <a:endParaRPr lang="en-US" dirty="0">
              <a:latin typeface="微軟正黑體" panose="020B0604030504040204" pitchFamily="34" charset="-120"/>
              <a:ea typeface="微軟正黑體" panose="020B0604030504040204" pitchFamily="34" charset="-120"/>
            </a:endParaRPr>
          </a:p>
        </p:txBody>
      </p:sp>
      <p:graphicFrame>
        <p:nvGraphicFramePr>
          <p:cNvPr id="6" name="表格 6">
            <a:extLst>
              <a:ext uri="{FF2B5EF4-FFF2-40B4-BE49-F238E27FC236}">
                <a16:creationId xmlns:a16="http://schemas.microsoft.com/office/drawing/2014/main" id="{1926E81E-3756-4352-BC53-E66ADF9E98F3}"/>
              </a:ext>
            </a:extLst>
          </p:cNvPr>
          <p:cNvGraphicFramePr>
            <a:graphicFrameLocks noGrp="1"/>
          </p:cNvGraphicFramePr>
          <p:nvPr>
            <p:extLst>
              <p:ext uri="{D42A27DB-BD31-4B8C-83A1-F6EECF244321}">
                <p14:modId xmlns:p14="http://schemas.microsoft.com/office/powerpoint/2010/main" val="2873270969"/>
              </p:ext>
            </p:extLst>
          </p:nvPr>
        </p:nvGraphicFramePr>
        <p:xfrm>
          <a:off x="1" y="3313430"/>
          <a:ext cx="6857999" cy="1483360"/>
        </p:xfrm>
        <a:graphic>
          <a:graphicData uri="http://schemas.openxmlformats.org/drawingml/2006/table">
            <a:tbl>
              <a:tblPr firstRow="1" bandRow="1">
                <a:tableStyleId>{7DF18680-E054-41AD-8BC1-D1AEF772440D}</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solidFill>
                            <a:schemeClr val="bg1">
                              <a:lumMod val="10000"/>
                            </a:schemeClr>
                          </a:solidFill>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1</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2</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3</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4</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5</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6</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solidFill>
                            <a:schemeClr val="bg1">
                              <a:lumMod val="10000"/>
                            </a:schemeClr>
                          </a:solidFill>
                          <a:latin typeface="微軟正黑體" panose="020B0604030504040204" pitchFamily="34" charset="-120"/>
                          <a:ea typeface="微軟正黑體" panose="020B0604030504040204" pitchFamily="34" charset="-120"/>
                        </a:rPr>
                        <a:t>7</a:t>
                      </a:r>
                      <a:endParaRPr lang="zh-TW" altLang="en-US"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solidFill>
                            <a:schemeClr val="bg1">
                              <a:lumMod val="10000"/>
                            </a:schemeClr>
                          </a:solidFill>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這個好可愛啊</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太可愛了</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好</a:t>
                      </a:r>
                      <a:r>
                        <a:rPr lang="en-US" altLang="zh-TW" sz="900" dirty="0">
                          <a:solidFill>
                            <a:schemeClr val="bg1">
                              <a:lumMod val="10000"/>
                            </a:schemeClr>
                          </a:solidFill>
                          <a:latin typeface="微軟正黑體" panose="020B0604030504040204" pitchFamily="34" charset="-120"/>
                          <a:ea typeface="微軟正黑體" panose="020B0604030504040204" pitchFamily="34" charset="-120"/>
                        </a:rPr>
                        <a:t>Q</a:t>
                      </a: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好可愛啊～</a:t>
                      </a: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chemeClr val="bg1">
                              <a:lumMod val="10000"/>
                            </a:schemeClr>
                          </a:solidFill>
                          <a:latin typeface="微軟正黑體" panose="020B0604030504040204" pitchFamily="34" charset="-120"/>
                          <a:ea typeface="微軟正黑體" panose="020B0604030504040204" pitchFamily="34" charset="-120"/>
                        </a:rPr>
                        <a:t>正</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正爆</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正</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正爆</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正</a:t>
                      </a: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chemeClr val="bg1">
                              <a:lumMod val="10000"/>
                            </a:schemeClr>
                          </a:solidFill>
                          <a:latin typeface="微軟正黑體" panose="020B0604030504040204" pitchFamily="34" charset="-120"/>
                          <a:ea typeface="微軟正黑體" panose="020B0604030504040204" pitchFamily="34" charset="-120"/>
                        </a:rPr>
                        <a:t>健康</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健康的性感美！</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黑肉可以</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看起來很健康</a:t>
                      </a:r>
                    </a:p>
                  </a:txBody>
                  <a:tcPr anchor="ctr"/>
                </a:tc>
                <a:tc>
                  <a:txBody>
                    <a:bodyPr/>
                    <a:lstStyle/>
                    <a:p>
                      <a:pPr algn="ctr"/>
                      <a:r>
                        <a:rPr lang="zh-TW" altLang="en-US" sz="900" dirty="0">
                          <a:solidFill>
                            <a:schemeClr val="bg1">
                              <a:lumMod val="10000"/>
                            </a:schemeClr>
                          </a:solidFill>
                          <a:latin typeface="微軟正黑體" panose="020B0604030504040204" pitchFamily="34" charset="-120"/>
                          <a:ea typeface="微軟正黑體" panose="020B0604030504040204" pitchFamily="34" charset="-120"/>
                        </a:rPr>
                        <a:t>健康美</a:t>
                      </a: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solidFill>
                          <a:schemeClr val="bg1">
                            <a:lumMod val="10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150776115"/>
                  </a:ext>
                </a:extLst>
              </a:tr>
            </a:tbl>
          </a:graphicData>
        </a:graphic>
      </p:graphicFrame>
      <p:sp>
        <p:nvSpPr>
          <p:cNvPr id="9" name="矩形 8">
            <a:extLst>
              <a:ext uri="{FF2B5EF4-FFF2-40B4-BE49-F238E27FC236}">
                <a16:creationId xmlns:a16="http://schemas.microsoft.com/office/drawing/2014/main" id="{F88A6708-B143-4D13-9495-9485C75F2CCB}"/>
              </a:ext>
            </a:extLst>
          </p:cNvPr>
          <p:cNvSpPr/>
          <p:nvPr/>
        </p:nvSpPr>
        <p:spPr>
          <a:xfrm>
            <a:off x="2749077" y="1303200"/>
            <a:ext cx="1359845" cy="276999"/>
          </a:xfrm>
          <a:prstGeom prst="rect">
            <a:avLst/>
          </a:prstGeom>
          <a:solidFill>
            <a:schemeClr val="accent4">
              <a:lumMod val="20000"/>
              <a:lumOff val="80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tx1"/>
                </a:solidFill>
              </a:rPr>
              <a:t>Median</a:t>
            </a:r>
          </a:p>
        </p:txBody>
      </p:sp>
      <p:sp>
        <p:nvSpPr>
          <p:cNvPr id="5" name="投影片編號版面配置區 15">
            <a:extLst>
              <a:ext uri="{FF2B5EF4-FFF2-40B4-BE49-F238E27FC236}">
                <a16:creationId xmlns:a16="http://schemas.microsoft.com/office/drawing/2014/main" id="{2460734C-137A-45B5-92FA-81EBB0C5E4E7}"/>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22</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5894A409-F33D-44AC-A502-002867C2B533}"/>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3" name="表格 6">
            <a:extLst>
              <a:ext uri="{FF2B5EF4-FFF2-40B4-BE49-F238E27FC236}">
                <a16:creationId xmlns:a16="http://schemas.microsoft.com/office/drawing/2014/main" id="{4CA35978-4426-4AFA-B809-220FA679A3C4}"/>
              </a:ext>
            </a:extLst>
          </p:cNvPr>
          <p:cNvGraphicFramePr>
            <a:graphicFrameLocks noGrp="1"/>
          </p:cNvGraphicFramePr>
          <p:nvPr>
            <p:extLst>
              <p:ext uri="{D42A27DB-BD31-4B8C-83A1-F6EECF244321}">
                <p14:modId xmlns:p14="http://schemas.microsoft.com/office/powerpoint/2010/main" val="814577659"/>
              </p:ext>
            </p:extLst>
          </p:nvPr>
        </p:nvGraphicFramePr>
        <p:xfrm>
          <a:off x="1" y="1830070"/>
          <a:ext cx="6857999" cy="1483360"/>
        </p:xfrm>
        <a:graphic>
          <a:graphicData uri="http://schemas.openxmlformats.org/drawingml/2006/table">
            <a:tbl>
              <a:tblPr firstRow="1" bandRow="1">
                <a:tableStyleId>{073A0DAA-6AF3-43AB-8588-CEC1D06C72B9}</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正</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健康</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健康的性感美！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黑肉可以</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看起來很健康</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很健康漂亮</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 陽光</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latin typeface="微軟正黑體" panose="020B0604030504040204" pitchFamily="34" charset="-120"/>
                          <a:ea typeface="微軟正黑體" panose="020B0604030504040204" pitchFamily="34" charset="-120"/>
                        </a:rPr>
                        <a:t>小麥肌讚</a:t>
                      </a:r>
                    </a:p>
                  </a:txBody>
                  <a:tcPr anchor="ctr"/>
                </a:tc>
                <a:extLst>
                  <a:ext uri="{0D108BD9-81ED-4DB2-BD59-A6C34878D82A}">
                    <a16:rowId xmlns:a16="http://schemas.microsoft.com/office/drawing/2014/main" val="4150776115"/>
                  </a:ext>
                </a:extLst>
              </a:tr>
            </a:tbl>
          </a:graphicData>
        </a:graphic>
      </p:graphicFrame>
    </p:spTree>
    <p:extLst>
      <p:ext uri="{BB962C8B-B14F-4D97-AF65-F5344CB8AC3E}">
        <p14:creationId xmlns:p14="http://schemas.microsoft.com/office/powerpoint/2010/main" val="259973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l"/>
            <a:r>
              <a:rPr lang="en-US" altLang="zh-TW" dirty="0">
                <a:latin typeface="微軟正黑體" panose="020B0604030504040204" pitchFamily="34" charset="-120"/>
                <a:ea typeface="微軟正黑體" panose="020B0604030504040204" pitchFamily="34" charset="-120"/>
              </a:rPr>
              <a:t>Data preprocess - augmentation</a:t>
            </a:r>
            <a:endParaRPr lang="en-US" dirty="0">
              <a:latin typeface="微軟正黑體" panose="020B0604030504040204" pitchFamily="34" charset="-120"/>
              <a:ea typeface="微軟正黑體" panose="020B0604030504040204" pitchFamily="34" charset="-120"/>
            </a:endParaRPr>
          </a:p>
        </p:txBody>
      </p:sp>
      <p:graphicFrame>
        <p:nvGraphicFramePr>
          <p:cNvPr id="6" name="表格 6">
            <a:extLst>
              <a:ext uri="{FF2B5EF4-FFF2-40B4-BE49-F238E27FC236}">
                <a16:creationId xmlns:a16="http://schemas.microsoft.com/office/drawing/2014/main" id="{1926E81E-3756-4352-BC53-E66ADF9E98F3}"/>
              </a:ext>
            </a:extLst>
          </p:cNvPr>
          <p:cNvGraphicFramePr>
            <a:graphicFrameLocks noGrp="1"/>
          </p:cNvGraphicFramePr>
          <p:nvPr>
            <p:extLst>
              <p:ext uri="{D42A27DB-BD31-4B8C-83A1-F6EECF244321}">
                <p14:modId xmlns:p14="http://schemas.microsoft.com/office/powerpoint/2010/main" val="1694418329"/>
              </p:ext>
            </p:extLst>
          </p:nvPr>
        </p:nvGraphicFramePr>
        <p:xfrm>
          <a:off x="1" y="3313430"/>
          <a:ext cx="6857999" cy="1483360"/>
        </p:xfrm>
        <a:graphic>
          <a:graphicData uri="http://schemas.openxmlformats.org/drawingml/2006/table">
            <a:tbl>
              <a:tblPr firstRow="1" bandRow="1">
                <a:tableStyleId>{5C22544A-7EE6-4342-B048-85BDC9FD1C3A}</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en-US" altLang="zh-TW" sz="900" dirty="0">
                        <a:solidFill>
                          <a:srgbClr val="212121"/>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太可愛了 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正</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 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正 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正爆 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正 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solidFill>
                            <a:srgbClr val="212121"/>
                          </a:solidFill>
                          <a:latin typeface="微軟正黑體" panose="020B0604030504040204" pitchFamily="34" charset="-120"/>
                          <a:ea typeface="微軟正黑體" panose="020B0604030504040204" pitchFamily="34" charset="-120"/>
                        </a:rPr>
                        <a:t>正爆 正</a:t>
                      </a: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健康</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健康的性感美！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黑肉可以</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看起來很健康</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很健康漂亮</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 陽光</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latin typeface="微軟正黑體" panose="020B0604030504040204" pitchFamily="34" charset="-120"/>
                          <a:ea typeface="微軟正黑體" panose="020B0604030504040204" pitchFamily="34" charset="-120"/>
                        </a:rPr>
                        <a:t>小麥肌讚</a:t>
                      </a:r>
                    </a:p>
                  </a:txBody>
                  <a:tcPr anchor="ctr"/>
                </a:tc>
                <a:extLst>
                  <a:ext uri="{0D108BD9-81ED-4DB2-BD59-A6C34878D82A}">
                    <a16:rowId xmlns:a16="http://schemas.microsoft.com/office/drawing/2014/main" val="4150776115"/>
                  </a:ext>
                </a:extLst>
              </a:tr>
            </a:tbl>
          </a:graphicData>
        </a:graphic>
      </p:graphicFrame>
      <p:sp>
        <p:nvSpPr>
          <p:cNvPr id="8" name="矩形 7">
            <a:extLst>
              <a:ext uri="{FF2B5EF4-FFF2-40B4-BE49-F238E27FC236}">
                <a16:creationId xmlns:a16="http://schemas.microsoft.com/office/drawing/2014/main" id="{26D94046-320D-4F66-AB3B-EFA55A2254D6}"/>
              </a:ext>
            </a:extLst>
          </p:cNvPr>
          <p:cNvSpPr/>
          <p:nvPr/>
        </p:nvSpPr>
        <p:spPr>
          <a:xfrm>
            <a:off x="2749075" y="1304280"/>
            <a:ext cx="1359845" cy="276999"/>
          </a:xfrm>
          <a:prstGeom prst="rect">
            <a:avLst/>
          </a:prstGeom>
          <a:solidFill>
            <a:schemeClr val="accent1">
              <a:lumMod val="20000"/>
              <a:lumOff val="80000"/>
            </a:schemeClr>
          </a:solidFill>
          <a:ln>
            <a:solidFill>
              <a:schemeClr val="accent2">
                <a:lumMod val="9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tx1"/>
                </a:solidFill>
              </a:rPr>
              <a:t>Inner </a:t>
            </a:r>
            <a:r>
              <a:rPr lang="en-US" altLang="zh-TW" dirty="0" err="1">
                <a:solidFill>
                  <a:schemeClr val="tx1"/>
                </a:solidFill>
              </a:rPr>
              <a:t>Concat</a:t>
            </a:r>
            <a:endParaRPr lang="en-US" altLang="zh-TW" dirty="0">
              <a:solidFill>
                <a:schemeClr val="tx1"/>
              </a:solidFill>
            </a:endParaRPr>
          </a:p>
        </p:txBody>
      </p:sp>
      <p:sp>
        <p:nvSpPr>
          <p:cNvPr id="5" name="投影片編號版面配置區 15">
            <a:extLst>
              <a:ext uri="{FF2B5EF4-FFF2-40B4-BE49-F238E27FC236}">
                <a16:creationId xmlns:a16="http://schemas.microsoft.com/office/drawing/2014/main" id="{8ABEDB71-13E8-4912-A4BE-CCF467402DB5}"/>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23</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1A25378A-D65E-4D52-B0EF-91BE8B0FA92D}"/>
              </a:ext>
            </a:extLst>
          </p:cNvPr>
          <p:cNvPicPr>
            <a:picLocks noChangeAspect="1"/>
          </p:cNvPicPr>
          <p:nvPr/>
        </p:nvPicPr>
        <p:blipFill rotWithShape="1">
          <a:blip r:embed="rId3"/>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3" name="表格 6">
            <a:extLst>
              <a:ext uri="{FF2B5EF4-FFF2-40B4-BE49-F238E27FC236}">
                <a16:creationId xmlns:a16="http://schemas.microsoft.com/office/drawing/2014/main" id="{3FAB1EC6-E390-4C06-BBF8-20D4BA6329F2}"/>
              </a:ext>
            </a:extLst>
          </p:cNvPr>
          <p:cNvGraphicFramePr>
            <a:graphicFrameLocks noGrp="1"/>
          </p:cNvGraphicFramePr>
          <p:nvPr>
            <p:extLst>
              <p:ext uri="{D42A27DB-BD31-4B8C-83A1-F6EECF244321}">
                <p14:modId xmlns:p14="http://schemas.microsoft.com/office/powerpoint/2010/main" val="3893109272"/>
              </p:ext>
            </p:extLst>
          </p:nvPr>
        </p:nvGraphicFramePr>
        <p:xfrm>
          <a:off x="1" y="1830070"/>
          <a:ext cx="6857999" cy="1483360"/>
        </p:xfrm>
        <a:graphic>
          <a:graphicData uri="http://schemas.openxmlformats.org/drawingml/2006/table">
            <a:tbl>
              <a:tblPr firstRow="1" bandRow="1">
                <a:tableStyleId>{073A0DAA-6AF3-43AB-8588-CEC1D06C72B9}</a:tableStyleId>
              </a:tblPr>
              <a:tblGrid>
                <a:gridCol w="522292">
                  <a:extLst>
                    <a:ext uri="{9D8B030D-6E8A-4147-A177-3AD203B41FA5}">
                      <a16:colId xmlns:a16="http://schemas.microsoft.com/office/drawing/2014/main" val="2553473726"/>
                    </a:ext>
                  </a:extLst>
                </a:gridCol>
                <a:gridCol w="905101">
                  <a:extLst>
                    <a:ext uri="{9D8B030D-6E8A-4147-A177-3AD203B41FA5}">
                      <a16:colId xmlns:a16="http://schemas.microsoft.com/office/drawing/2014/main" val="3792493011"/>
                    </a:ext>
                  </a:extLst>
                </a:gridCol>
                <a:gridCol w="905101">
                  <a:extLst>
                    <a:ext uri="{9D8B030D-6E8A-4147-A177-3AD203B41FA5}">
                      <a16:colId xmlns:a16="http://schemas.microsoft.com/office/drawing/2014/main" val="318561502"/>
                    </a:ext>
                  </a:extLst>
                </a:gridCol>
                <a:gridCol w="905101">
                  <a:extLst>
                    <a:ext uri="{9D8B030D-6E8A-4147-A177-3AD203B41FA5}">
                      <a16:colId xmlns:a16="http://schemas.microsoft.com/office/drawing/2014/main" val="1976182108"/>
                    </a:ext>
                  </a:extLst>
                </a:gridCol>
                <a:gridCol w="905101">
                  <a:extLst>
                    <a:ext uri="{9D8B030D-6E8A-4147-A177-3AD203B41FA5}">
                      <a16:colId xmlns:a16="http://schemas.microsoft.com/office/drawing/2014/main" val="3077593111"/>
                    </a:ext>
                  </a:extLst>
                </a:gridCol>
                <a:gridCol w="905101">
                  <a:extLst>
                    <a:ext uri="{9D8B030D-6E8A-4147-A177-3AD203B41FA5}">
                      <a16:colId xmlns:a16="http://schemas.microsoft.com/office/drawing/2014/main" val="2493774885"/>
                    </a:ext>
                  </a:extLst>
                </a:gridCol>
                <a:gridCol w="905101">
                  <a:extLst>
                    <a:ext uri="{9D8B030D-6E8A-4147-A177-3AD203B41FA5}">
                      <a16:colId xmlns:a16="http://schemas.microsoft.com/office/drawing/2014/main" val="626035908"/>
                    </a:ext>
                  </a:extLst>
                </a:gridCol>
                <a:gridCol w="905101">
                  <a:extLst>
                    <a:ext uri="{9D8B030D-6E8A-4147-A177-3AD203B41FA5}">
                      <a16:colId xmlns:a16="http://schemas.microsoft.com/office/drawing/2014/main" val="84496070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分類</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18958472"/>
                  </a:ext>
                </a:extLst>
              </a:tr>
              <a:tr h="370840">
                <a:tc>
                  <a:txBody>
                    <a:bodyPr/>
                    <a:lstStyle/>
                    <a:p>
                      <a:pPr algn="ctr"/>
                      <a:r>
                        <a:rPr lang="zh-TW" altLang="en-US" sz="1200" b="1" dirty="0">
                          <a:latin typeface="微軟正黑體" panose="020B0604030504040204" pitchFamily="34" charset="-120"/>
                          <a:ea typeface="微軟正黑體" panose="020B0604030504040204" pitchFamily="34" charset="-120"/>
                        </a:rPr>
                        <a:t>可愛</a:t>
                      </a: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這個好可愛啊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太可愛了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a:t>
                      </a:r>
                      <a:r>
                        <a:rPr lang="en-US" altLang="zh-TW" sz="900" dirty="0">
                          <a:solidFill>
                            <a:srgbClr val="212121"/>
                          </a:solidFill>
                          <a:latin typeface="微軟正黑體" panose="020B0604030504040204" pitchFamily="34" charset="-120"/>
                          <a:ea typeface="微軟正黑體" panose="020B0604030504040204" pitchFamily="34" charset="-120"/>
                        </a:rPr>
                        <a:t>Q</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好可愛啊～</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68929738"/>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正</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正爆</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正</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9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736827657"/>
                  </a:ext>
                </a:extLst>
              </a:tr>
              <a:tr h="370840">
                <a:tc>
                  <a:txBody>
                    <a:bodyPr/>
                    <a:lstStyle/>
                    <a:p>
                      <a:pPr algn="ctr"/>
                      <a:r>
                        <a:rPr lang="zh-TW" altLang="en-US" sz="1200" b="1" dirty="0">
                          <a:solidFill>
                            <a:srgbClr val="212121"/>
                          </a:solidFill>
                          <a:latin typeface="微軟正黑體" panose="020B0604030504040204" pitchFamily="34" charset="-120"/>
                          <a:ea typeface="微軟正黑體" panose="020B0604030504040204" pitchFamily="34" charset="-120"/>
                        </a:rPr>
                        <a:t>健康</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健康的性感美！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黑肉可以</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看起來很健康</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健康美</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很健康漂亮</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solidFill>
                            <a:srgbClr val="212121"/>
                          </a:solidFill>
                          <a:latin typeface="微軟正黑體" panose="020B0604030504040204" pitchFamily="34" charset="-120"/>
                          <a:ea typeface="微軟正黑體" panose="020B0604030504040204" pitchFamily="34" charset="-120"/>
                        </a:rPr>
                        <a:t>健康 陽光</a:t>
                      </a:r>
                      <a:endParaRPr lang="zh-TW" altLang="en-US" sz="9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900" dirty="0">
                          <a:latin typeface="微軟正黑體" panose="020B0604030504040204" pitchFamily="34" charset="-120"/>
                          <a:ea typeface="微軟正黑體" panose="020B0604030504040204" pitchFamily="34" charset="-120"/>
                        </a:rPr>
                        <a:t>小麥肌讚</a:t>
                      </a:r>
                    </a:p>
                  </a:txBody>
                  <a:tcPr anchor="ctr"/>
                </a:tc>
                <a:extLst>
                  <a:ext uri="{0D108BD9-81ED-4DB2-BD59-A6C34878D82A}">
                    <a16:rowId xmlns:a16="http://schemas.microsoft.com/office/drawing/2014/main" val="4150776115"/>
                  </a:ext>
                </a:extLst>
              </a:tr>
            </a:tbl>
          </a:graphicData>
        </a:graphic>
      </p:graphicFrame>
    </p:spTree>
    <p:extLst>
      <p:ext uri="{BB962C8B-B14F-4D97-AF65-F5344CB8AC3E}">
        <p14:creationId xmlns:p14="http://schemas.microsoft.com/office/powerpoint/2010/main" val="1961089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396;p33"/>
          <p:cNvSpPr txBox="1"/>
          <p:nvPr/>
        </p:nvSpPr>
        <p:spPr>
          <a:xfrm>
            <a:off x="357476" y="82336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l"/>
            <a:r>
              <a:rPr lang="en-US" altLang="zh-TW" dirty="0">
                <a:latin typeface="微軟正黑體" panose="020B0604030504040204" pitchFamily="34" charset="-120"/>
                <a:ea typeface="微軟正黑體" panose="020B0604030504040204" pitchFamily="34" charset="-120"/>
              </a:rPr>
              <a:t>Data preprocess - augmentation</a:t>
            </a:r>
            <a:endParaRPr lang="en-US" dirty="0">
              <a:latin typeface="微軟正黑體" panose="020B0604030504040204" pitchFamily="34" charset="-120"/>
              <a:ea typeface="微軟正黑體" panose="020B0604030504040204" pitchFamily="34" charset="-120"/>
            </a:endParaRPr>
          </a:p>
        </p:txBody>
      </p:sp>
      <p:pic>
        <p:nvPicPr>
          <p:cNvPr id="32" name="圖片 31">
            <a:extLst>
              <a:ext uri="{FF2B5EF4-FFF2-40B4-BE49-F238E27FC236}">
                <a16:creationId xmlns:a16="http://schemas.microsoft.com/office/drawing/2014/main" id="{36ABE248-8684-4BCC-930A-628809FBDA26}"/>
              </a:ext>
            </a:extLst>
          </p:cNvPr>
          <p:cNvPicPr>
            <a:picLocks noChangeAspect="1"/>
          </p:cNvPicPr>
          <p:nvPr/>
        </p:nvPicPr>
        <p:blipFill>
          <a:blip r:embed="rId3"/>
          <a:stretch>
            <a:fillRect/>
          </a:stretch>
        </p:blipFill>
        <p:spPr>
          <a:xfrm>
            <a:off x="206652" y="2070915"/>
            <a:ext cx="6453477" cy="2127520"/>
          </a:xfrm>
          <a:prstGeom prst="rect">
            <a:avLst/>
          </a:prstGeom>
          <a:ln>
            <a:solidFill>
              <a:schemeClr val="tx1"/>
            </a:solidFill>
          </a:ln>
        </p:spPr>
      </p:pic>
      <p:sp>
        <p:nvSpPr>
          <p:cNvPr id="6" name="矩形 5">
            <a:extLst>
              <a:ext uri="{FF2B5EF4-FFF2-40B4-BE49-F238E27FC236}">
                <a16:creationId xmlns:a16="http://schemas.microsoft.com/office/drawing/2014/main" id="{8F08D3E2-FC19-4A8C-A2A1-9B2B9CEC4BD6}"/>
              </a:ext>
            </a:extLst>
          </p:cNvPr>
          <p:cNvSpPr/>
          <p:nvPr/>
        </p:nvSpPr>
        <p:spPr>
          <a:xfrm>
            <a:off x="2749077" y="1549098"/>
            <a:ext cx="1359845" cy="276999"/>
          </a:xfrm>
          <a:prstGeom prst="rect">
            <a:avLst/>
          </a:prstGeom>
          <a:solidFill>
            <a:schemeClr val="accent1">
              <a:lumMod val="20000"/>
              <a:lumOff val="80000"/>
            </a:schemeClr>
          </a:solidFill>
          <a:ln>
            <a:solidFill>
              <a:schemeClr val="accent2">
                <a:lumMod val="9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tx1"/>
                </a:solidFill>
              </a:rPr>
              <a:t>Inner </a:t>
            </a:r>
            <a:r>
              <a:rPr lang="en-US" altLang="zh-TW" dirty="0" err="1">
                <a:solidFill>
                  <a:schemeClr val="tx1"/>
                </a:solidFill>
              </a:rPr>
              <a:t>Concat</a:t>
            </a:r>
            <a:endParaRPr lang="en-US" altLang="zh-TW" dirty="0">
              <a:solidFill>
                <a:schemeClr val="tx1"/>
              </a:solidFill>
            </a:endParaRPr>
          </a:p>
        </p:txBody>
      </p:sp>
      <p:sp>
        <p:nvSpPr>
          <p:cNvPr id="5" name="投影片編號版面配置區 15">
            <a:extLst>
              <a:ext uri="{FF2B5EF4-FFF2-40B4-BE49-F238E27FC236}">
                <a16:creationId xmlns:a16="http://schemas.microsoft.com/office/drawing/2014/main" id="{D35C21EB-D430-46F9-A157-76DAEE92DA9A}"/>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24</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111BEC09-AD22-477C-BADE-6F94E71C26CB}"/>
              </a:ext>
            </a:extLst>
          </p:cNvPr>
          <p:cNvPicPr>
            <a:picLocks noChangeAspect="1"/>
          </p:cNvPicPr>
          <p:nvPr/>
        </p:nvPicPr>
        <p:blipFill rotWithShape="1">
          <a:blip r:embed="rId4"/>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732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342413" y="964586"/>
            <a:ext cx="2822263" cy="3424534"/>
          </a:xfrm>
          <a:prstGeom prst="rect">
            <a:avLst/>
          </a:prstGeom>
          <a:ln>
            <a:solidFill>
              <a:schemeClr val="tx1"/>
            </a:solidFill>
          </a:ln>
        </p:spPr>
      </p:pic>
      <p:pic>
        <p:nvPicPr>
          <p:cNvPr id="8" name="圖片 7"/>
          <p:cNvPicPr>
            <a:picLocks noChangeAspect="1"/>
          </p:cNvPicPr>
          <p:nvPr/>
        </p:nvPicPr>
        <p:blipFill>
          <a:blip r:embed="rId4"/>
          <a:stretch>
            <a:fillRect/>
          </a:stretch>
        </p:blipFill>
        <p:spPr>
          <a:xfrm>
            <a:off x="3301326" y="964586"/>
            <a:ext cx="3336862" cy="3256894"/>
          </a:xfrm>
          <a:prstGeom prst="rect">
            <a:avLst/>
          </a:prstGeom>
          <a:ln>
            <a:solidFill>
              <a:schemeClr val="tx1"/>
            </a:solidFill>
          </a:ln>
        </p:spPr>
      </p:pic>
      <p:sp>
        <p:nvSpPr>
          <p:cNvPr id="10" name="Google Shape;1396;p33"/>
          <p:cNvSpPr txBox="1"/>
          <p:nvPr/>
        </p:nvSpPr>
        <p:spPr>
          <a:xfrm>
            <a:off x="207164" y="375230"/>
            <a:ext cx="5915025" cy="480920"/>
          </a:xfrm>
          <a:prstGeom prst="rect">
            <a:avLst/>
          </a:prstGeom>
          <a:noFill/>
          <a:ln>
            <a:noFill/>
          </a:ln>
        </p:spPr>
        <p:txBody>
          <a:bodyPr spcFirstLastPara="1" vert="horz" wrap="square" lIns="68569" tIns="68569" rIns="68569" bIns="68569"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pPr algn="l"/>
            <a:r>
              <a:rPr lang="en-US" altLang="zh-TW" sz="2800" dirty="0">
                <a:latin typeface="微軟正黑體" panose="020B0604030504040204" pitchFamily="34" charset="-120"/>
                <a:ea typeface="微軟正黑體" panose="020B0604030504040204" pitchFamily="34" charset="-120"/>
              </a:rPr>
              <a:t>Fine-tuned BERT Result</a:t>
            </a:r>
            <a:endParaRPr lang="en-US" sz="2800" dirty="0">
              <a:latin typeface="微軟正黑體" panose="020B0604030504040204" pitchFamily="34" charset="-120"/>
              <a:ea typeface="微軟正黑體" panose="020B0604030504040204" pitchFamily="34" charset="-120"/>
            </a:endParaRPr>
          </a:p>
        </p:txBody>
      </p:sp>
      <p:graphicFrame>
        <p:nvGraphicFramePr>
          <p:cNvPr id="9" name="圖表 8">
            <a:extLst>
              <a:ext uri="{FF2B5EF4-FFF2-40B4-BE49-F238E27FC236}">
                <a16:creationId xmlns:a16="http://schemas.microsoft.com/office/drawing/2014/main" id="{801B9BDA-51E9-4F22-995B-762D6153BA74}"/>
              </a:ext>
            </a:extLst>
          </p:cNvPr>
          <p:cNvGraphicFramePr/>
          <p:nvPr>
            <p:extLst>
              <p:ext uri="{D42A27DB-BD31-4B8C-83A1-F6EECF244321}">
                <p14:modId xmlns:p14="http://schemas.microsoft.com/office/powerpoint/2010/main" val="1280106398"/>
              </p:ext>
            </p:extLst>
          </p:nvPr>
        </p:nvGraphicFramePr>
        <p:xfrm>
          <a:off x="154963" y="856150"/>
          <a:ext cx="6548073" cy="3762375"/>
        </p:xfrm>
        <a:graphic>
          <a:graphicData uri="http://schemas.openxmlformats.org/drawingml/2006/chart">
            <c:chart xmlns:c="http://schemas.openxmlformats.org/drawingml/2006/chart" xmlns:r="http://schemas.openxmlformats.org/officeDocument/2006/relationships" r:id="rId5"/>
          </a:graphicData>
        </a:graphic>
      </p:graphicFrame>
      <p:sp>
        <p:nvSpPr>
          <p:cNvPr id="11" name="矩形 10">
            <a:extLst>
              <a:ext uri="{FF2B5EF4-FFF2-40B4-BE49-F238E27FC236}">
                <a16:creationId xmlns:a16="http://schemas.microsoft.com/office/drawing/2014/main" id="{AA65FCCB-C314-420C-BFDA-CE4DA2E98CA1}"/>
              </a:ext>
            </a:extLst>
          </p:cNvPr>
          <p:cNvSpPr/>
          <p:nvPr/>
        </p:nvSpPr>
        <p:spPr>
          <a:xfrm>
            <a:off x="342413" y="4574492"/>
            <a:ext cx="1751070" cy="38755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50000"/>
                  </a:schemeClr>
                </a:solidFill>
              </a:rPr>
              <a:t>Accuracy: 0.98</a:t>
            </a:r>
            <a:endParaRPr lang="zh-TW" altLang="en-US" dirty="0">
              <a:solidFill>
                <a:schemeClr val="accent6">
                  <a:lumMod val="50000"/>
                </a:schemeClr>
              </a:solidFill>
            </a:endParaRPr>
          </a:p>
        </p:txBody>
      </p:sp>
      <p:sp>
        <p:nvSpPr>
          <p:cNvPr id="12" name="投影片編號版面配置區 15">
            <a:extLst>
              <a:ext uri="{FF2B5EF4-FFF2-40B4-BE49-F238E27FC236}">
                <a16:creationId xmlns:a16="http://schemas.microsoft.com/office/drawing/2014/main" id="{8946F2C0-37F1-4D11-9A1F-46A425939E45}"/>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25</a:t>
            </a:fld>
            <a:endParaRPr lang="es" sz="1400"/>
          </a:p>
        </p:txBody>
      </p:sp>
      <p:pic>
        <p:nvPicPr>
          <p:cNvPr id="2" name="圖片 1" descr="一張含有 個人, 眼鏡, 膝上型電腦, 食物 的圖片&#10;&#10;自動產生的描述">
            <a:extLst>
              <a:ext uri="{FF2B5EF4-FFF2-40B4-BE49-F238E27FC236}">
                <a16:creationId xmlns:a16="http://schemas.microsoft.com/office/drawing/2014/main" id="{55DEA7EA-9FAC-4492-B015-8DFDB9D1B7F5}"/>
              </a:ext>
            </a:extLst>
          </p:cNvPr>
          <p:cNvPicPr>
            <a:picLocks noChangeAspect="1"/>
          </p:cNvPicPr>
          <p:nvPr/>
        </p:nvPicPr>
        <p:blipFill rotWithShape="1">
          <a:blip r:embed="rId6"/>
          <a:srcRect t="6484" b="37244"/>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862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35"/>
          <p:cNvSpPr txBox="1">
            <a:spLocks noGrp="1"/>
          </p:cNvSpPr>
          <p:nvPr>
            <p:ph type="ctrTitle"/>
          </p:nvPr>
        </p:nvSpPr>
        <p:spPr>
          <a:xfrm>
            <a:off x="1407643" y="934693"/>
            <a:ext cx="4034308" cy="771866"/>
          </a:xfrm>
          <a:prstGeom prst="rect">
            <a:avLst/>
          </a:prstGeom>
        </p:spPr>
        <p:txBody>
          <a:bodyPr spcFirstLastPara="1" wrap="square" lIns="68569" tIns="68569" rIns="68569" bIns="68569" anchor="b" anchorCtr="0">
            <a:noAutofit/>
          </a:bodyPr>
          <a:lstStyle/>
          <a:p>
            <a:r>
              <a:rPr lang="en-US" altLang="zh-TW" dirty="0">
                <a:latin typeface="微軟正黑體" panose="020B0604030504040204" pitchFamily="34" charset="-120"/>
                <a:ea typeface="微軟正黑體" panose="020B0604030504040204" pitchFamily="34" charset="-120"/>
              </a:rPr>
              <a:t>BERT</a:t>
            </a:r>
            <a:r>
              <a:rPr lang="zh-TW" altLang="en-US"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輸入資料與輸出結果</a:t>
            </a:r>
            <a:endParaRPr dirty="0">
              <a:latin typeface="微軟正黑體" panose="020B0604030504040204" pitchFamily="34" charset="-120"/>
              <a:ea typeface="微軟正黑體" panose="020B0604030504040204" pitchFamily="34" charset="-120"/>
            </a:endParaRPr>
          </a:p>
        </p:txBody>
      </p:sp>
      <p:sp>
        <p:nvSpPr>
          <p:cNvPr id="1482" name="Google Shape;1482;p35"/>
          <p:cNvSpPr/>
          <p:nvPr/>
        </p:nvSpPr>
        <p:spPr>
          <a:xfrm>
            <a:off x="5051806" y="1372425"/>
            <a:ext cx="641972" cy="577254"/>
          </a:xfrm>
          <a:custGeom>
            <a:avLst/>
            <a:gdLst/>
            <a:ahLst/>
            <a:cxnLst/>
            <a:rect l="l" t="t" r="r" b="b"/>
            <a:pathLst>
              <a:path w="30076" h="27044" extrusionOk="0">
                <a:moveTo>
                  <a:pt x="14473" y="6867"/>
                </a:moveTo>
                <a:cubicBezTo>
                  <a:pt x="14694" y="6867"/>
                  <a:pt x="14916" y="6875"/>
                  <a:pt x="15138" y="6893"/>
                </a:cubicBezTo>
                <a:cubicBezTo>
                  <a:pt x="16692" y="6993"/>
                  <a:pt x="18271" y="6893"/>
                  <a:pt x="19624" y="7720"/>
                </a:cubicBezTo>
                <a:lnTo>
                  <a:pt x="19624" y="8146"/>
                </a:lnTo>
                <a:cubicBezTo>
                  <a:pt x="20050" y="8246"/>
                  <a:pt x="20451" y="8447"/>
                  <a:pt x="20878" y="8672"/>
                </a:cubicBezTo>
                <a:lnTo>
                  <a:pt x="20878" y="8773"/>
                </a:lnTo>
                <a:lnTo>
                  <a:pt x="19098" y="8773"/>
                </a:lnTo>
                <a:lnTo>
                  <a:pt x="19098" y="8873"/>
                </a:lnTo>
                <a:cubicBezTo>
                  <a:pt x="19198" y="8973"/>
                  <a:pt x="19324" y="9073"/>
                  <a:pt x="19424" y="9174"/>
                </a:cubicBezTo>
                <a:cubicBezTo>
                  <a:pt x="17185" y="8965"/>
                  <a:pt x="14933" y="8649"/>
                  <a:pt x="12653" y="8649"/>
                </a:cubicBezTo>
                <a:cubicBezTo>
                  <a:pt x="11641" y="8649"/>
                  <a:pt x="10624" y="8711"/>
                  <a:pt x="9599" y="8873"/>
                </a:cubicBezTo>
                <a:cubicBezTo>
                  <a:pt x="10025" y="7920"/>
                  <a:pt x="10652" y="7519"/>
                  <a:pt x="11479" y="7294"/>
                </a:cubicBezTo>
                <a:cubicBezTo>
                  <a:pt x="12428" y="7046"/>
                  <a:pt x="13444" y="6867"/>
                  <a:pt x="14473" y="6867"/>
                </a:cubicBezTo>
                <a:close/>
                <a:moveTo>
                  <a:pt x="13258" y="9499"/>
                </a:moveTo>
                <a:cubicBezTo>
                  <a:pt x="14712" y="9499"/>
                  <a:pt x="16066" y="9600"/>
                  <a:pt x="17544" y="9600"/>
                </a:cubicBezTo>
                <a:lnTo>
                  <a:pt x="17544" y="10226"/>
                </a:lnTo>
                <a:cubicBezTo>
                  <a:pt x="16366" y="10226"/>
                  <a:pt x="15188" y="10019"/>
                  <a:pt x="13985" y="10019"/>
                </a:cubicBezTo>
                <a:cubicBezTo>
                  <a:pt x="13268" y="10019"/>
                  <a:pt x="12544" y="10093"/>
                  <a:pt x="11805" y="10326"/>
                </a:cubicBezTo>
                <a:lnTo>
                  <a:pt x="13885" y="10326"/>
                </a:lnTo>
                <a:lnTo>
                  <a:pt x="13885" y="10552"/>
                </a:lnTo>
                <a:cubicBezTo>
                  <a:pt x="13058" y="10652"/>
                  <a:pt x="12106" y="10652"/>
                  <a:pt x="11178" y="10652"/>
                </a:cubicBezTo>
                <a:cubicBezTo>
                  <a:pt x="11178" y="10652"/>
                  <a:pt x="11053" y="10853"/>
                  <a:pt x="11053" y="11053"/>
                </a:cubicBezTo>
                <a:cubicBezTo>
                  <a:pt x="10752" y="10953"/>
                  <a:pt x="10552" y="10853"/>
                  <a:pt x="10226" y="10753"/>
                </a:cubicBezTo>
                <a:cubicBezTo>
                  <a:pt x="10126" y="10853"/>
                  <a:pt x="10126" y="10953"/>
                  <a:pt x="10025" y="11053"/>
                </a:cubicBezTo>
                <a:cubicBezTo>
                  <a:pt x="10025" y="11053"/>
                  <a:pt x="9925" y="11053"/>
                  <a:pt x="9925" y="10953"/>
                </a:cubicBezTo>
                <a:cubicBezTo>
                  <a:pt x="10025" y="10853"/>
                  <a:pt x="10126" y="10753"/>
                  <a:pt x="10226" y="10652"/>
                </a:cubicBezTo>
                <a:lnTo>
                  <a:pt x="10226" y="10753"/>
                </a:lnTo>
                <a:cubicBezTo>
                  <a:pt x="10953" y="9700"/>
                  <a:pt x="12106" y="9499"/>
                  <a:pt x="13258" y="9499"/>
                </a:cubicBezTo>
                <a:close/>
                <a:moveTo>
                  <a:pt x="19950" y="11053"/>
                </a:moveTo>
                <a:lnTo>
                  <a:pt x="19950" y="11053"/>
                </a:lnTo>
                <a:cubicBezTo>
                  <a:pt x="20151" y="11179"/>
                  <a:pt x="20351" y="11279"/>
                  <a:pt x="20577" y="11279"/>
                </a:cubicBezTo>
                <a:cubicBezTo>
                  <a:pt x="20577" y="11379"/>
                  <a:pt x="20451" y="11479"/>
                  <a:pt x="20451" y="11580"/>
                </a:cubicBezTo>
                <a:cubicBezTo>
                  <a:pt x="20251" y="11379"/>
                  <a:pt x="20050" y="11179"/>
                  <a:pt x="19950" y="11053"/>
                </a:cubicBezTo>
                <a:close/>
                <a:moveTo>
                  <a:pt x="8973" y="11279"/>
                </a:moveTo>
                <a:cubicBezTo>
                  <a:pt x="8872" y="11379"/>
                  <a:pt x="8872" y="11479"/>
                  <a:pt x="8872" y="11580"/>
                </a:cubicBezTo>
                <a:cubicBezTo>
                  <a:pt x="8973" y="11580"/>
                  <a:pt x="9073" y="11680"/>
                  <a:pt x="9173" y="11680"/>
                </a:cubicBezTo>
                <a:lnTo>
                  <a:pt x="9173" y="11805"/>
                </a:lnTo>
                <a:lnTo>
                  <a:pt x="8872" y="11805"/>
                </a:lnTo>
                <a:lnTo>
                  <a:pt x="8872" y="11580"/>
                </a:lnTo>
                <a:cubicBezTo>
                  <a:pt x="8872" y="11479"/>
                  <a:pt x="8872" y="11379"/>
                  <a:pt x="8772" y="11279"/>
                </a:cubicBezTo>
                <a:close/>
                <a:moveTo>
                  <a:pt x="9599" y="11680"/>
                </a:moveTo>
                <a:cubicBezTo>
                  <a:pt x="9700" y="11680"/>
                  <a:pt x="9700" y="11680"/>
                  <a:pt x="10025" y="11805"/>
                </a:cubicBezTo>
                <a:lnTo>
                  <a:pt x="9599" y="11805"/>
                </a:lnTo>
                <a:lnTo>
                  <a:pt x="9599" y="11680"/>
                </a:lnTo>
                <a:close/>
                <a:moveTo>
                  <a:pt x="10652" y="11580"/>
                </a:moveTo>
                <a:lnTo>
                  <a:pt x="10652" y="11680"/>
                </a:lnTo>
                <a:cubicBezTo>
                  <a:pt x="10652" y="11805"/>
                  <a:pt x="10552" y="11805"/>
                  <a:pt x="10426" y="11805"/>
                </a:cubicBezTo>
                <a:lnTo>
                  <a:pt x="10426" y="11680"/>
                </a:lnTo>
                <a:cubicBezTo>
                  <a:pt x="10552" y="11680"/>
                  <a:pt x="10552" y="11680"/>
                  <a:pt x="10652" y="11580"/>
                </a:cubicBezTo>
                <a:close/>
                <a:moveTo>
                  <a:pt x="3133" y="14612"/>
                </a:moveTo>
                <a:lnTo>
                  <a:pt x="3133" y="14813"/>
                </a:lnTo>
                <a:cubicBezTo>
                  <a:pt x="3133" y="14813"/>
                  <a:pt x="3033" y="14712"/>
                  <a:pt x="3033" y="14612"/>
                </a:cubicBezTo>
                <a:close/>
                <a:moveTo>
                  <a:pt x="12732" y="15339"/>
                </a:moveTo>
                <a:cubicBezTo>
                  <a:pt x="12698" y="15377"/>
                  <a:pt x="12664" y="15414"/>
                  <a:pt x="12629" y="15451"/>
                </a:cubicBezTo>
                <a:lnTo>
                  <a:pt x="12629" y="15451"/>
                </a:lnTo>
                <a:cubicBezTo>
                  <a:pt x="12663" y="15449"/>
                  <a:pt x="12697" y="15445"/>
                  <a:pt x="12732" y="15439"/>
                </a:cubicBezTo>
                <a:lnTo>
                  <a:pt x="12732" y="15339"/>
                </a:lnTo>
                <a:close/>
                <a:moveTo>
                  <a:pt x="3710" y="15301"/>
                </a:moveTo>
                <a:cubicBezTo>
                  <a:pt x="3760" y="15381"/>
                  <a:pt x="3760" y="15465"/>
                  <a:pt x="3760" y="15565"/>
                </a:cubicBezTo>
                <a:lnTo>
                  <a:pt x="3659" y="15565"/>
                </a:lnTo>
                <a:cubicBezTo>
                  <a:pt x="3659" y="15465"/>
                  <a:pt x="3659" y="15381"/>
                  <a:pt x="3710" y="15301"/>
                </a:cubicBezTo>
                <a:close/>
                <a:moveTo>
                  <a:pt x="11601" y="13170"/>
                </a:moveTo>
                <a:cubicBezTo>
                  <a:pt x="11724" y="13170"/>
                  <a:pt x="11830" y="13192"/>
                  <a:pt x="11905" y="13259"/>
                </a:cubicBezTo>
                <a:cubicBezTo>
                  <a:pt x="12431" y="13685"/>
                  <a:pt x="13058" y="13459"/>
                  <a:pt x="13559" y="13785"/>
                </a:cubicBezTo>
                <a:cubicBezTo>
                  <a:pt x="13359" y="13885"/>
                  <a:pt x="13258" y="13885"/>
                  <a:pt x="12933" y="13986"/>
                </a:cubicBezTo>
                <a:cubicBezTo>
                  <a:pt x="14938" y="14712"/>
                  <a:pt x="17018" y="14712"/>
                  <a:pt x="18697" y="16191"/>
                </a:cubicBezTo>
                <a:cubicBezTo>
                  <a:pt x="17945" y="16918"/>
                  <a:pt x="17319" y="17444"/>
                  <a:pt x="16492" y="17745"/>
                </a:cubicBezTo>
                <a:cubicBezTo>
                  <a:pt x="16425" y="17779"/>
                  <a:pt x="16355" y="17790"/>
                  <a:pt x="16285" y="17790"/>
                </a:cubicBezTo>
                <a:cubicBezTo>
                  <a:pt x="16143" y="17790"/>
                  <a:pt x="15999" y="17745"/>
                  <a:pt x="15865" y="17745"/>
                </a:cubicBezTo>
                <a:lnTo>
                  <a:pt x="14512" y="17745"/>
                </a:lnTo>
                <a:cubicBezTo>
                  <a:pt x="14712" y="17645"/>
                  <a:pt x="14938" y="17545"/>
                  <a:pt x="15238" y="17319"/>
                </a:cubicBezTo>
                <a:cubicBezTo>
                  <a:pt x="14812" y="17219"/>
                  <a:pt x="14612" y="17219"/>
                  <a:pt x="14411" y="17219"/>
                </a:cubicBezTo>
                <a:cubicBezTo>
                  <a:pt x="14612" y="17018"/>
                  <a:pt x="14712" y="16818"/>
                  <a:pt x="14938" y="16592"/>
                </a:cubicBezTo>
                <a:cubicBezTo>
                  <a:pt x="14812" y="16592"/>
                  <a:pt x="14812" y="16492"/>
                  <a:pt x="14812" y="16492"/>
                </a:cubicBezTo>
                <a:cubicBezTo>
                  <a:pt x="14411" y="16592"/>
                  <a:pt x="14086" y="16592"/>
                  <a:pt x="13785" y="16692"/>
                </a:cubicBezTo>
                <a:cubicBezTo>
                  <a:pt x="13885" y="16592"/>
                  <a:pt x="13885" y="16592"/>
                  <a:pt x="13885" y="16492"/>
                </a:cubicBezTo>
                <a:cubicBezTo>
                  <a:pt x="13359" y="16291"/>
                  <a:pt x="12832" y="16066"/>
                  <a:pt x="12306" y="15865"/>
                </a:cubicBezTo>
                <a:cubicBezTo>
                  <a:pt x="12306" y="15966"/>
                  <a:pt x="12206" y="16066"/>
                  <a:pt x="12106" y="16291"/>
                </a:cubicBezTo>
                <a:lnTo>
                  <a:pt x="12106" y="15966"/>
                </a:lnTo>
                <a:cubicBezTo>
                  <a:pt x="12272" y="15799"/>
                  <a:pt x="12456" y="15632"/>
                  <a:pt x="12629" y="15451"/>
                </a:cubicBezTo>
                <a:lnTo>
                  <a:pt x="12629" y="15451"/>
                </a:lnTo>
                <a:cubicBezTo>
                  <a:pt x="12591" y="15454"/>
                  <a:pt x="12554" y="15456"/>
                  <a:pt x="12517" y="15456"/>
                </a:cubicBezTo>
                <a:cubicBezTo>
                  <a:pt x="11809" y="15456"/>
                  <a:pt x="11314" y="14918"/>
                  <a:pt x="10652" y="14712"/>
                </a:cubicBezTo>
                <a:cubicBezTo>
                  <a:pt x="10852" y="14512"/>
                  <a:pt x="10953" y="14311"/>
                  <a:pt x="11053" y="13986"/>
                </a:cubicBezTo>
                <a:cubicBezTo>
                  <a:pt x="10953" y="13785"/>
                  <a:pt x="10852" y="13560"/>
                  <a:pt x="10752" y="13259"/>
                </a:cubicBezTo>
                <a:cubicBezTo>
                  <a:pt x="11036" y="13259"/>
                  <a:pt x="11354" y="13170"/>
                  <a:pt x="11601" y="13170"/>
                </a:cubicBezTo>
                <a:close/>
                <a:moveTo>
                  <a:pt x="4486" y="13459"/>
                </a:moveTo>
                <a:cubicBezTo>
                  <a:pt x="4587" y="13785"/>
                  <a:pt x="4787" y="14086"/>
                  <a:pt x="4787" y="14512"/>
                </a:cubicBezTo>
                <a:cubicBezTo>
                  <a:pt x="4787" y="15665"/>
                  <a:pt x="5213" y="16692"/>
                  <a:pt x="6266" y="17319"/>
                </a:cubicBezTo>
                <a:cubicBezTo>
                  <a:pt x="6466" y="17545"/>
                  <a:pt x="6466" y="17545"/>
                  <a:pt x="6266" y="17845"/>
                </a:cubicBezTo>
                <a:cubicBezTo>
                  <a:pt x="6040" y="17745"/>
                  <a:pt x="5639" y="17745"/>
                  <a:pt x="5539" y="17545"/>
                </a:cubicBezTo>
                <a:cubicBezTo>
                  <a:pt x="5013" y="16918"/>
                  <a:pt x="4486" y="16066"/>
                  <a:pt x="4161" y="15565"/>
                </a:cubicBezTo>
                <a:lnTo>
                  <a:pt x="4161" y="13459"/>
                </a:lnTo>
                <a:close/>
                <a:moveTo>
                  <a:pt x="12632" y="17845"/>
                </a:moveTo>
                <a:lnTo>
                  <a:pt x="12632" y="17946"/>
                </a:lnTo>
                <a:cubicBezTo>
                  <a:pt x="12532" y="17946"/>
                  <a:pt x="12532" y="18071"/>
                  <a:pt x="12431" y="18071"/>
                </a:cubicBezTo>
                <a:cubicBezTo>
                  <a:pt x="12431" y="17946"/>
                  <a:pt x="12431" y="17946"/>
                  <a:pt x="12306" y="17946"/>
                </a:cubicBezTo>
                <a:cubicBezTo>
                  <a:pt x="12431" y="17946"/>
                  <a:pt x="12532" y="17845"/>
                  <a:pt x="12632" y="17845"/>
                </a:cubicBezTo>
                <a:close/>
                <a:moveTo>
                  <a:pt x="27344" y="14712"/>
                </a:moveTo>
                <a:lnTo>
                  <a:pt x="27344" y="14712"/>
                </a:lnTo>
                <a:cubicBezTo>
                  <a:pt x="27244" y="15239"/>
                  <a:pt x="27143" y="15765"/>
                  <a:pt x="27143" y="16191"/>
                </a:cubicBezTo>
                <a:cubicBezTo>
                  <a:pt x="26717" y="16692"/>
                  <a:pt x="26416" y="17119"/>
                  <a:pt x="25990" y="17545"/>
                </a:cubicBezTo>
                <a:cubicBezTo>
                  <a:pt x="25990" y="17545"/>
                  <a:pt x="25890" y="17545"/>
                  <a:pt x="25790" y="17444"/>
                </a:cubicBezTo>
                <a:cubicBezTo>
                  <a:pt x="25464" y="17845"/>
                  <a:pt x="25163" y="18171"/>
                  <a:pt x="24737" y="18472"/>
                </a:cubicBezTo>
                <a:lnTo>
                  <a:pt x="24637" y="18472"/>
                </a:lnTo>
                <a:cubicBezTo>
                  <a:pt x="25063" y="16918"/>
                  <a:pt x="26416" y="16066"/>
                  <a:pt x="27344" y="14712"/>
                </a:cubicBezTo>
                <a:close/>
                <a:moveTo>
                  <a:pt x="3534" y="16392"/>
                </a:moveTo>
                <a:cubicBezTo>
                  <a:pt x="3960" y="16692"/>
                  <a:pt x="4286" y="16918"/>
                  <a:pt x="4587" y="17119"/>
                </a:cubicBezTo>
                <a:cubicBezTo>
                  <a:pt x="5013" y="17745"/>
                  <a:pt x="5314" y="18472"/>
                  <a:pt x="5740" y="19098"/>
                </a:cubicBezTo>
                <a:cubicBezTo>
                  <a:pt x="5639" y="19324"/>
                  <a:pt x="5639" y="19424"/>
                  <a:pt x="5539" y="19625"/>
                </a:cubicBezTo>
                <a:cubicBezTo>
                  <a:pt x="5013" y="19324"/>
                  <a:pt x="4286" y="19199"/>
                  <a:pt x="4161" y="18271"/>
                </a:cubicBezTo>
                <a:lnTo>
                  <a:pt x="4161" y="18271"/>
                </a:lnTo>
                <a:cubicBezTo>
                  <a:pt x="4386" y="18372"/>
                  <a:pt x="4486" y="18372"/>
                  <a:pt x="4787" y="18472"/>
                </a:cubicBezTo>
                <a:cubicBezTo>
                  <a:pt x="4486" y="17645"/>
                  <a:pt x="3534" y="17319"/>
                  <a:pt x="3534" y="16392"/>
                </a:cubicBezTo>
                <a:close/>
                <a:moveTo>
                  <a:pt x="5940" y="19199"/>
                </a:moveTo>
                <a:lnTo>
                  <a:pt x="5940" y="19199"/>
                </a:lnTo>
                <a:cubicBezTo>
                  <a:pt x="6166" y="19324"/>
                  <a:pt x="6466" y="19324"/>
                  <a:pt x="6166" y="19625"/>
                </a:cubicBezTo>
                <a:cubicBezTo>
                  <a:pt x="6166" y="19525"/>
                  <a:pt x="6040" y="19324"/>
                  <a:pt x="5940" y="19199"/>
                </a:cubicBezTo>
                <a:close/>
                <a:moveTo>
                  <a:pt x="2281" y="20151"/>
                </a:moveTo>
                <a:cubicBezTo>
                  <a:pt x="2281" y="20151"/>
                  <a:pt x="2406" y="20251"/>
                  <a:pt x="2406" y="20352"/>
                </a:cubicBezTo>
                <a:cubicBezTo>
                  <a:pt x="2281" y="20352"/>
                  <a:pt x="2181" y="20251"/>
                  <a:pt x="2181" y="20151"/>
                </a:cubicBezTo>
                <a:close/>
                <a:moveTo>
                  <a:pt x="4060" y="22758"/>
                </a:moveTo>
                <a:lnTo>
                  <a:pt x="4060" y="22858"/>
                </a:lnTo>
                <a:cubicBezTo>
                  <a:pt x="3960" y="22758"/>
                  <a:pt x="3960" y="22758"/>
                  <a:pt x="3860" y="22758"/>
                </a:cubicBezTo>
                <a:close/>
                <a:moveTo>
                  <a:pt x="6567" y="23585"/>
                </a:moveTo>
                <a:lnTo>
                  <a:pt x="6567" y="23911"/>
                </a:lnTo>
                <a:cubicBezTo>
                  <a:pt x="6322" y="23829"/>
                  <a:pt x="5994" y="23747"/>
                  <a:pt x="5719" y="23652"/>
                </a:cubicBezTo>
                <a:lnTo>
                  <a:pt x="5719" y="23652"/>
                </a:lnTo>
                <a:cubicBezTo>
                  <a:pt x="5994" y="23585"/>
                  <a:pt x="6322" y="23585"/>
                  <a:pt x="6567" y="23585"/>
                </a:cubicBezTo>
                <a:close/>
                <a:moveTo>
                  <a:pt x="6993" y="24111"/>
                </a:moveTo>
                <a:cubicBezTo>
                  <a:pt x="7093" y="24211"/>
                  <a:pt x="7294" y="24337"/>
                  <a:pt x="7419" y="24337"/>
                </a:cubicBezTo>
                <a:lnTo>
                  <a:pt x="6893" y="24337"/>
                </a:lnTo>
                <a:cubicBezTo>
                  <a:pt x="6893" y="24337"/>
                  <a:pt x="6993" y="24211"/>
                  <a:pt x="6993" y="24111"/>
                </a:cubicBezTo>
                <a:close/>
                <a:moveTo>
                  <a:pt x="8446" y="24211"/>
                </a:moveTo>
                <a:cubicBezTo>
                  <a:pt x="8346" y="24211"/>
                  <a:pt x="8246" y="24337"/>
                  <a:pt x="8146" y="24337"/>
                </a:cubicBezTo>
                <a:lnTo>
                  <a:pt x="8146" y="24211"/>
                </a:lnTo>
                <a:close/>
                <a:moveTo>
                  <a:pt x="7820" y="24337"/>
                </a:moveTo>
                <a:lnTo>
                  <a:pt x="7820" y="24437"/>
                </a:lnTo>
                <a:cubicBezTo>
                  <a:pt x="7720" y="24437"/>
                  <a:pt x="7619" y="24337"/>
                  <a:pt x="7519" y="24337"/>
                </a:cubicBezTo>
                <a:close/>
                <a:moveTo>
                  <a:pt x="18898" y="24963"/>
                </a:moveTo>
                <a:lnTo>
                  <a:pt x="18898" y="25063"/>
                </a:lnTo>
                <a:lnTo>
                  <a:pt x="18797" y="25063"/>
                </a:lnTo>
                <a:lnTo>
                  <a:pt x="18898" y="24963"/>
                </a:lnTo>
                <a:close/>
                <a:moveTo>
                  <a:pt x="11053" y="1"/>
                </a:moveTo>
                <a:cubicBezTo>
                  <a:pt x="9599" y="402"/>
                  <a:pt x="8045" y="627"/>
                  <a:pt x="6567" y="1454"/>
                </a:cubicBezTo>
                <a:cubicBezTo>
                  <a:pt x="5013" y="2507"/>
                  <a:pt x="3760" y="3860"/>
                  <a:pt x="2807" y="5414"/>
                </a:cubicBezTo>
                <a:cubicBezTo>
                  <a:pt x="2507" y="5740"/>
                  <a:pt x="2406" y="6166"/>
                  <a:pt x="2080" y="6467"/>
                </a:cubicBezTo>
                <a:cubicBezTo>
                  <a:pt x="401" y="8447"/>
                  <a:pt x="0" y="10753"/>
                  <a:pt x="201" y="13159"/>
                </a:cubicBezTo>
                <a:cubicBezTo>
                  <a:pt x="201" y="14311"/>
                  <a:pt x="301" y="15439"/>
                  <a:pt x="301" y="16492"/>
                </a:cubicBezTo>
                <a:cubicBezTo>
                  <a:pt x="401" y="16492"/>
                  <a:pt x="627" y="16392"/>
                  <a:pt x="727" y="16291"/>
                </a:cubicBezTo>
                <a:cubicBezTo>
                  <a:pt x="1028" y="17219"/>
                  <a:pt x="928" y="18372"/>
                  <a:pt x="1780" y="19324"/>
                </a:cubicBezTo>
                <a:cubicBezTo>
                  <a:pt x="1554" y="19199"/>
                  <a:pt x="1253" y="19199"/>
                  <a:pt x="1028" y="19098"/>
                </a:cubicBezTo>
                <a:cubicBezTo>
                  <a:pt x="1028" y="19199"/>
                  <a:pt x="928" y="19199"/>
                  <a:pt x="928" y="19324"/>
                </a:cubicBezTo>
                <a:cubicBezTo>
                  <a:pt x="1980" y="20251"/>
                  <a:pt x="3033" y="21304"/>
                  <a:pt x="4060" y="22231"/>
                </a:cubicBezTo>
                <a:cubicBezTo>
                  <a:pt x="3915" y="22278"/>
                  <a:pt x="3779" y="22298"/>
                  <a:pt x="3652" y="22298"/>
                </a:cubicBezTo>
                <a:cubicBezTo>
                  <a:pt x="2882" y="22298"/>
                  <a:pt x="2418" y="21548"/>
                  <a:pt x="1880" y="21204"/>
                </a:cubicBezTo>
                <a:lnTo>
                  <a:pt x="1880" y="21204"/>
                </a:lnTo>
                <a:cubicBezTo>
                  <a:pt x="1980" y="21605"/>
                  <a:pt x="1980" y="21931"/>
                  <a:pt x="1980" y="22332"/>
                </a:cubicBezTo>
                <a:lnTo>
                  <a:pt x="1980" y="22231"/>
                </a:lnTo>
                <a:cubicBezTo>
                  <a:pt x="2080" y="22557"/>
                  <a:pt x="2181" y="22758"/>
                  <a:pt x="2181" y="23184"/>
                </a:cubicBezTo>
                <a:lnTo>
                  <a:pt x="2807" y="23184"/>
                </a:lnTo>
                <a:cubicBezTo>
                  <a:pt x="3033" y="23184"/>
                  <a:pt x="3334" y="23184"/>
                  <a:pt x="3534" y="23284"/>
                </a:cubicBezTo>
                <a:cubicBezTo>
                  <a:pt x="4060" y="23710"/>
                  <a:pt x="4787" y="23810"/>
                  <a:pt x="5414" y="24111"/>
                </a:cubicBezTo>
                <a:cubicBezTo>
                  <a:pt x="6366" y="24437"/>
                  <a:pt x="7193" y="24838"/>
                  <a:pt x="8246" y="24838"/>
                </a:cubicBezTo>
                <a:cubicBezTo>
                  <a:pt x="9925" y="24838"/>
                  <a:pt x="11479" y="24963"/>
                  <a:pt x="13058" y="24963"/>
                </a:cubicBezTo>
                <a:cubicBezTo>
                  <a:pt x="13685" y="24963"/>
                  <a:pt x="14311" y="24738"/>
                  <a:pt x="14938" y="24637"/>
                </a:cubicBezTo>
                <a:cubicBezTo>
                  <a:pt x="16592" y="24337"/>
                  <a:pt x="18171" y="24111"/>
                  <a:pt x="19825" y="23810"/>
                </a:cubicBezTo>
                <a:lnTo>
                  <a:pt x="19825" y="23710"/>
                </a:lnTo>
                <a:cubicBezTo>
                  <a:pt x="20050" y="23810"/>
                  <a:pt x="20251" y="23810"/>
                  <a:pt x="20451" y="23911"/>
                </a:cubicBezTo>
                <a:lnTo>
                  <a:pt x="20451" y="23810"/>
                </a:lnTo>
                <a:cubicBezTo>
                  <a:pt x="20878" y="23710"/>
                  <a:pt x="21304" y="23710"/>
                  <a:pt x="21705" y="23585"/>
                </a:cubicBezTo>
                <a:lnTo>
                  <a:pt x="21705" y="23585"/>
                </a:lnTo>
                <a:cubicBezTo>
                  <a:pt x="20978" y="24011"/>
                  <a:pt x="20251" y="24537"/>
                  <a:pt x="19424" y="24963"/>
                </a:cubicBezTo>
                <a:lnTo>
                  <a:pt x="19424" y="24537"/>
                </a:lnTo>
                <a:cubicBezTo>
                  <a:pt x="18472" y="24838"/>
                  <a:pt x="17644" y="25264"/>
                  <a:pt x="16817" y="25464"/>
                </a:cubicBezTo>
                <a:cubicBezTo>
                  <a:pt x="15439" y="25790"/>
                  <a:pt x="13985" y="25991"/>
                  <a:pt x="12532" y="26317"/>
                </a:cubicBezTo>
                <a:cubicBezTo>
                  <a:pt x="11805" y="26417"/>
                  <a:pt x="11178" y="26617"/>
                  <a:pt x="10426" y="26718"/>
                </a:cubicBezTo>
                <a:lnTo>
                  <a:pt x="10426" y="27043"/>
                </a:lnTo>
                <a:cubicBezTo>
                  <a:pt x="11905" y="26843"/>
                  <a:pt x="13258" y="26718"/>
                  <a:pt x="14612" y="26517"/>
                </a:cubicBezTo>
                <a:cubicBezTo>
                  <a:pt x="16066" y="26216"/>
                  <a:pt x="17444" y="25590"/>
                  <a:pt x="18898" y="25464"/>
                </a:cubicBezTo>
                <a:lnTo>
                  <a:pt x="19098" y="25464"/>
                </a:lnTo>
                <a:cubicBezTo>
                  <a:pt x="18898" y="25690"/>
                  <a:pt x="18697" y="25790"/>
                  <a:pt x="18472" y="25890"/>
                </a:cubicBezTo>
                <a:cubicBezTo>
                  <a:pt x="18797" y="25890"/>
                  <a:pt x="19098" y="25890"/>
                  <a:pt x="19424" y="25790"/>
                </a:cubicBezTo>
                <a:cubicBezTo>
                  <a:pt x="19950" y="25690"/>
                  <a:pt x="20351" y="25364"/>
                  <a:pt x="20878" y="25364"/>
                </a:cubicBezTo>
                <a:cubicBezTo>
                  <a:pt x="22030" y="25164"/>
                  <a:pt x="22858" y="24437"/>
                  <a:pt x="23710" y="23710"/>
                </a:cubicBezTo>
                <a:cubicBezTo>
                  <a:pt x="23810" y="23585"/>
                  <a:pt x="23810" y="23484"/>
                  <a:pt x="23910" y="23384"/>
                </a:cubicBezTo>
                <a:cubicBezTo>
                  <a:pt x="23910" y="23284"/>
                  <a:pt x="24010" y="23184"/>
                  <a:pt x="24010" y="22958"/>
                </a:cubicBezTo>
                <a:lnTo>
                  <a:pt x="24010" y="22958"/>
                </a:lnTo>
                <a:cubicBezTo>
                  <a:pt x="23183" y="23384"/>
                  <a:pt x="22457" y="23810"/>
                  <a:pt x="21705" y="24211"/>
                </a:cubicBezTo>
                <a:cubicBezTo>
                  <a:pt x="22131" y="23585"/>
                  <a:pt x="22557" y="23083"/>
                  <a:pt x="22958" y="22557"/>
                </a:cubicBezTo>
                <a:cubicBezTo>
                  <a:pt x="22958" y="22457"/>
                  <a:pt x="22858" y="22457"/>
                  <a:pt x="22858" y="22332"/>
                </a:cubicBezTo>
                <a:cubicBezTo>
                  <a:pt x="24436" y="21830"/>
                  <a:pt x="25890" y="21078"/>
                  <a:pt x="26943" y="19625"/>
                </a:cubicBezTo>
                <a:cubicBezTo>
                  <a:pt x="27043" y="19725"/>
                  <a:pt x="27143" y="19725"/>
                  <a:pt x="27344" y="19825"/>
                </a:cubicBezTo>
                <a:cubicBezTo>
                  <a:pt x="27970" y="18998"/>
                  <a:pt x="28923" y="18271"/>
                  <a:pt x="28822" y="16918"/>
                </a:cubicBezTo>
                <a:lnTo>
                  <a:pt x="28822" y="16918"/>
                </a:lnTo>
                <a:cubicBezTo>
                  <a:pt x="28497" y="17444"/>
                  <a:pt x="28196" y="17845"/>
                  <a:pt x="27770" y="18472"/>
                </a:cubicBezTo>
                <a:lnTo>
                  <a:pt x="27770" y="17845"/>
                </a:lnTo>
                <a:cubicBezTo>
                  <a:pt x="27670" y="17745"/>
                  <a:pt x="27569" y="17745"/>
                  <a:pt x="27344" y="17745"/>
                </a:cubicBezTo>
                <a:cubicBezTo>
                  <a:pt x="27654" y="17340"/>
                  <a:pt x="27850" y="17139"/>
                  <a:pt x="28063" y="16861"/>
                </a:cubicBezTo>
                <a:lnTo>
                  <a:pt x="28063" y="16861"/>
                </a:lnTo>
                <a:cubicBezTo>
                  <a:pt x="28074" y="16879"/>
                  <a:pt x="28085" y="16898"/>
                  <a:pt x="28096" y="16918"/>
                </a:cubicBezTo>
                <a:lnTo>
                  <a:pt x="28096" y="16818"/>
                </a:lnTo>
                <a:cubicBezTo>
                  <a:pt x="28085" y="16832"/>
                  <a:pt x="28074" y="16847"/>
                  <a:pt x="28063" y="16861"/>
                </a:cubicBezTo>
                <a:lnTo>
                  <a:pt x="28063" y="16861"/>
                </a:lnTo>
                <a:cubicBezTo>
                  <a:pt x="27953" y="16675"/>
                  <a:pt x="27870" y="16583"/>
                  <a:pt x="27870" y="16492"/>
                </a:cubicBezTo>
                <a:cubicBezTo>
                  <a:pt x="27970" y="16191"/>
                  <a:pt x="28096" y="15865"/>
                  <a:pt x="28196" y="15565"/>
                </a:cubicBezTo>
                <a:lnTo>
                  <a:pt x="28196" y="14612"/>
                </a:lnTo>
                <a:cubicBezTo>
                  <a:pt x="28296" y="14612"/>
                  <a:pt x="28396" y="14712"/>
                  <a:pt x="28497" y="14712"/>
                </a:cubicBezTo>
                <a:cubicBezTo>
                  <a:pt x="28396" y="15038"/>
                  <a:pt x="28296" y="15339"/>
                  <a:pt x="28196" y="15565"/>
                </a:cubicBezTo>
                <a:cubicBezTo>
                  <a:pt x="28196" y="15865"/>
                  <a:pt x="28296" y="16066"/>
                  <a:pt x="28296" y="16392"/>
                </a:cubicBezTo>
                <a:lnTo>
                  <a:pt x="28497" y="16392"/>
                </a:lnTo>
                <a:cubicBezTo>
                  <a:pt x="28597" y="15865"/>
                  <a:pt x="28822" y="15339"/>
                  <a:pt x="28923" y="14938"/>
                </a:cubicBezTo>
                <a:cubicBezTo>
                  <a:pt x="28822" y="14938"/>
                  <a:pt x="28822" y="14813"/>
                  <a:pt x="28822" y="14813"/>
                </a:cubicBezTo>
                <a:cubicBezTo>
                  <a:pt x="29023" y="14512"/>
                  <a:pt x="29349" y="14186"/>
                  <a:pt x="29650" y="13785"/>
                </a:cubicBezTo>
                <a:cubicBezTo>
                  <a:pt x="29449" y="13359"/>
                  <a:pt x="29349" y="12833"/>
                  <a:pt x="29223" y="12432"/>
                </a:cubicBezTo>
                <a:lnTo>
                  <a:pt x="28923" y="12432"/>
                </a:lnTo>
                <a:cubicBezTo>
                  <a:pt x="29023" y="12733"/>
                  <a:pt x="29023" y="12933"/>
                  <a:pt x="29123" y="13259"/>
                </a:cubicBezTo>
                <a:cubicBezTo>
                  <a:pt x="29123" y="13560"/>
                  <a:pt x="29023" y="13785"/>
                  <a:pt x="28597" y="13785"/>
                </a:cubicBezTo>
                <a:cubicBezTo>
                  <a:pt x="28722" y="12933"/>
                  <a:pt x="28722" y="12206"/>
                  <a:pt x="28822" y="11479"/>
                </a:cubicBezTo>
                <a:lnTo>
                  <a:pt x="29023" y="11479"/>
                </a:lnTo>
                <a:cubicBezTo>
                  <a:pt x="29223" y="11680"/>
                  <a:pt x="29349" y="11905"/>
                  <a:pt x="29549" y="12106"/>
                </a:cubicBezTo>
                <a:cubicBezTo>
                  <a:pt x="29650" y="12206"/>
                  <a:pt x="29850" y="12432"/>
                  <a:pt x="30076" y="12532"/>
                </a:cubicBezTo>
                <a:cubicBezTo>
                  <a:pt x="29850" y="11905"/>
                  <a:pt x="29750" y="11379"/>
                  <a:pt x="29650" y="10953"/>
                </a:cubicBezTo>
                <a:cubicBezTo>
                  <a:pt x="29223" y="9800"/>
                  <a:pt x="28096" y="8973"/>
                  <a:pt x="28096" y="7519"/>
                </a:cubicBezTo>
                <a:lnTo>
                  <a:pt x="28096" y="7519"/>
                </a:lnTo>
                <a:cubicBezTo>
                  <a:pt x="28296" y="7720"/>
                  <a:pt x="28497" y="7820"/>
                  <a:pt x="28923" y="8046"/>
                </a:cubicBezTo>
                <a:cubicBezTo>
                  <a:pt x="28822" y="7720"/>
                  <a:pt x="28722" y="7519"/>
                  <a:pt x="28597" y="7194"/>
                </a:cubicBezTo>
                <a:lnTo>
                  <a:pt x="29549" y="7194"/>
                </a:lnTo>
                <a:cubicBezTo>
                  <a:pt x="29349" y="7093"/>
                  <a:pt x="29223" y="6993"/>
                  <a:pt x="29123" y="6893"/>
                </a:cubicBezTo>
                <a:cubicBezTo>
                  <a:pt x="28597" y="6367"/>
                  <a:pt x="28096" y="5941"/>
                  <a:pt x="27469" y="5540"/>
                </a:cubicBezTo>
                <a:cubicBezTo>
                  <a:pt x="26617" y="4913"/>
                  <a:pt x="25990" y="3860"/>
                  <a:pt x="24837" y="3660"/>
                </a:cubicBezTo>
                <a:cubicBezTo>
                  <a:pt x="24436" y="3534"/>
                  <a:pt x="24010" y="3334"/>
                  <a:pt x="23584" y="3234"/>
                </a:cubicBezTo>
                <a:cubicBezTo>
                  <a:pt x="23710" y="3234"/>
                  <a:pt x="23710" y="3133"/>
                  <a:pt x="23810" y="3133"/>
                </a:cubicBezTo>
                <a:cubicBezTo>
                  <a:pt x="23584" y="2908"/>
                  <a:pt x="23384" y="2707"/>
                  <a:pt x="23284" y="2507"/>
                </a:cubicBezTo>
                <a:cubicBezTo>
                  <a:pt x="23484" y="2407"/>
                  <a:pt x="23710" y="2281"/>
                  <a:pt x="23910" y="2181"/>
                </a:cubicBezTo>
                <a:cubicBezTo>
                  <a:pt x="23584" y="1981"/>
                  <a:pt x="23384" y="1880"/>
                  <a:pt x="23183" y="1655"/>
                </a:cubicBezTo>
                <a:lnTo>
                  <a:pt x="23183" y="1555"/>
                </a:lnTo>
                <a:cubicBezTo>
                  <a:pt x="23584" y="1655"/>
                  <a:pt x="23910" y="1655"/>
                  <a:pt x="24336" y="1780"/>
                </a:cubicBezTo>
                <a:cubicBezTo>
                  <a:pt x="24010" y="1154"/>
                  <a:pt x="23384" y="928"/>
                  <a:pt x="22657" y="928"/>
                </a:cubicBezTo>
                <a:cubicBezTo>
                  <a:pt x="22231" y="201"/>
                  <a:pt x="21604" y="402"/>
                  <a:pt x="20878" y="301"/>
                </a:cubicBezTo>
                <a:lnTo>
                  <a:pt x="20878" y="301"/>
                </a:lnTo>
                <a:cubicBezTo>
                  <a:pt x="21203" y="1254"/>
                  <a:pt x="22331" y="727"/>
                  <a:pt x="22858" y="1454"/>
                </a:cubicBezTo>
                <a:cubicBezTo>
                  <a:pt x="22770" y="1541"/>
                  <a:pt x="22683" y="1723"/>
                  <a:pt x="22596" y="1901"/>
                </a:cubicBezTo>
                <a:lnTo>
                  <a:pt x="22596" y="1901"/>
                </a:lnTo>
                <a:cubicBezTo>
                  <a:pt x="22584" y="1894"/>
                  <a:pt x="22570" y="1887"/>
                  <a:pt x="22557" y="1880"/>
                </a:cubicBezTo>
                <a:lnTo>
                  <a:pt x="22557" y="1981"/>
                </a:lnTo>
                <a:cubicBezTo>
                  <a:pt x="22570" y="1954"/>
                  <a:pt x="22583" y="1928"/>
                  <a:pt x="22596" y="1901"/>
                </a:cubicBezTo>
                <a:lnTo>
                  <a:pt x="22596" y="1901"/>
                </a:lnTo>
                <a:cubicBezTo>
                  <a:pt x="22771" y="1994"/>
                  <a:pt x="22864" y="2088"/>
                  <a:pt x="22958" y="2181"/>
                </a:cubicBezTo>
                <a:cubicBezTo>
                  <a:pt x="22958" y="2281"/>
                  <a:pt x="22858" y="2281"/>
                  <a:pt x="22858" y="2407"/>
                </a:cubicBezTo>
                <a:cubicBezTo>
                  <a:pt x="22757" y="2407"/>
                  <a:pt x="22757" y="2407"/>
                  <a:pt x="22657" y="2507"/>
                </a:cubicBezTo>
                <a:cubicBezTo>
                  <a:pt x="22030" y="2407"/>
                  <a:pt x="21404" y="2507"/>
                  <a:pt x="20777" y="2281"/>
                </a:cubicBezTo>
                <a:cubicBezTo>
                  <a:pt x="19098" y="1655"/>
                  <a:pt x="17319" y="1655"/>
                  <a:pt x="15664" y="1354"/>
                </a:cubicBezTo>
                <a:cubicBezTo>
                  <a:pt x="14938" y="1254"/>
                  <a:pt x="14186" y="1254"/>
                  <a:pt x="13258" y="1154"/>
                </a:cubicBezTo>
                <a:cubicBezTo>
                  <a:pt x="13559" y="928"/>
                  <a:pt x="13559" y="928"/>
                  <a:pt x="13685" y="928"/>
                </a:cubicBezTo>
                <a:cubicBezTo>
                  <a:pt x="13359" y="828"/>
                  <a:pt x="13158" y="828"/>
                  <a:pt x="12832" y="828"/>
                </a:cubicBezTo>
                <a:cubicBezTo>
                  <a:pt x="11905" y="928"/>
                  <a:pt x="10852" y="1028"/>
                  <a:pt x="9925" y="1154"/>
                </a:cubicBezTo>
                <a:cubicBezTo>
                  <a:pt x="9599" y="1154"/>
                  <a:pt x="9299" y="1028"/>
                  <a:pt x="8973" y="1028"/>
                </a:cubicBezTo>
                <a:lnTo>
                  <a:pt x="8973" y="828"/>
                </a:lnTo>
                <a:cubicBezTo>
                  <a:pt x="9800" y="627"/>
                  <a:pt x="10652" y="301"/>
                  <a:pt x="11479" y="101"/>
                </a:cubicBezTo>
                <a:cubicBezTo>
                  <a:pt x="11379" y="101"/>
                  <a:pt x="11178" y="1"/>
                  <a:pt x="11053" y="1"/>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33" name="文字方塊 32">
            <a:extLst>
              <a:ext uri="{FF2B5EF4-FFF2-40B4-BE49-F238E27FC236}">
                <a16:creationId xmlns:a16="http://schemas.microsoft.com/office/drawing/2014/main" id="{D1F8EC37-9352-460A-944A-A196433C6AC2}"/>
              </a:ext>
            </a:extLst>
          </p:cNvPr>
          <p:cNvSpPr txBox="1"/>
          <p:nvPr/>
        </p:nvSpPr>
        <p:spPr>
          <a:xfrm>
            <a:off x="950718" y="1661052"/>
            <a:ext cx="4878582" cy="3139321"/>
          </a:xfrm>
          <a:prstGeom prst="rect">
            <a:avLst/>
          </a:prstGeom>
          <a:solidFill>
            <a:schemeClr val="tx1">
              <a:lumMod val="50000"/>
            </a:schemeClr>
          </a:solidFill>
        </p:spPr>
        <p:txBody>
          <a:bodyPr wrap="square">
            <a:spAutoFit/>
          </a:bodyPr>
          <a:lstStyle/>
          <a:p>
            <a:r>
              <a:rPr lang="zh-TW" altLang="en-US" sz="1800" dirty="0">
                <a:solidFill>
                  <a:schemeClr val="bg1"/>
                </a:solidFill>
              </a:rPr>
              <a:t>推</a:t>
            </a:r>
            <a:r>
              <a:rPr lang="zh-TW" altLang="en-US" sz="1800" dirty="0">
                <a:solidFill>
                  <a:srgbClr val="FFFF00"/>
                </a:solidFill>
              </a:rPr>
              <a:t> NomeL: </a:t>
            </a:r>
            <a:r>
              <a:rPr lang="zh-TW" altLang="en-US" sz="1800" dirty="0">
                <a:solidFill>
                  <a:srgbClr val="00FFFF"/>
                </a:solidFill>
              </a:rPr>
              <a:t>可愛</a:t>
            </a:r>
          </a:p>
          <a:p>
            <a:r>
              <a:rPr lang="zh-TW" altLang="en-US" sz="1800" dirty="0">
                <a:solidFill>
                  <a:schemeClr val="bg1"/>
                </a:solidFill>
              </a:rPr>
              <a:t>推</a:t>
            </a:r>
            <a:r>
              <a:rPr lang="zh-TW" altLang="en-US" sz="1800" dirty="0">
                <a:solidFill>
                  <a:srgbClr val="FFFF00"/>
                </a:solidFill>
              </a:rPr>
              <a:t> APC: </a:t>
            </a:r>
            <a:r>
              <a:rPr lang="zh-TW" altLang="en-US" sz="1800" dirty="0">
                <a:solidFill>
                  <a:srgbClr val="00FF00"/>
                </a:solidFill>
              </a:rPr>
              <a:t>青春吶</a:t>
            </a:r>
            <a:endParaRPr lang="en-US" altLang="zh-TW" sz="1800" dirty="0">
              <a:solidFill>
                <a:srgbClr val="00FF00"/>
              </a:solidFill>
            </a:endParaRPr>
          </a:p>
          <a:p>
            <a:r>
              <a:rPr lang="zh-TW" altLang="en-US" sz="1800" dirty="0">
                <a:solidFill>
                  <a:srgbClr val="FF0000"/>
                </a:solidFill>
              </a:rPr>
              <a:t>→</a:t>
            </a:r>
            <a:r>
              <a:rPr lang="zh-TW" altLang="en-US" sz="1800" dirty="0">
                <a:solidFill>
                  <a:srgbClr val="FFFF00"/>
                </a:solidFill>
              </a:rPr>
              <a:t> candn: </a:t>
            </a:r>
            <a:r>
              <a:rPr lang="zh-TW" altLang="en-US" sz="1800" dirty="0">
                <a:solidFill>
                  <a:srgbClr val="FF9933"/>
                </a:solidFill>
              </a:rPr>
              <a:t>我不信～最後一張有點扯</a:t>
            </a:r>
            <a:endParaRPr lang="en-US" altLang="zh-TW" sz="1800" dirty="0">
              <a:solidFill>
                <a:srgbClr val="FF9933"/>
              </a:solidFill>
            </a:endParaRPr>
          </a:p>
          <a:p>
            <a:r>
              <a:rPr lang="zh-TW" altLang="en-US" sz="1800" dirty="0">
                <a:solidFill>
                  <a:schemeClr val="bg1"/>
                </a:solidFill>
              </a:rPr>
              <a:t>推</a:t>
            </a:r>
            <a:r>
              <a:rPr lang="zh-TW" altLang="en-US" sz="1800" dirty="0">
                <a:solidFill>
                  <a:srgbClr val="FFFF00"/>
                </a:solidFill>
              </a:rPr>
              <a:t> dragon629: </a:t>
            </a:r>
            <a:r>
              <a:rPr lang="zh-TW" altLang="en-US" sz="1800" dirty="0">
                <a:solidFill>
                  <a:schemeClr val="bg1"/>
                </a:solidFill>
              </a:rPr>
              <a:t>正！ドキドキ~</a:t>
            </a:r>
            <a:endParaRPr lang="en-US" altLang="zh-TW" sz="1800" dirty="0">
              <a:solidFill>
                <a:schemeClr val="bg1"/>
              </a:solidFill>
            </a:endParaRPr>
          </a:p>
          <a:p>
            <a:r>
              <a:rPr lang="zh-TW" altLang="en-US" sz="1800" dirty="0">
                <a:solidFill>
                  <a:schemeClr val="bg1"/>
                </a:solidFill>
              </a:rPr>
              <a:t>推</a:t>
            </a:r>
            <a:r>
              <a:rPr lang="zh-TW" altLang="en-US" sz="1800" dirty="0">
                <a:solidFill>
                  <a:srgbClr val="FFFF00"/>
                </a:solidFill>
              </a:rPr>
              <a:t> ejnfu: </a:t>
            </a:r>
            <a:r>
              <a:rPr lang="zh-TW" altLang="en-US" sz="1800" dirty="0">
                <a:solidFill>
                  <a:schemeClr val="bg1"/>
                </a:solidFill>
              </a:rPr>
              <a:t>這真的超正</a:t>
            </a:r>
            <a:endParaRPr lang="en-US" altLang="zh-TW" sz="1800" dirty="0">
              <a:solidFill>
                <a:schemeClr val="bg1"/>
              </a:solidFill>
            </a:endParaRPr>
          </a:p>
          <a:p>
            <a:r>
              <a:rPr lang="zh-TW" altLang="en-US" sz="1800" dirty="0">
                <a:solidFill>
                  <a:schemeClr val="bg1"/>
                </a:solidFill>
              </a:rPr>
              <a:t>推</a:t>
            </a:r>
            <a:r>
              <a:rPr lang="zh-TW" altLang="en-US" sz="1800" dirty="0">
                <a:solidFill>
                  <a:srgbClr val="FFFF00"/>
                </a:solidFill>
              </a:rPr>
              <a:t> jojojet: </a:t>
            </a:r>
            <a:r>
              <a:rPr lang="zh-TW" altLang="en-US" sz="1800" dirty="0">
                <a:solidFill>
                  <a:srgbClr val="FF00FF"/>
                </a:solidFill>
              </a:rPr>
              <a:t>跪求 開門</a:t>
            </a:r>
            <a:endParaRPr lang="en-US" altLang="zh-TW" sz="1800" dirty="0">
              <a:solidFill>
                <a:srgbClr val="FF00FF"/>
              </a:solidFill>
            </a:endParaRPr>
          </a:p>
          <a:p>
            <a:r>
              <a:rPr lang="zh-TW" altLang="en-US" sz="1800" dirty="0">
                <a:solidFill>
                  <a:schemeClr val="bg1"/>
                </a:solidFill>
              </a:rPr>
              <a:t>推</a:t>
            </a:r>
            <a:r>
              <a:rPr lang="zh-TW" altLang="en-US" sz="1800" dirty="0">
                <a:solidFill>
                  <a:srgbClr val="FFFF00"/>
                </a:solidFill>
              </a:rPr>
              <a:t> sboryuan: </a:t>
            </a:r>
            <a:r>
              <a:rPr lang="zh-TW" altLang="en-US" sz="1800" dirty="0">
                <a:solidFill>
                  <a:srgbClr val="FF9933"/>
                </a:solidFill>
              </a:rPr>
              <a:t>你贏了</a:t>
            </a:r>
            <a:endParaRPr lang="en-US" altLang="zh-TW" sz="1800" dirty="0">
              <a:solidFill>
                <a:srgbClr val="FF9933"/>
              </a:solidFill>
            </a:endParaRPr>
          </a:p>
          <a:p>
            <a:r>
              <a:rPr lang="zh-TW" altLang="en-US" sz="1800" dirty="0">
                <a:solidFill>
                  <a:schemeClr val="bg1"/>
                </a:solidFill>
              </a:rPr>
              <a:t>推</a:t>
            </a:r>
            <a:r>
              <a:rPr lang="zh-TW" altLang="en-US" sz="1800" dirty="0">
                <a:solidFill>
                  <a:srgbClr val="FFFF00"/>
                </a:solidFill>
              </a:rPr>
              <a:t> keny80206: </a:t>
            </a:r>
            <a:r>
              <a:rPr lang="zh-TW" altLang="en-US" sz="1800" dirty="0">
                <a:solidFill>
                  <a:srgbClr val="00FF00"/>
                </a:solidFill>
              </a:rPr>
              <a:t>青春無敵啊</a:t>
            </a:r>
            <a:endParaRPr lang="en-US" altLang="zh-TW" sz="1800" dirty="0">
              <a:solidFill>
                <a:srgbClr val="00FF00"/>
              </a:solidFill>
            </a:endParaRPr>
          </a:p>
          <a:p>
            <a:r>
              <a:rPr lang="zh-TW" altLang="en-US" sz="1800" dirty="0">
                <a:solidFill>
                  <a:schemeClr val="bg1"/>
                </a:solidFill>
              </a:rPr>
              <a:t>推</a:t>
            </a:r>
            <a:r>
              <a:rPr lang="zh-TW" altLang="en-US" sz="1800" dirty="0">
                <a:solidFill>
                  <a:srgbClr val="FFFF00"/>
                </a:solidFill>
              </a:rPr>
              <a:t> ilcr: </a:t>
            </a:r>
            <a:r>
              <a:rPr lang="zh-TW" altLang="en-US" sz="1800" dirty="0">
                <a:solidFill>
                  <a:srgbClr val="FF9933"/>
                </a:solidFill>
              </a:rPr>
              <a:t>有沒有泳裝照</a:t>
            </a:r>
            <a:endParaRPr lang="en-US" altLang="zh-TW" sz="1800" dirty="0">
              <a:solidFill>
                <a:srgbClr val="FF9933"/>
              </a:solidFill>
            </a:endParaRPr>
          </a:p>
          <a:p>
            <a:r>
              <a:rPr lang="zh-TW" altLang="en-US" sz="1800" dirty="0">
                <a:solidFill>
                  <a:schemeClr val="bg1"/>
                </a:solidFill>
              </a:rPr>
              <a:t>推</a:t>
            </a:r>
            <a:r>
              <a:rPr lang="zh-TW" altLang="en-US" sz="1800" dirty="0">
                <a:solidFill>
                  <a:srgbClr val="FFFF00"/>
                </a:solidFill>
              </a:rPr>
              <a:t> alexyen0606: </a:t>
            </a:r>
            <a:r>
              <a:rPr lang="zh-TW" altLang="en-US" sz="1800" dirty="0">
                <a:solidFill>
                  <a:srgbClr val="FF0000"/>
                </a:solidFill>
              </a:rPr>
              <a:t>奶好大 嘻嘻</a:t>
            </a:r>
            <a:endParaRPr lang="en-US" altLang="zh-TW" sz="1800" dirty="0">
              <a:solidFill>
                <a:srgbClr val="FF0000"/>
              </a:solidFill>
            </a:endParaRPr>
          </a:p>
          <a:p>
            <a:r>
              <a:rPr lang="zh-TW" altLang="en-US" sz="1800" dirty="0">
                <a:solidFill>
                  <a:schemeClr val="bg1"/>
                </a:solidFill>
              </a:rPr>
              <a:t>推</a:t>
            </a:r>
            <a:r>
              <a:rPr lang="zh-TW" altLang="en-US" sz="1800" dirty="0">
                <a:solidFill>
                  <a:srgbClr val="FFFF00"/>
                </a:solidFill>
              </a:rPr>
              <a:t> EpsilonSgr: </a:t>
            </a:r>
            <a:r>
              <a:rPr lang="zh-TW" altLang="en-US" sz="1800" dirty="0">
                <a:solidFill>
                  <a:srgbClr val="FF0000"/>
                </a:solidFill>
              </a:rPr>
              <a:t>身材讚爆</a:t>
            </a:r>
            <a:endParaRPr lang="en-US" altLang="zh-TW" sz="1800" dirty="0">
              <a:solidFill>
                <a:srgbClr val="FF0000"/>
              </a:solidFill>
            </a:endParaRPr>
          </a:p>
        </p:txBody>
      </p:sp>
      <p:sp>
        <p:nvSpPr>
          <p:cNvPr id="48" name="文字方塊 47">
            <a:extLst>
              <a:ext uri="{FF2B5EF4-FFF2-40B4-BE49-F238E27FC236}">
                <a16:creationId xmlns:a16="http://schemas.microsoft.com/office/drawing/2014/main" id="{393CF8C1-0844-4E4F-AD08-7364008F7A19}"/>
              </a:ext>
            </a:extLst>
          </p:cNvPr>
          <p:cNvSpPr txBox="1"/>
          <p:nvPr/>
        </p:nvSpPr>
        <p:spPr>
          <a:xfrm>
            <a:off x="5051806" y="2417861"/>
            <a:ext cx="540000" cy="307777"/>
          </a:xfrm>
          <a:prstGeom prst="rect">
            <a:avLst/>
          </a:prstGeom>
          <a:noFill/>
        </p:spPr>
        <p:txBody>
          <a:bodyPr wrap="square">
            <a:spAutoFit/>
          </a:bodyPr>
          <a:lstStyle/>
          <a:p>
            <a:r>
              <a:rPr lang="zh-TW" altLang="en-US" sz="1400" dirty="0">
                <a:solidFill>
                  <a:srgbClr val="00FFFF"/>
                </a:solidFill>
              </a:rPr>
              <a:t>可愛</a:t>
            </a:r>
            <a:endParaRPr lang="zh-TW" altLang="en-US" dirty="0"/>
          </a:p>
        </p:txBody>
      </p:sp>
      <p:sp>
        <p:nvSpPr>
          <p:cNvPr id="50" name="文字方塊 49">
            <a:extLst>
              <a:ext uri="{FF2B5EF4-FFF2-40B4-BE49-F238E27FC236}">
                <a16:creationId xmlns:a16="http://schemas.microsoft.com/office/drawing/2014/main" id="{5F6BB7C9-C2C6-42CC-A344-B863EC1B9274}"/>
              </a:ext>
            </a:extLst>
          </p:cNvPr>
          <p:cNvSpPr txBox="1"/>
          <p:nvPr/>
        </p:nvSpPr>
        <p:spPr>
          <a:xfrm>
            <a:off x="5051806" y="2699969"/>
            <a:ext cx="540000" cy="307777"/>
          </a:xfrm>
          <a:prstGeom prst="rect">
            <a:avLst/>
          </a:prstGeom>
          <a:noFill/>
        </p:spPr>
        <p:txBody>
          <a:bodyPr wrap="square">
            <a:spAutoFit/>
          </a:bodyPr>
          <a:lstStyle/>
          <a:p>
            <a:r>
              <a:rPr lang="zh-TW" altLang="en-US" sz="1400" dirty="0">
                <a:solidFill>
                  <a:srgbClr val="00FF00"/>
                </a:solidFill>
              </a:rPr>
              <a:t>青春</a:t>
            </a:r>
            <a:endParaRPr lang="zh-TW" altLang="en-US" dirty="0"/>
          </a:p>
        </p:txBody>
      </p:sp>
      <p:sp>
        <p:nvSpPr>
          <p:cNvPr id="52" name="文字方塊 51">
            <a:extLst>
              <a:ext uri="{FF2B5EF4-FFF2-40B4-BE49-F238E27FC236}">
                <a16:creationId xmlns:a16="http://schemas.microsoft.com/office/drawing/2014/main" id="{BBF00CDC-93BC-49E0-8A0F-458B815B5E13}"/>
              </a:ext>
            </a:extLst>
          </p:cNvPr>
          <p:cNvSpPr txBox="1"/>
          <p:nvPr/>
        </p:nvSpPr>
        <p:spPr>
          <a:xfrm>
            <a:off x="5051806" y="2982077"/>
            <a:ext cx="540000" cy="307777"/>
          </a:xfrm>
          <a:prstGeom prst="rect">
            <a:avLst/>
          </a:prstGeom>
          <a:noFill/>
        </p:spPr>
        <p:txBody>
          <a:bodyPr wrap="square">
            <a:spAutoFit/>
          </a:bodyPr>
          <a:lstStyle/>
          <a:p>
            <a:r>
              <a:rPr lang="zh-TW" altLang="en-US" sz="1400" dirty="0">
                <a:solidFill>
                  <a:schemeClr val="bg1"/>
                </a:solidFill>
              </a:rPr>
              <a:t>正</a:t>
            </a:r>
            <a:endParaRPr lang="zh-TW" altLang="en-US" dirty="0"/>
          </a:p>
        </p:txBody>
      </p:sp>
      <p:sp>
        <p:nvSpPr>
          <p:cNvPr id="54" name="文字方塊 53">
            <a:extLst>
              <a:ext uri="{FF2B5EF4-FFF2-40B4-BE49-F238E27FC236}">
                <a16:creationId xmlns:a16="http://schemas.microsoft.com/office/drawing/2014/main" id="{F967EB55-D7F1-4C39-AA10-AEA6B2149F67}"/>
              </a:ext>
            </a:extLst>
          </p:cNvPr>
          <p:cNvSpPr txBox="1"/>
          <p:nvPr/>
        </p:nvSpPr>
        <p:spPr>
          <a:xfrm>
            <a:off x="5051806" y="3264185"/>
            <a:ext cx="540000" cy="307777"/>
          </a:xfrm>
          <a:prstGeom prst="rect">
            <a:avLst/>
          </a:prstGeom>
          <a:noFill/>
        </p:spPr>
        <p:txBody>
          <a:bodyPr wrap="square">
            <a:spAutoFit/>
          </a:bodyPr>
          <a:lstStyle/>
          <a:p>
            <a:r>
              <a:rPr lang="zh-TW" altLang="en-US" sz="1400" dirty="0">
                <a:solidFill>
                  <a:srgbClr val="FF00FF"/>
                </a:solidFill>
              </a:rPr>
              <a:t>求門</a:t>
            </a:r>
            <a:endParaRPr lang="en-US" altLang="zh-TW" sz="1400" dirty="0">
              <a:solidFill>
                <a:srgbClr val="FF00FF"/>
              </a:solidFill>
            </a:endParaRPr>
          </a:p>
        </p:txBody>
      </p:sp>
      <p:sp>
        <p:nvSpPr>
          <p:cNvPr id="56" name="文字方塊 55">
            <a:extLst>
              <a:ext uri="{FF2B5EF4-FFF2-40B4-BE49-F238E27FC236}">
                <a16:creationId xmlns:a16="http://schemas.microsoft.com/office/drawing/2014/main" id="{4B2BEE21-DDF0-44CC-9817-09F5C9E1D592}"/>
              </a:ext>
            </a:extLst>
          </p:cNvPr>
          <p:cNvSpPr txBox="1"/>
          <p:nvPr/>
        </p:nvSpPr>
        <p:spPr>
          <a:xfrm>
            <a:off x="5051806" y="3546293"/>
            <a:ext cx="540000" cy="307777"/>
          </a:xfrm>
          <a:prstGeom prst="rect">
            <a:avLst/>
          </a:prstGeom>
          <a:noFill/>
        </p:spPr>
        <p:txBody>
          <a:bodyPr wrap="square">
            <a:spAutoFit/>
          </a:bodyPr>
          <a:lstStyle/>
          <a:p>
            <a:r>
              <a:rPr lang="zh-TW" altLang="en-US" dirty="0">
                <a:solidFill>
                  <a:srgbClr val="FF9933"/>
                </a:solidFill>
              </a:rPr>
              <a:t>雜訊</a:t>
            </a:r>
            <a:endParaRPr lang="en-US" altLang="zh-TW" dirty="0">
              <a:solidFill>
                <a:srgbClr val="FF9933"/>
              </a:solidFill>
            </a:endParaRPr>
          </a:p>
        </p:txBody>
      </p:sp>
      <p:sp>
        <p:nvSpPr>
          <p:cNvPr id="58" name="文字方塊 57">
            <a:extLst>
              <a:ext uri="{FF2B5EF4-FFF2-40B4-BE49-F238E27FC236}">
                <a16:creationId xmlns:a16="http://schemas.microsoft.com/office/drawing/2014/main" id="{59450938-43DF-492E-AF86-DD696A1AD095}"/>
              </a:ext>
            </a:extLst>
          </p:cNvPr>
          <p:cNvSpPr txBox="1"/>
          <p:nvPr/>
        </p:nvSpPr>
        <p:spPr>
          <a:xfrm>
            <a:off x="5051806" y="3828400"/>
            <a:ext cx="540000" cy="307777"/>
          </a:xfrm>
          <a:prstGeom prst="rect">
            <a:avLst/>
          </a:prstGeom>
          <a:noFill/>
        </p:spPr>
        <p:txBody>
          <a:bodyPr wrap="square">
            <a:spAutoFit/>
          </a:bodyPr>
          <a:lstStyle/>
          <a:p>
            <a:r>
              <a:rPr lang="zh-TW" altLang="en-US" sz="1400" dirty="0">
                <a:solidFill>
                  <a:srgbClr val="FF0000"/>
                </a:solidFill>
              </a:rPr>
              <a:t>身材</a:t>
            </a:r>
            <a:endParaRPr lang="zh-TW" altLang="en-US" dirty="0"/>
          </a:p>
        </p:txBody>
      </p:sp>
      <p:sp>
        <p:nvSpPr>
          <p:cNvPr id="11" name="投影片編號版面配置區 15">
            <a:extLst>
              <a:ext uri="{FF2B5EF4-FFF2-40B4-BE49-F238E27FC236}">
                <a16:creationId xmlns:a16="http://schemas.microsoft.com/office/drawing/2014/main" id="{55972684-FB0C-48F7-9A75-0D7673D7572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26</a:t>
            </a:fld>
            <a:endParaRPr lang="es" sz="1400"/>
          </a:p>
        </p:txBody>
      </p:sp>
      <p:pic>
        <p:nvPicPr>
          <p:cNvPr id="2" name="圖片 1">
            <a:extLst>
              <a:ext uri="{FF2B5EF4-FFF2-40B4-BE49-F238E27FC236}">
                <a16:creationId xmlns:a16="http://schemas.microsoft.com/office/drawing/2014/main" id="{A8146279-D897-46B5-B999-32CF6D61828D}"/>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536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77;p35">
            <a:extLst>
              <a:ext uri="{FF2B5EF4-FFF2-40B4-BE49-F238E27FC236}">
                <a16:creationId xmlns:a16="http://schemas.microsoft.com/office/drawing/2014/main" id="{77EA34F1-92E1-4608-9260-87BC72DB826B}"/>
              </a:ext>
            </a:extLst>
          </p:cNvPr>
          <p:cNvSpPr txBox="1">
            <a:spLocks noGrp="1"/>
          </p:cNvSpPr>
          <p:nvPr>
            <p:ph type="ctrTitle"/>
          </p:nvPr>
        </p:nvSpPr>
        <p:spPr>
          <a:xfrm>
            <a:off x="2082853" y="642941"/>
            <a:ext cx="2692301" cy="830461"/>
          </a:xfrm>
          <a:prstGeom prst="rect">
            <a:avLst/>
          </a:prstGeom>
        </p:spPr>
        <p:txBody>
          <a:bodyPr spcFirstLastPara="1" wrap="square" lIns="68569" tIns="68569" rIns="68569" bIns="68569" anchor="b" anchorCtr="0">
            <a:noAutofit/>
          </a:bodyPr>
          <a:lstStyle/>
          <a:p>
            <a:r>
              <a:rPr lang="en-US" altLang="zh-TW" dirty="0">
                <a:latin typeface="微軟正黑體" panose="020B0604030504040204" pitchFamily="34" charset="-120"/>
                <a:ea typeface="微軟正黑體" panose="020B0604030504040204" pitchFamily="34" charset="-120"/>
              </a:rPr>
              <a:t>BERT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推文分類演進 </a:t>
            </a:r>
            <a:endParaRPr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82FFF35-ADB9-4E52-AFD4-EE2110E3A63A}"/>
              </a:ext>
            </a:extLst>
          </p:cNvPr>
          <p:cNvCxnSpPr>
            <a:cxnSpLocks/>
          </p:cNvCxnSpPr>
          <p:nvPr/>
        </p:nvCxnSpPr>
        <p:spPr>
          <a:xfrm>
            <a:off x="939338" y="642938"/>
            <a:ext cx="0" cy="416854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矩形: 圓角 9">
            <a:extLst>
              <a:ext uri="{FF2B5EF4-FFF2-40B4-BE49-F238E27FC236}">
                <a16:creationId xmlns:a16="http://schemas.microsoft.com/office/drawing/2014/main" id="{77F80105-1861-4AEA-ACC9-0FA0ECE41E8D}"/>
              </a:ext>
            </a:extLst>
          </p:cNvPr>
          <p:cNvSpPr/>
          <p:nvPr/>
        </p:nvSpPr>
        <p:spPr>
          <a:xfrm>
            <a:off x="555132" y="1516976"/>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第一版</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6512CAD-EC3B-4221-A64A-6A12D8CAC67F}"/>
              </a:ext>
            </a:extLst>
          </p:cNvPr>
          <p:cNvSpPr txBox="1"/>
          <p:nvPr/>
        </p:nvSpPr>
        <p:spPr>
          <a:xfrm>
            <a:off x="1391106" y="1557801"/>
            <a:ext cx="4460093"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雜訊過大</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模型都分成雜訊</a:t>
            </a:r>
            <a:endParaRPr lang="en-US" altLang="zh-TW"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FCE79457-08B9-466A-960B-8CE161DCBE65}"/>
              </a:ext>
            </a:extLst>
          </p:cNvPr>
          <p:cNvSpPr txBox="1"/>
          <p:nvPr/>
        </p:nvSpPr>
        <p:spPr>
          <a:xfrm>
            <a:off x="3360810" y="1742983"/>
            <a:ext cx="1431791" cy="230832"/>
          </a:xfrm>
          <a:prstGeom prst="rect">
            <a:avLst/>
          </a:prstGeom>
          <a:noFill/>
        </p:spPr>
        <p:txBody>
          <a:bodyPr wrap="square">
            <a:spAutoFit/>
          </a:bodyPr>
          <a:lstStyle/>
          <a:p>
            <a:r>
              <a:rPr lang="zh-TW" altLang="en-US" sz="900" dirty="0">
                <a:latin typeface="微軟正黑體" panose="020B0604030504040204" pitchFamily="34" charset="-120"/>
                <a:ea typeface="微軟正黑體" panose="020B0604030504040204" pitchFamily="34" charset="-120"/>
              </a:rPr>
              <a:t>雜訊：無法分類的推文</a:t>
            </a:r>
          </a:p>
        </p:txBody>
      </p:sp>
      <p:sp>
        <p:nvSpPr>
          <p:cNvPr id="18" name="投影片編號版面配置區 15">
            <a:extLst>
              <a:ext uri="{FF2B5EF4-FFF2-40B4-BE49-F238E27FC236}">
                <a16:creationId xmlns:a16="http://schemas.microsoft.com/office/drawing/2014/main" id="{E2775C69-BA7B-40FF-9DA3-49E058CE8F9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27</a:t>
            </a:fld>
            <a:endParaRPr lang="es" sz="1400"/>
          </a:p>
        </p:txBody>
      </p:sp>
      <p:pic>
        <p:nvPicPr>
          <p:cNvPr id="2" name="圖片 1">
            <a:extLst>
              <a:ext uri="{FF2B5EF4-FFF2-40B4-BE49-F238E27FC236}">
                <a16:creationId xmlns:a16="http://schemas.microsoft.com/office/drawing/2014/main" id="{0373682E-DC41-4AC8-8A97-B917B4F35882}"/>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19" name="圖表 18">
            <a:extLst>
              <a:ext uri="{FF2B5EF4-FFF2-40B4-BE49-F238E27FC236}">
                <a16:creationId xmlns:a16="http://schemas.microsoft.com/office/drawing/2014/main" id="{A941EF9F-8263-4118-9C1B-47B0EDE7115F}"/>
              </a:ext>
            </a:extLst>
          </p:cNvPr>
          <p:cNvGraphicFramePr>
            <a:graphicFrameLocks/>
          </p:cNvGraphicFramePr>
          <p:nvPr>
            <p:extLst>
              <p:ext uri="{D42A27DB-BD31-4B8C-83A1-F6EECF244321}">
                <p14:modId xmlns:p14="http://schemas.microsoft.com/office/powerpoint/2010/main" val="3718326605"/>
              </p:ext>
            </p:extLst>
          </p:nvPr>
        </p:nvGraphicFramePr>
        <p:xfrm>
          <a:off x="1515151" y="2050760"/>
          <a:ext cx="3827698" cy="24913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785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77;p35">
            <a:extLst>
              <a:ext uri="{FF2B5EF4-FFF2-40B4-BE49-F238E27FC236}">
                <a16:creationId xmlns:a16="http://schemas.microsoft.com/office/drawing/2014/main" id="{77EA34F1-92E1-4608-9260-87BC72DB826B}"/>
              </a:ext>
            </a:extLst>
          </p:cNvPr>
          <p:cNvSpPr txBox="1">
            <a:spLocks noGrp="1"/>
          </p:cNvSpPr>
          <p:nvPr>
            <p:ph type="ctrTitle"/>
          </p:nvPr>
        </p:nvSpPr>
        <p:spPr>
          <a:xfrm>
            <a:off x="2082853" y="642941"/>
            <a:ext cx="2692301" cy="830461"/>
          </a:xfrm>
          <a:prstGeom prst="rect">
            <a:avLst/>
          </a:prstGeom>
        </p:spPr>
        <p:txBody>
          <a:bodyPr spcFirstLastPara="1" wrap="square" lIns="68569" tIns="68569" rIns="68569" bIns="68569" anchor="b" anchorCtr="0">
            <a:noAutofit/>
          </a:bodyPr>
          <a:lstStyle/>
          <a:p>
            <a:r>
              <a:rPr lang="en-US" altLang="zh-TW" dirty="0">
                <a:latin typeface="微軟正黑體" panose="020B0604030504040204" pitchFamily="34" charset="-120"/>
                <a:ea typeface="微軟正黑體" panose="020B0604030504040204" pitchFamily="34" charset="-120"/>
              </a:rPr>
              <a:t>BERT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推文分類演進 </a:t>
            </a:r>
            <a:endParaRPr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82FFF35-ADB9-4E52-AFD4-EE2110E3A63A}"/>
              </a:ext>
            </a:extLst>
          </p:cNvPr>
          <p:cNvCxnSpPr>
            <a:cxnSpLocks/>
          </p:cNvCxnSpPr>
          <p:nvPr/>
        </p:nvCxnSpPr>
        <p:spPr>
          <a:xfrm>
            <a:off x="939338" y="642938"/>
            <a:ext cx="0" cy="416854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矩形: 圓角 9">
            <a:extLst>
              <a:ext uri="{FF2B5EF4-FFF2-40B4-BE49-F238E27FC236}">
                <a16:creationId xmlns:a16="http://schemas.microsoft.com/office/drawing/2014/main" id="{77F80105-1861-4AEA-ACC9-0FA0ECE41E8D}"/>
              </a:ext>
            </a:extLst>
          </p:cNvPr>
          <p:cNvSpPr/>
          <p:nvPr/>
        </p:nvSpPr>
        <p:spPr>
          <a:xfrm>
            <a:off x="555132" y="1516976"/>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第一版</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6512CAD-EC3B-4221-A64A-6A12D8CAC67F}"/>
              </a:ext>
            </a:extLst>
          </p:cNvPr>
          <p:cNvSpPr txBox="1"/>
          <p:nvPr/>
        </p:nvSpPr>
        <p:spPr>
          <a:xfrm>
            <a:off x="1391106" y="1557801"/>
            <a:ext cx="4460093"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雜訊過大</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模型都分成雜訊</a:t>
            </a:r>
            <a:endParaRPr lang="en-US" altLang="zh-TW"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C0991D8-75B7-4AAE-BFDF-A3F0222B87C8}"/>
              </a:ext>
            </a:extLst>
          </p:cNvPr>
          <p:cNvSpPr txBox="1"/>
          <p:nvPr/>
        </p:nvSpPr>
        <p:spPr>
          <a:xfrm>
            <a:off x="1377798" y="1929174"/>
            <a:ext cx="4839169"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不放雜訊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雜訊被分類到現有風格分類</a:t>
            </a:r>
          </a:p>
        </p:txBody>
      </p:sp>
      <p:sp>
        <p:nvSpPr>
          <p:cNvPr id="16" name="矩形: 圓角 15">
            <a:extLst>
              <a:ext uri="{FF2B5EF4-FFF2-40B4-BE49-F238E27FC236}">
                <a16:creationId xmlns:a16="http://schemas.microsoft.com/office/drawing/2014/main" id="{34584B71-B2DC-44FD-BA0A-3FCE20C7625F}"/>
              </a:ext>
            </a:extLst>
          </p:cNvPr>
          <p:cNvSpPr/>
          <p:nvPr/>
        </p:nvSpPr>
        <p:spPr>
          <a:xfrm>
            <a:off x="548478" y="1929174"/>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第二版</a:t>
            </a:r>
            <a:endParaRPr lang="zh-TW" altLang="en-US" sz="16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FCE79457-08B9-466A-960B-8CE161DCBE65}"/>
              </a:ext>
            </a:extLst>
          </p:cNvPr>
          <p:cNvSpPr txBox="1"/>
          <p:nvPr/>
        </p:nvSpPr>
        <p:spPr>
          <a:xfrm>
            <a:off x="3360810" y="1742983"/>
            <a:ext cx="1431791" cy="230832"/>
          </a:xfrm>
          <a:prstGeom prst="rect">
            <a:avLst/>
          </a:prstGeom>
          <a:noFill/>
        </p:spPr>
        <p:txBody>
          <a:bodyPr wrap="square">
            <a:spAutoFit/>
          </a:bodyPr>
          <a:lstStyle/>
          <a:p>
            <a:r>
              <a:rPr lang="zh-TW" altLang="en-US" sz="900" dirty="0">
                <a:latin typeface="微軟正黑體" panose="020B0604030504040204" pitchFamily="34" charset="-120"/>
                <a:ea typeface="微軟正黑體" panose="020B0604030504040204" pitchFamily="34" charset="-120"/>
              </a:rPr>
              <a:t>雜訊：無法分類的推文</a:t>
            </a:r>
          </a:p>
        </p:txBody>
      </p:sp>
      <p:sp>
        <p:nvSpPr>
          <p:cNvPr id="31" name="文字方塊 30">
            <a:extLst>
              <a:ext uri="{FF2B5EF4-FFF2-40B4-BE49-F238E27FC236}">
                <a16:creationId xmlns:a16="http://schemas.microsoft.com/office/drawing/2014/main" id="{49C04510-F97F-4137-9601-9B4220D8AF64}"/>
              </a:ext>
            </a:extLst>
          </p:cNvPr>
          <p:cNvSpPr txBox="1"/>
          <p:nvPr/>
        </p:nvSpPr>
        <p:spPr>
          <a:xfrm>
            <a:off x="1838871" y="2191022"/>
            <a:ext cx="2776007" cy="307777"/>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無法有效處理雜訊問題</a:t>
            </a:r>
          </a:p>
        </p:txBody>
      </p:sp>
      <p:sp>
        <p:nvSpPr>
          <p:cNvPr id="18" name="投影片編號版面配置區 15">
            <a:extLst>
              <a:ext uri="{FF2B5EF4-FFF2-40B4-BE49-F238E27FC236}">
                <a16:creationId xmlns:a16="http://schemas.microsoft.com/office/drawing/2014/main" id="{E2775C69-BA7B-40FF-9DA3-49E058CE8F9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28</a:t>
            </a:fld>
            <a:endParaRPr lang="es" sz="1400"/>
          </a:p>
        </p:txBody>
      </p:sp>
      <p:pic>
        <p:nvPicPr>
          <p:cNvPr id="2" name="圖片 1">
            <a:extLst>
              <a:ext uri="{FF2B5EF4-FFF2-40B4-BE49-F238E27FC236}">
                <a16:creationId xmlns:a16="http://schemas.microsoft.com/office/drawing/2014/main" id="{0373682E-DC41-4AC8-8A97-B917B4F35882}"/>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5" name="表格 6">
            <a:extLst>
              <a:ext uri="{FF2B5EF4-FFF2-40B4-BE49-F238E27FC236}">
                <a16:creationId xmlns:a16="http://schemas.microsoft.com/office/drawing/2014/main" id="{C38BF008-A23D-48F3-A565-E003B6809484}"/>
              </a:ext>
            </a:extLst>
          </p:cNvPr>
          <p:cNvGraphicFramePr>
            <a:graphicFrameLocks noGrp="1"/>
          </p:cNvGraphicFramePr>
          <p:nvPr>
            <p:extLst>
              <p:ext uri="{D42A27DB-BD31-4B8C-83A1-F6EECF244321}">
                <p14:modId xmlns:p14="http://schemas.microsoft.com/office/powerpoint/2010/main" val="1687950246"/>
              </p:ext>
            </p:extLst>
          </p:nvPr>
        </p:nvGraphicFramePr>
        <p:xfrm>
          <a:off x="2215173" y="2571750"/>
          <a:ext cx="2811958" cy="2332056"/>
        </p:xfrm>
        <a:graphic>
          <a:graphicData uri="http://schemas.openxmlformats.org/drawingml/2006/table">
            <a:tbl>
              <a:tblPr firstRow="1" bandRow="1">
                <a:tableStyleId>{F5AB1C69-6EDB-4FF4-983F-18BD219EF322}</a:tableStyleId>
              </a:tblPr>
              <a:tblGrid>
                <a:gridCol w="1880481">
                  <a:extLst>
                    <a:ext uri="{9D8B030D-6E8A-4147-A177-3AD203B41FA5}">
                      <a16:colId xmlns:a16="http://schemas.microsoft.com/office/drawing/2014/main" val="3188928913"/>
                    </a:ext>
                  </a:extLst>
                </a:gridCol>
                <a:gridCol w="931477">
                  <a:extLst>
                    <a:ext uri="{9D8B030D-6E8A-4147-A177-3AD203B41FA5}">
                      <a16:colId xmlns:a16="http://schemas.microsoft.com/office/drawing/2014/main" val="2736293487"/>
                    </a:ext>
                  </a:extLst>
                </a:gridCol>
              </a:tblGrid>
              <a:tr h="388676">
                <a:tc>
                  <a:txBody>
                    <a:bodyPr/>
                    <a:lstStyle/>
                    <a:p>
                      <a:pPr algn="l"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推文</a:t>
                      </a:r>
                    </a:p>
                  </a:txBody>
                  <a:tcPr marL="72000" marR="11753" marT="11753" marB="0" anchor="ctr"/>
                </a:tc>
                <a:tc>
                  <a:txBody>
                    <a:bodyPr/>
                    <a:lstStyle/>
                    <a:p>
                      <a:pPr algn="ctr"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預測分類</a:t>
                      </a:r>
                    </a:p>
                  </a:txBody>
                  <a:tcPr marL="11753" marR="11753" marT="11753" marB="0" anchor="ctr"/>
                </a:tc>
                <a:extLst>
                  <a:ext uri="{0D108BD9-81ED-4DB2-BD59-A6C34878D82A}">
                    <a16:rowId xmlns:a16="http://schemas.microsoft.com/office/drawing/2014/main" val="71902761"/>
                  </a:ext>
                </a:extLst>
              </a:tr>
              <a:tr h="388676">
                <a:tc>
                  <a:txBody>
                    <a:bodyPr/>
                    <a:lstStyle/>
                    <a:p>
                      <a:pPr algn="l"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能不能照清楚一點</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2000" marR="11753" marT="11753" marB="0" anchor="ctr"/>
                </a:tc>
                <a:tc>
                  <a:txBody>
                    <a:bodyPr/>
                    <a:lstStyle/>
                    <a:p>
                      <a:pPr algn="ctr"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清新</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1753" marR="11753" marT="11753" marB="0" anchor="ctr"/>
                </a:tc>
                <a:extLst>
                  <a:ext uri="{0D108BD9-81ED-4DB2-BD59-A6C34878D82A}">
                    <a16:rowId xmlns:a16="http://schemas.microsoft.com/office/drawing/2014/main" val="3505875802"/>
                  </a:ext>
                </a:extLst>
              </a:tr>
              <a:tr h="388676">
                <a:tc>
                  <a:txBody>
                    <a:bodyPr/>
                    <a:lstStyle/>
                    <a:p>
                      <a:pPr algn="l"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可 </a:t>
                      </a:r>
                      <a:r>
                        <a:rPr lang="en-US" altLang="zh-TW" sz="1600" b="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可惡</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2000" marR="11753" marT="11753" marB="0" anchor="ctr"/>
                </a:tc>
                <a:tc>
                  <a:txBody>
                    <a:bodyPr/>
                    <a:lstStyle/>
                    <a:p>
                      <a:pPr algn="ctr"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可以</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1753" marR="11753" marT="11753" marB="0" anchor="ctr"/>
                </a:tc>
                <a:extLst>
                  <a:ext uri="{0D108BD9-81ED-4DB2-BD59-A6C34878D82A}">
                    <a16:rowId xmlns:a16="http://schemas.microsoft.com/office/drawing/2014/main" val="2889182470"/>
                  </a:ext>
                </a:extLst>
              </a:tr>
              <a:tr h="388676">
                <a:tc>
                  <a:txBody>
                    <a:bodyPr/>
                    <a:lstStyle/>
                    <a:p>
                      <a:pPr algn="l"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我個人覺得</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2000" marR="11753" marT="11753" marB="0" anchor="ctr"/>
                </a:tc>
                <a:tc>
                  <a:txBody>
                    <a:bodyPr/>
                    <a:lstStyle/>
                    <a:p>
                      <a:pPr algn="ctr"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我婆</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1753" marR="11753" marT="11753" marB="0" anchor="ctr"/>
                </a:tc>
                <a:extLst>
                  <a:ext uri="{0D108BD9-81ED-4DB2-BD59-A6C34878D82A}">
                    <a16:rowId xmlns:a16="http://schemas.microsoft.com/office/drawing/2014/main" val="78227009"/>
                  </a:ext>
                </a:extLst>
              </a:tr>
              <a:tr h="388676">
                <a:tc>
                  <a:txBody>
                    <a:bodyPr/>
                    <a:lstStyle/>
                    <a:p>
                      <a:pPr algn="l"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李知恩我的愛</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2000" marR="11753" marT="11753" marB="0" anchor="ctr"/>
                </a:tc>
                <a:tc>
                  <a:txBody>
                    <a:bodyPr/>
                    <a:lstStyle/>
                    <a:p>
                      <a:pPr algn="ctr"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可愛</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1753" marR="11753" marT="11753" marB="0" anchor="ctr"/>
                </a:tc>
                <a:extLst>
                  <a:ext uri="{0D108BD9-81ED-4DB2-BD59-A6C34878D82A}">
                    <a16:rowId xmlns:a16="http://schemas.microsoft.com/office/drawing/2014/main" val="3678140075"/>
                  </a:ext>
                </a:extLst>
              </a:tr>
              <a:tr h="388676">
                <a:tc>
                  <a:txBody>
                    <a:bodyPr/>
                    <a:lstStyle/>
                    <a:p>
                      <a:pPr algn="l"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美國人比較開放</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2000" marR="11753" marT="11753" marB="0" anchor="ctr"/>
                </a:tc>
                <a:tc>
                  <a:txBody>
                    <a:bodyPr/>
                    <a:lstStyle/>
                    <a:p>
                      <a:pPr algn="ctr" fontAlgn="ctr"/>
                      <a:r>
                        <a:rPr lang="zh-TW" altLang="en-US" sz="1600" b="0" u="none" strike="noStrike" dirty="0">
                          <a:solidFill>
                            <a:srgbClr val="000000"/>
                          </a:solidFill>
                          <a:effectLst/>
                          <a:latin typeface="微軟正黑體" panose="020B0604030504040204" pitchFamily="34" charset="-120"/>
                          <a:ea typeface="微軟正黑體" panose="020B0604030504040204" pitchFamily="34" charset="-120"/>
                        </a:rPr>
                        <a:t>美</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11753" marR="11753" marT="11753" marB="0" anchor="ctr"/>
                </a:tc>
                <a:extLst>
                  <a:ext uri="{0D108BD9-81ED-4DB2-BD59-A6C34878D82A}">
                    <a16:rowId xmlns:a16="http://schemas.microsoft.com/office/drawing/2014/main" val="967600901"/>
                  </a:ext>
                </a:extLst>
              </a:tr>
            </a:tbl>
          </a:graphicData>
        </a:graphic>
      </p:graphicFrame>
    </p:spTree>
    <p:extLst>
      <p:ext uri="{BB962C8B-B14F-4D97-AF65-F5344CB8AC3E}">
        <p14:creationId xmlns:p14="http://schemas.microsoft.com/office/powerpoint/2010/main" val="1602256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77;p35">
            <a:extLst>
              <a:ext uri="{FF2B5EF4-FFF2-40B4-BE49-F238E27FC236}">
                <a16:creationId xmlns:a16="http://schemas.microsoft.com/office/drawing/2014/main" id="{77EA34F1-92E1-4608-9260-87BC72DB826B}"/>
              </a:ext>
            </a:extLst>
          </p:cNvPr>
          <p:cNvSpPr txBox="1">
            <a:spLocks noGrp="1"/>
          </p:cNvSpPr>
          <p:nvPr>
            <p:ph type="ctrTitle"/>
          </p:nvPr>
        </p:nvSpPr>
        <p:spPr>
          <a:xfrm>
            <a:off x="2082853" y="642941"/>
            <a:ext cx="2692301" cy="830461"/>
          </a:xfrm>
          <a:prstGeom prst="rect">
            <a:avLst/>
          </a:prstGeom>
        </p:spPr>
        <p:txBody>
          <a:bodyPr spcFirstLastPara="1" wrap="square" lIns="68569" tIns="68569" rIns="68569" bIns="68569" anchor="b" anchorCtr="0">
            <a:noAutofit/>
          </a:bodyPr>
          <a:lstStyle/>
          <a:p>
            <a:r>
              <a:rPr lang="en-US" altLang="zh-TW" dirty="0">
                <a:latin typeface="微軟正黑體" panose="020B0604030504040204" pitchFamily="34" charset="-120"/>
                <a:ea typeface="微軟正黑體" panose="020B0604030504040204" pitchFamily="34" charset="-120"/>
              </a:rPr>
              <a:t>BERT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推文分類演進 </a:t>
            </a:r>
            <a:endParaRPr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82FFF35-ADB9-4E52-AFD4-EE2110E3A63A}"/>
              </a:ext>
            </a:extLst>
          </p:cNvPr>
          <p:cNvCxnSpPr>
            <a:cxnSpLocks/>
          </p:cNvCxnSpPr>
          <p:nvPr/>
        </p:nvCxnSpPr>
        <p:spPr>
          <a:xfrm>
            <a:off x="939338" y="642938"/>
            <a:ext cx="0" cy="416854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矩形: 圓角 9">
            <a:extLst>
              <a:ext uri="{FF2B5EF4-FFF2-40B4-BE49-F238E27FC236}">
                <a16:creationId xmlns:a16="http://schemas.microsoft.com/office/drawing/2014/main" id="{77F80105-1861-4AEA-ACC9-0FA0ECE41E8D}"/>
              </a:ext>
            </a:extLst>
          </p:cNvPr>
          <p:cNvSpPr/>
          <p:nvPr/>
        </p:nvSpPr>
        <p:spPr>
          <a:xfrm>
            <a:off x="555132" y="1516976"/>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第一版</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6512CAD-EC3B-4221-A64A-6A12D8CAC67F}"/>
              </a:ext>
            </a:extLst>
          </p:cNvPr>
          <p:cNvSpPr txBox="1"/>
          <p:nvPr/>
        </p:nvSpPr>
        <p:spPr>
          <a:xfrm>
            <a:off x="1391106" y="1557801"/>
            <a:ext cx="4460093"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雜訊過大</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模型都分成雜訊</a:t>
            </a:r>
            <a:endParaRPr lang="en-US" altLang="zh-TW"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C0991D8-75B7-4AAE-BFDF-A3F0222B87C8}"/>
              </a:ext>
            </a:extLst>
          </p:cNvPr>
          <p:cNvSpPr txBox="1"/>
          <p:nvPr/>
        </p:nvSpPr>
        <p:spPr>
          <a:xfrm>
            <a:off x="1377798" y="1929174"/>
            <a:ext cx="4839169"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不放雜訊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雜訊被分類到現有風格分類</a:t>
            </a:r>
          </a:p>
        </p:txBody>
      </p:sp>
      <p:sp>
        <p:nvSpPr>
          <p:cNvPr id="16" name="矩形: 圓角 15">
            <a:extLst>
              <a:ext uri="{FF2B5EF4-FFF2-40B4-BE49-F238E27FC236}">
                <a16:creationId xmlns:a16="http://schemas.microsoft.com/office/drawing/2014/main" id="{34584B71-B2DC-44FD-BA0A-3FCE20C7625F}"/>
              </a:ext>
            </a:extLst>
          </p:cNvPr>
          <p:cNvSpPr/>
          <p:nvPr/>
        </p:nvSpPr>
        <p:spPr>
          <a:xfrm>
            <a:off x="548478" y="1929174"/>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第二版</a:t>
            </a:r>
            <a:endParaRPr lang="zh-TW" altLang="en-US" sz="1600" b="1"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2990A53A-3A36-4110-A4A7-2CCA957EEB05}"/>
              </a:ext>
            </a:extLst>
          </p:cNvPr>
          <p:cNvSpPr txBox="1"/>
          <p:nvPr/>
        </p:nvSpPr>
        <p:spPr>
          <a:xfrm>
            <a:off x="1377798" y="2616324"/>
            <a:ext cx="4647863" cy="307777"/>
          </a:xfrm>
          <a:prstGeom prst="rect">
            <a:avLst/>
          </a:prstGeom>
          <a:noFill/>
        </p:spPr>
        <p:txBody>
          <a:bodyPr wrap="square">
            <a:spAutoFit/>
          </a:bodyPr>
          <a:lstStyle/>
          <a:p>
            <a:r>
              <a:rPr lang="zh-TW" altLang="en-US" dirty="0">
                <a:solidFill>
                  <a:schemeClr val="bg2">
                    <a:lumMod val="75000"/>
                  </a:schemeClr>
                </a:solidFill>
                <a:latin typeface="微軟正黑體" panose="020B0604030504040204" pitchFamily="34" charset="-120"/>
                <a:ea typeface="微軟正黑體" panose="020B0604030504040204" pitchFamily="34" charset="-120"/>
              </a:rPr>
              <a:t>增加更多風格分類</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小心放雜訊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雜訊依舊不小</a:t>
            </a:r>
            <a:endParaRPr lang="zh-TW" altLang="en-US"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22" name="矩形: 圓角 21">
            <a:extLst>
              <a:ext uri="{FF2B5EF4-FFF2-40B4-BE49-F238E27FC236}">
                <a16:creationId xmlns:a16="http://schemas.microsoft.com/office/drawing/2014/main" id="{2C49FCD4-D815-4693-BB4E-843750972804}"/>
              </a:ext>
            </a:extLst>
          </p:cNvPr>
          <p:cNvSpPr/>
          <p:nvPr/>
        </p:nvSpPr>
        <p:spPr>
          <a:xfrm>
            <a:off x="555132" y="2615491"/>
            <a:ext cx="781141" cy="2769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200" b="1" dirty="0">
                <a:solidFill>
                  <a:sysClr val="windowText" lastClr="000000"/>
                </a:solidFill>
                <a:latin typeface="微軟正黑體" panose="020B0604030504040204" pitchFamily="34" charset="-120"/>
                <a:ea typeface="微軟正黑體" panose="020B0604030504040204" pitchFamily="34" charset="-120"/>
              </a:rPr>
              <a:t>第三版</a:t>
            </a:r>
            <a:endParaRPr lang="zh-TW" altLang="en-US" sz="1600" b="1" dirty="0">
              <a:solidFill>
                <a:sysClr val="windowText" lastClr="000000"/>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FCE79457-08B9-466A-960B-8CE161DCBE65}"/>
              </a:ext>
            </a:extLst>
          </p:cNvPr>
          <p:cNvSpPr txBox="1"/>
          <p:nvPr/>
        </p:nvSpPr>
        <p:spPr>
          <a:xfrm>
            <a:off x="3360810" y="1742983"/>
            <a:ext cx="1431791" cy="230832"/>
          </a:xfrm>
          <a:prstGeom prst="rect">
            <a:avLst/>
          </a:prstGeom>
          <a:noFill/>
        </p:spPr>
        <p:txBody>
          <a:bodyPr wrap="square">
            <a:spAutoFit/>
          </a:bodyPr>
          <a:lstStyle/>
          <a:p>
            <a:r>
              <a:rPr lang="zh-TW" altLang="en-US" sz="900" dirty="0">
                <a:latin typeface="微軟正黑體" panose="020B0604030504040204" pitchFamily="34" charset="-120"/>
                <a:ea typeface="微軟正黑體" panose="020B0604030504040204" pitchFamily="34" charset="-120"/>
              </a:rPr>
              <a:t>雜訊：無法分類的推文</a:t>
            </a:r>
          </a:p>
        </p:txBody>
      </p:sp>
      <p:sp>
        <p:nvSpPr>
          <p:cNvPr id="31" name="文字方塊 30">
            <a:extLst>
              <a:ext uri="{FF2B5EF4-FFF2-40B4-BE49-F238E27FC236}">
                <a16:creationId xmlns:a16="http://schemas.microsoft.com/office/drawing/2014/main" id="{49C04510-F97F-4137-9601-9B4220D8AF64}"/>
              </a:ext>
            </a:extLst>
          </p:cNvPr>
          <p:cNvSpPr txBox="1"/>
          <p:nvPr/>
        </p:nvSpPr>
        <p:spPr>
          <a:xfrm>
            <a:off x="1838871" y="2191022"/>
            <a:ext cx="2776007" cy="307777"/>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無法有效處理雜訊問題</a:t>
            </a:r>
          </a:p>
        </p:txBody>
      </p:sp>
      <p:sp>
        <p:nvSpPr>
          <p:cNvPr id="18" name="投影片編號版面配置區 15">
            <a:extLst>
              <a:ext uri="{FF2B5EF4-FFF2-40B4-BE49-F238E27FC236}">
                <a16:creationId xmlns:a16="http://schemas.microsoft.com/office/drawing/2014/main" id="{E2775C69-BA7B-40FF-9DA3-49E058CE8F9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29</a:t>
            </a:fld>
            <a:endParaRPr lang="es" sz="1400"/>
          </a:p>
        </p:txBody>
      </p:sp>
      <p:pic>
        <p:nvPicPr>
          <p:cNvPr id="2" name="圖片 1">
            <a:extLst>
              <a:ext uri="{FF2B5EF4-FFF2-40B4-BE49-F238E27FC236}">
                <a16:creationId xmlns:a16="http://schemas.microsoft.com/office/drawing/2014/main" id="{0373682E-DC41-4AC8-8A97-B917B4F35882}"/>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graphicFrame>
        <p:nvGraphicFramePr>
          <p:cNvPr id="19" name="圖表 18">
            <a:extLst>
              <a:ext uri="{FF2B5EF4-FFF2-40B4-BE49-F238E27FC236}">
                <a16:creationId xmlns:a16="http://schemas.microsoft.com/office/drawing/2014/main" id="{327841FC-3892-4706-B731-F43AE49858CF}"/>
              </a:ext>
            </a:extLst>
          </p:cNvPr>
          <p:cNvGraphicFramePr>
            <a:graphicFrameLocks/>
          </p:cNvGraphicFramePr>
          <p:nvPr>
            <p:extLst>
              <p:ext uri="{D42A27DB-BD31-4B8C-83A1-F6EECF244321}">
                <p14:modId xmlns:p14="http://schemas.microsoft.com/office/powerpoint/2010/main" val="696385446"/>
              </p:ext>
            </p:extLst>
          </p:nvPr>
        </p:nvGraphicFramePr>
        <p:xfrm>
          <a:off x="1323545" y="3180529"/>
          <a:ext cx="4572000" cy="1671575"/>
        </p:xfrm>
        <a:graphic>
          <a:graphicData uri="http://schemas.openxmlformats.org/drawingml/2006/chart">
            <c:chart xmlns:c="http://schemas.openxmlformats.org/drawingml/2006/chart" xmlns:r="http://schemas.openxmlformats.org/officeDocument/2006/relationships" r:id="rId4"/>
          </a:graphicData>
        </a:graphic>
      </p:graphicFrame>
      <p:sp>
        <p:nvSpPr>
          <p:cNvPr id="3" name="文字方塊 2">
            <a:extLst>
              <a:ext uri="{FF2B5EF4-FFF2-40B4-BE49-F238E27FC236}">
                <a16:creationId xmlns:a16="http://schemas.microsoft.com/office/drawing/2014/main" id="{B5E6BAB3-2038-4636-B05F-D2179CBDFB23}"/>
              </a:ext>
            </a:extLst>
          </p:cNvPr>
          <p:cNvSpPr txBox="1"/>
          <p:nvPr/>
        </p:nvSpPr>
        <p:spPr>
          <a:xfrm>
            <a:off x="5418667" y="4698215"/>
            <a:ext cx="543739" cy="307777"/>
          </a:xfrm>
          <a:prstGeom prst="rect">
            <a:avLst/>
          </a:prstGeom>
          <a:noFill/>
        </p:spPr>
        <p:txBody>
          <a:bodyPr wrap="none" rtlCol="0">
            <a:spAutoFit/>
          </a:bodyPr>
          <a:lstStyle/>
          <a:p>
            <a:r>
              <a:rPr lang="zh-TW" altLang="en-US" dirty="0"/>
              <a:t>雜訊</a:t>
            </a:r>
          </a:p>
        </p:txBody>
      </p:sp>
    </p:spTree>
    <p:extLst>
      <p:ext uri="{BB962C8B-B14F-4D97-AF65-F5344CB8AC3E}">
        <p14:creationId xmlns:p14="http://schemas.microsoft.com/office/powerpoint/2010/main" val="234170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grpSp>
        <p:nvGrpSpPr>
          <p:cNvPr id="1211" name="Google Shape;1211;p30"/>
          <p:cNvGrpSpPr/>
          <p:nvPr/>
        </p:nvGrpSpPr>
        <p:grpSpPr>
          <a:xfrm>
            <a:off x="5842449" y="2993233"/>
            <a:ext cx="454070" cy="957768"/>
            <a:chOff x="943400" y="1912425"/>
            <a:chExt cx="1050724" cy="2216286"/>
          </a:xfrm>
        </p:grpSpPr>
        <p:sp>
          <p:nvSpPr>
            <p:cNvPr id="1212" name="Google Shape;1212;p30"/>
            <p:cNvSpPr/>
            <p:nvPr/>
          </p:nvSpPr>
          <p:spPr>
            <a:xfrm>
              <a:off x="1334174" y="1912425"/>
              <a:ext cx="343052" cy="2216286"/>
            </a:xfrm>
            <a:custGeom>
              <a:avLst/>
              <a:gdLst/>
              <a:ahLst/>
              <a:cxnLst/>
              <a:rect l="l" t="t" r="r" b="b"/>
              <a:pathLst>
                <a:path w="3961" h="25590" extrusionOk="0">
                  <a:moveTo>
                    <a:pt x="3760" y="0"/>
                  </a:moveTo>
                  <a:cubicBezTo>
                    <a:pt x="3534" y="101"/>
                    <a:pt x="3233" y="201"/>
                    <a:pt x="3008" y="326"/>
                  </a:cubicBezTo>
                  <a:cubicBezTo>
                    <a:pt x="2381" y="527"/>
                    <a:pt x="1880" y="627"/>
                    <a:pt x="1253" y="727"/>
                  </a:cubicBezTo>
                  <a:cubicBezTo>
                    <a:pt x="627" y="953"/>
                    <a:pt x="201" y="1254"/>
                    <a:pt x="0" y="1880"/>
                  </a:cubicBezTo>
                  <a:cubicBezTo>
                    <a:pt x="101" y="2306"/>
                    <a:pt x="401" y="2507"/>
                    <a:pt x="727" y="2607"/>
                  </a:cubicBezTo>
                  <a:cubicBezTo>
                    <a:pt x="1253" y="2707"/>
                    <a:pt x="1654" y="2707"/>
                    <a:pt x="2181" y="2833"/>
                  </a:cubicBezTo>
                  <a:cubicBezTo>
                    <a:pt x="2381" y="2833"/>
                    <a:pt x="2607" y="2833"/>
                    <a:pt x="2707" y="3133"/>
                  </a:cubicBezTo>
                  <a:cubicBezTo>
                    <a:pt x="2507" y="3234"/>
                    <a:pt x="2281" y="3234"/>
                    <a:pt x="2181" y="3334"/>
                  </a:cubicBezTo>
                  <a:cubicBezTo>
                    <a:pt x="1654" y="3559"/>
                    <a:pt x="1128" y="3760"/>
                    <a:pt x="727" y="4086"/>
                  </a:cubicBezTo>
                  <a:cubicBezTo>
                    <a:pt x="502" y="4186"/>
                    <a:pt x="401" y="4386"/>
                    <a:pt x="201" y="4587"/>
                  </a:cubicBezTo>
                  <a:cubicBezTo>
                    <a:pt x="301" y="5013"/>
                    <a:pt x="627" y="5214"/>
                    <a:pt x="928" y="5214"/>
                  </a:cubicBezTo>
                  <a:cubicBezTo>
                    <a:pt x="1354" y="5339"/>
                    <a:pt x="1654" y="5439"/>
                    <a:pt x="1980" y="5439"/>
                  </a:cubicBezTo>
                  <a:cubicBezTo>
                    <a:pt x="2281" y="5439"/>
                    <a:pt x="2507" y="5640"/>
                    <a:pt x="2707" y="5840"/>
                  </a:cubicBezTo>
                  <a:cubicBezTo>
                    <a:pt x="2381" y="6066"/>
                    <a:pt x="2080" y="6266"/>
                    <a:pt x="1654" y="6366"/>
                  </a:cubicBezTo>
                  <a:cubicBezTo>
                    <a:pt x="1354" y="6592"/>
                    <a:pt x="928" y="6692"/>
                    <a:pt x="627" y="6893"/>
                  </a:cubicBezTo>
                  <a:cubicBezTo>
                    <a:pt x="201" y="7093"/>
                    <a:pt x="201" y="7419"/>
                    <a:pt x="401" y="7720"/>
                  </a:cubicBezTo>
                  <a:cubicBezTo>
                    <a:pt x="1028" y="7845"/>
                    <a:pt x="1554" y="8046"/>
                    <a:pt x="2080" y="8146"/>
                  </a:cubicBezTo>
                  <a:cubicBezTo>
                    <a:pt x="2381" y="8346"/>
                    <a:pt x="2607" y="8472"/>
                    <a:pt x="2908" y="8672"/>
                  </a:cubicBezTo>
                  <a:cubicBezTo>
                    <a:pt x="2707" y="9098"/>
                    <a:pt x="2381" y="9098"/>
                    <a:pt x="2080" y="9199"/>
                  </a:cubicBezTo>
                  <a:cubicBezTo>
                    <a:pt x="1755" y="9299"/>
                    <a:pt x="1354" y="9399"/>
                    <a:pt x="1028" y="9499"/>
                  </a:cubicBezTo>
                  <a:cubicBezTo>
                    <a:pt x="727" y="9600"/>
                    <a:pt x="401" y="9725"/>
                    <a:pt x="301" y="10126"/>
                  </a:cubicBezTo>
                  <a:cubicBezTo>
                    <a:pt x="401" y="10226"/>
                    <a:pt x="401" y="10452"/>
                    <a:pt x="502" y="10552"/>
                  </a:cubicBezTo>
                  <a:cubicBezTo>
                    <a:pt x="1354" y="10853"/>
                    <a:pt x="2281" y="10978"/>
                    <a:pt x="2908" y="11705"/>
                  </a:cubicBezTo>
                  <a:cubicBezTo>
                    <a:pt x="2181" y="11805"/>
                    <a:pt x="1554" y="12006"/>
                    <a:pt x="928" y="12106"/>
                  </a:cubicBezTo>
                  <a:cubicBezTo>
                    <a:pt x="727" y="12331"/>
                    <a:pt x="627" y="12432"/>
                    <a:pt x="401" y="12632"/>
                  </a:cubicBezTo>
                  <a:cubicBezTo>
                    <a:pt x="627" y="12858"/>
                    <a:pt x="827" y="12958"/>
                    <a:pt x="1028" y="13058"/>
                  </a:cubicBezTo>
                  <a:cubicBezTo>
                    <a:pt x="1454" y="13259"/>
                    <a:pt x="1880" y="13359"/>
                    <a:pt x="2281" y="13484"/>
                  </a:cubicBezTo>
                  <a:cubicBezTo>
                    <a:pt x="2607" y="13685"/>
                    <a:pt x="2908" y="13785"/>
                    <a:pt x="3133" y="14211"/>
                  </a:cubicBezTo>
                  <a:cubicBezTo>
                    <a:pt x="2281" y="14512"/>
                    <a:pt x="1454" y="14512"/>
                    <a:pt x="627" y="14838"/>
                  </a:cubicBezTo>
                  <a:cubicBezTo>
                    <a:pt x="502" y="14938"/>
                    <a:pt x="301" y="15138"/>
                    <a:pt x="101" y="15239"/>
                  </a:cubicBezTo>
                  <a:cubicBezTo>
                    <a:pt x="301" y="15665"/>
                    <a:pt x="627" y="15865"/>
                    <a:pt x="928" y="15991"/>
                  </a:cubicBezTo>
                  <a:cubicBezTo>
                    <a:pt x="1454" y="16091"/>
                    <a:pt x="1880" y="16191"/>
                    <a:pt x="2281" y="16392"/>
                  </a:cubicBezTo>
                  <a:cubicBezTo>
                    <a:pt x="2607" y="16617"/>
                    <a:pt x="2807" y="16717"/>
                    <a:pt x="2807" y="17118"/>
                  </a:cubicBezTo>
                  <a:cubicBezTo>
                    <a:pt x="2707" y="17244"/>
                    <a:pt x="2507" y="17444"/>
                    <a:pt x="2381" y="17444"/>
                  </a:cubicBezTo>
                  <a:cubicBezTo>
                    <a:pt x="1980" y="17645"/>
                    <a:pt x="1554" y="17745"/>
                    <a:pt x="1128" y="17870"/>
                  </a:cubicBezTo>
                  <a:cubicBezTo>
                    <a:pt x="727" y="17970"/>
                    <a:pt x="502" y="18271"/>
                    <a:pt x="401" y="18597"/>
                  </a:cubicBezTo>
                  <a:cubicBezTo>
                    <a:pt x="827" y="19324"/>
                    <a:pt x="1654" y="19224"/>
                    <a:pt x="2381" y="19524"/>
                  </a:cubicBezTo>
                  <a:cubicBezTo>
                    <a:pt x="2507" y="19750"/>
                    <a:pt x="2707" y="20051"/>
                    <a:pt x="2908" y="20377"/>
                  </a:cubicBezTo>
                  <a:cubicBezTo>
                    <a:pt x="2707" y="21003"/>
                    <a:pt x="2181" y="21204"/>
                    <a:pt x="1654" y="21304"/>
                  </a:cubicBezTo>
                  <a:cubicBezTo>
                    <a:pt x="1253" y="21504"/>
                    <a:pt x="827" y="21630"/>
                    <a:pt x="627" y="22131"/>
                  </a:cubicBezTo>
                  <a:cubicBezTo>
                    <a:pt x="827" y="22557"/>
                    <a:pt x="1253" y="22657"/>
                    <a:pt x="1654" y="22883"/>
                  </a:cubicBezTo>
                  <a:cubicBezTo>
                    <a:pt x="1880" y="22883"/>
                    <a:pt x="2080" y="22983"/>
                    <a:pt x="2281" y="23083"/>
                  </a:cubicBezTo>
                  <a:cubicBezTo>
                    <a:pt x="2707" y="23184"/>
                    <a:pt x="2707" y="23610"/>
                    <a:pt x="2381" y="23810"/>
                  </a:cubicBezTo>
                  <a:cubicBezTo>
                    <a:pt x="2181" y="24011"/>
                    <a:pt x="1980" y="24136"/>
                    <a:pt x="1755" y="24336"/>
                  </a:cubicBezTo>
                  <a:cubicBezTo>
                    <a:pt x="1554" y="24537"/>
                    <a:pt x="1354" y="24762"/>
                    <a:pt x="1253" y="25063"/>
                  </a:cubicBezTo>
                  <a:cubicBezTo>
                    <a:pt x="1354" y="25389"/>
                    <a:pt x="1654" y="25489"/>
                    <a:pt x="1980" y="25590"/>
                  </a:cubicBezTo>
                  <a:cubicBezTo>
                    <a:pt x="1980" y="25063"/>
                    <a:pt x="2080" y="24963"/>
                    <a:pt x="2381" y="24637"/>
                  </a:cubicBezTo>
                  <a:cubicBezTo>
                    <a:pt x="2807" y="24437"/>
                    <a:pt x="3008" y="24136"/>
                    <a:pt x="3233" y="23610"/>
                  </a:cubicBezTo>
                  <a:cubicBezTo>
                    <a:pt x="3133" y="23384"/>
                    <a:pt x="3008" y="23083"/>
                    <a:pt x="2908" y="22883"/>
                  </a:cubicBezTo>
                  <a:cubicBezTo>
                    <a:pt x="2507" y="22557"/>
                    <a:pt x="2181" y="22256"/>
                    <a:pt x="1880" y="21930"/>
                  </a:cubicBezTo>
                  <a:cubicBezTo>
                    <a:pt x="2607" y="21630"/>
                    <a:pt x="3434" y="21304"/>
                    <a:pt x="3534" y="20477"/>
                  </a:cubicBezTo>
                  <a:cubicBezTo>
                    <a:pt x="3434" y="20251"/>
                    <a:pt x="3233" y="20151"/>
                    <a:pt x="3434" y="19950"/>
                  </a:cubicBezTo>
                  <a:lnTo>
                    <a:pt x="3334" y="19950"/>
                  </a:lnTo>
                  <a:cubicBezTo>
                    <a:pt x="3008" y="19324"/>
                    <a:pt x="2381" y="18898"/>
                    <a:pt x="1880" y="18371"/>
                  </a:cubicBezTo>
                  <a:cubicBezTo>
                    <a:pt x="2181" y="18271"/>
                    <a:pt x="2507" y="18071"/>
                    <a:pt x="2807" y="17870"/>
                  </a:cubicBezTo>
                  <a:cubicBezTo>
                    <a:pt x="3133" y="17870"/>
                    <a:pt x="3334" y="17645"/>
                    <a:pt x="3434" y="17344"/>
                  </a:cubicBezTo>
                  <a:cubicBezTo>
                    <a:pt x="3534" y="16918"/>
                    <a:pt x="3434" y="16492"/>
                    <a:pt x="3133" y="16291"/>
                  </a:cubicBezTo>
                  <a:cubicBezTo>
                    <a:pt x="2707" y="15865"/>
                    <a:pt x="2281" y="15564"/>
                    <a:pt x="1880" y="15239"/>
                  </a:cubicBezTo>
                  <a:cubicBezTo>
                    <a:pt x="2507" y="15038"/>
                    <a:pt x="3233" y="15138"/>
                    <a:pt x="3634" y="14412"/>
                  </a:cubicBezTo>
                  <a:cubicBezTo>
                    <a:pt x="3760" y="14111"/>
                    <a:pt x="3634" y="13785"/>
                    <a:pt x="3334" y="13584"/>
                  </a:cubicBezTo>
                  <a:cubicBezTo>
                    <a:pt x="3133" y="13484"/>
                    <a:pt x="2908" y="13259"/>
                    <a:pt x="2707" y="13158"/>
                  </a:cubicBezTo>
                  <a:cubicBezTo>
                    <a:pt x="2381" y="12958"/>
                    <a:pt x="2181" y="12858"/>
                    <a:pt x="1755" y="12532"/>
                  </a:cubicBezTo>
                  <a:cubicBezTo>
                    <a:pt x="1980" y="12532"/>
                    <a:pt x="2181" y="12432"/>
                    <a:pt x="2381" y="12432"/>
                  </a:cubicBezTo>
                  <a:cubicBezTo>
                    <a:pt x="2507" y="12331"/>
                    <a:pt x="2707" y="12331"/>
                    <a:pt x="2908" y="12331"/>
                  </a:cubicBezTo>
                  <a:cubicBezTo>
                    <a:pt x="3434" y="12106"/>
                    <a:pt x="3534" y="11805"/>
                    <a:pt x="3434" y="11279"/>
                  </a:cubicBezTo>
                  <a:cubicBezTo>
                    <a:pt x="2707" y="10853"/>
                    <a:pt x="1980" y="10452"/>
                    <a:pt x="1128" y="10026"/>
                  </a:cubicBezTo>
                  <a:cubicBezTo>
                    <a:pt x="1454" y="9925"/>
                    <a:pt x="1755" y="9925"/>
                    <a:pt x="1980" y="9825"/>
                  </a:cubicBezTo>
                  <a:cubicBezTo>
                    <a:pt x="2281" y="9725"/>
                    <a:pt x="2707" y="9499"/>
                    <a:pt x="3008" y="9299"/>
                  </a:cubicBezTo>
                  <a:cubicBezTo>
                    <a:pt x="3334" y="9098"/>
                    <a:pt x="3434" y="8772"/>
                    <a:pt x="3233" y="8572"/>
                  </a:cubicBezTo>
                  <a:cubicBezTo>
                    <a:pt x="3008" y="8246"/>
                    <a:pt x="2807" y="8046"/>
                    <a:pt x="2607" y="7845"/>
                  </a:cubicBezTo>
                  <a:cubicBezTo>
                    <a:pt x="2181" y="7620"/>
                    <a:pt x="1654" y="7419"/>
                    <a:pt x="1128" y="7219"/>
                  </a:cubicBezTo>
                  <a:cubicBezTo>
                    <a:pt x="1554" y="6993"/>
                    <a:pt x="1980" y="6893"/>
                    <a:pt x="2281" y="6792"/>
                  </a:cubicBezTo>
                  <a:cubicBezTo>
                    <a:pt x="2707" y="6592"/>
                    <a:pt x="3008" y="6366"/>
                    <a:pt x="3233" y="5840"/>
                  </a:cubicBezTo>
                  <a:cubicBezTo>
                    <a:pt x="3133" y="5740"/>
                    <a:pt x="3008" y="5539"/>
                    <a:pt x="2908" y="5339"/>
                  </a:cubicBezTo>
                  <a:cubicBezTo>
                    <a:pt x="2281" y="5013"/>
                    <a:pt x="1654" y="4813"/>
                    <a:pt x="1028" y="4487"/>
                  </a:cubicBezTo>
                  <a:cubicBezTo>
                    <a:pt x="1354" y="4186"/>
                    <a:pt x="2080" y="3860"/>
                    <a:pt x="2507" y="3860"/>
                  </a:cubicBezTo>
                  <a:cubicBezTo>
                    <a:pt x="3133" y="3660"/>
                    <a:pt x="3334" y="3234"/>
                    <a:pt x="3008" y="2607"/>
                  </a:cubicBezTo>
                  <a:cubicBezTo>
                    <a:pt x="2807" y="2607"/>
                    <a:pt x="2707" y="2406"/>
                    <a:pt x="2381" y="2406"/>
                  </a:cubicBezTo>
                  <a:cubicBezTo>
                    <a:pt x="1980" y="2206"/>
                    <a:pt x="1454" y="2206"/>
                    <a:pt x="928" y="1980"/>
                  </a:cubicBezTo>
                  <a:cubicBezTo>
                    <a:pt x="727" y="1980"/>
                    <a:pt x="627" y="1880"/>
                    <a:pt x="502" y="1780"/>
                  </a:cubicBezTo>
                  <a:cubicBezTo>
                    <a:pt x="727" y="1454"/>
                    <a:pt x="1028" y="1254"/>
                    <a:pt x="1354" y="1153"/>
                  </a:cubicBezTo>
                  <a:cubicBezTo>
                    <a:pt x="1755" y="1053"/>
                    <a:pt x="2281" y="1053"/>
                    <a:pt x="2707" y="953"/>
                  </a:cubicBezTo>
                  <a:cubicBezTo>
                    <a:pt x="3008" y="828"/>
                    <a:pt x="3334" y="828"/>
                    <a:pt x="3634" y="627"/>
                  </a:cubicBezTo>
                  <a:cubicBezTo>
                    <a:pt x="3960" y="527"/>
                    <a:pt x="3960" y="326"/>
                    <a:pt x="3760"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13" name="Google Shape;1213;p30"/>
            <p:cNvSpPr/>
            <p:nvPr/>
          </p:nvSpPr>
          <p:spPr>
            <a:xfrm>
              <a:off x="943400" y="1912425"/>
              <a:ext cx="371286" cy="1999248"/>
            </a:xfrm>
            <a:custGeom>
              <a:avLst/>
              <a:gdLst/>
              <a:ahLst/>
              <a:cxnLst/>
              <a:rect l="l" t="t" r="r" b="b"/>
              <a:pathLst>
                <a:path w="4287" h="23084" extrusionOk="0">
                  <a:moveTo>
                    <a:pt x="2507" y="11178"/>
                  </a:moveTo>
                  <a:cubicBezTo>
                    <a:pt x="2407" y="11178"/>
                    <a:pt x="2407" y="11279"/>
                    <a:pt x="2407" y="11279"/>
                  </a:cubicBezTo>
                  <a:lnTo>
                    <a:pt x="2407" y="11178"/>
                  </a:lnTo>
                  <a:close/>
                  <a:moveTo>
                    <a:pt x="4086" y="0"/>
                  </a:moveTo>
                  <a:cubicBezTo>
                    <a:pt x="3886" y="101"/>
                    <a:pt x="3760" y="326"/>
                    <a:pt x="3560" y="326"/>
                  </a:cubicBezTo>
                  <a:cubicBezTo>
                    <a:pt x="3359" y="427"/>
                    <a:pt x="3034" y="427"/>
                    <a:pt x="2833" y="527"/>
                  </a:cubicBezTo>
                  <a:cubicBezTo>
                    <a:pt x="2207" y="627"/>
                    <a:pt x="1580" y="727"/>
                    <a:pt x="953" y="953"/>
                  </a:cubicBezTo>
                  <a:cubicBezTo>
                    <a:pt x="628" y="953"/>
                    <a:pt x="327" y="1254"/>
                    <a:pt x="427" y="1454"/>
                  </a:cubicBezTo>
                  <a:cubicBezTo>
                    <a:pt x="427" y="1780"/>
                    <a:pt x="628" y="1880"/>
                    <a:pt x="1054" y="1980"/>
                  </a:cubicBezTo>
                  <a:cubicBezTo>
                    <a:pt x="1379" y="1980"/>
                    <a:pt x="1680" y="1980"/>
                    <a:pt x="1881" y="2081"/>
                  </a:cubicBezTo>
                  <a:cubicBezTo>
                    <a:pt x="2307" y="2206"/>
                    <a:pt x="2733" y="2306"/>
                    <a:pt x="3134" y="2607"/>
                  </a:cubicBezTo>
                  <a:cubicBezTo>
                    <a:pt x="2933" y="2707"/>
                    <a:pt x="2733" y="2833"/>
                    <a:pt x="2507" y="2933"/>
                  </a:cubicBezTo>
                  <a:cubicBezTo>
                    <a:pt x="2106" y="3033"/>
                    <a:pt x="1680" y="3133"/>
                    <a:pt x="1379" y="3334"/>
                  </a:cubicBezTo>
                  <a:cubicBezTo>
                    <a:pt x="853" y="3559"/>
                    <a:pt x="327" y="3660"/>
                    <a:pt x="227" y="4286"/>
                  </a:cubicBezTo>
                  <a:cubicBezTo>
                    <a:pt x="227" y="4386"/>
                    <a:pt x="327" y="4587"/>
                    <a:pt x="427" y="4587"/>
                  </a:cubicBezTo>
                  <a:cubicBezTo>
                    <a:pt x="753" y="4712"/>
                    <a:pt x="1154" y="4813"/>
                    <a:pt x="1480" y="4913"/>
                  </a:cubicBezTo>
                  <a:lnTo>
                    <a:pt x="2507" y="4913"/>
                  </a:lnTo>
                  <a:cubicBezTo>
                    <a:pt x="2933" y="5013"/>
                    <a:pt x="3259" y="5113"/>
                    <a:pt x="3359" y="5640"/>
                  </a:cubicBezTo>
                  <a:cubicBezTo>
                    <a:pt x="3259" y="5740"/>
                    <a:pt x="3134" y="5840"/>
                    <a:pt x="2933" y="5965"/>
                  </a:cubicBezTo>
                  <a:cubicBezTo>
                    <a:pt x="2307" y="6366"/>
                    <a:pt x="1580" y="6366"/>
                    <a:pt x="753" y="6592"/>
                  </a:cubicBezTo>
                  <a:cubicBezTo>
                    <a:pt x="427" y="6592"/>
                    <a:pt x="126" y="6792"/>
                    <a:pt x="1" y="7219"/>
                  </a:cubicBezTo>
                  <a:cubicBezTo>
                    <a:pt x="227" y="7419"/>
                    <a:pt x="527" y="7620"/>
                    <a:pt x="753" y="7720"/>
                  </a:cubicBezTo>
                  <a:cubicBezTo>
                    <a:pt x="953" y="7720"/>
                    <a:pt x="1154" y="7845"/>
                    <a:pt x="1379" y="7845"/>
                  </a:cubicBezTo>
                  <a:cubicBezTo>
                    <a:pt x="2006" y="7945"/>
                    <a:pt x="2933" y="8346"/>
                    <a:pt x="3134" y="8873"/>
                  </a:cubicBezTo>
                  <a:cubicBezTo>
                    <a:pt x="2933" y="8973"/>
                    <a:pt x="2733" y="9199"/>
                    <a:pt x="2507" y="9199"/>
                  </a:cubicBezTo>
                  <a:cubicBezTo>
                    <a:pt x="2106" y="9399"/>
                    <a:pt x="1580" y="9399"/>
                    <a:pt x="1154" y="9600"/>
                  </a:cubicBezTo>
                  <a:cubicBezTo>
                    <a:pt x="753" y="9725"/>
                    <a:pt x="227" y="9825"/>
                    <a:pt x="126" y="10452"/>
                  </a:cubicBezTo>
                  <a:cubicBezTo>
                    <a:pt x="327" y="10752"/>
                    <a:pt x="753" y="10752"/>
                    <a:pt x="953" y="10978"/>
                  </a:cubicBezTo>
                  <a:lnTo>
                    <a:pt x="2006" y="10978"/>
                  </a:lnTo>
                  <a:lnTo>
                    <a:pt x="1780" y="11178"/>
                  </a:lnTo>
                  <a:cubicBezTo>
                    <a:pt x="2207" y="11178"/>
                    <a:pt x="2733" y="11279"/>
                    <a:pt x="2933" y="11805"/>
                  </a:cubicBezTo>
                  <a:cubicBezTo>
                    <a:pt x="2633" y="11905"/>
                    <a:pt x="2407" y="12006"/>
                    <a:pt x="2207" y="12006"/>
                  </a:cubicBezTo>
                  <a:cubicBezTo>
                    <a:pt x="1780" y="12106"/>
                    <a:pt x="1480" y="12231"/>
                    <a:pt x="1154" y="12331"/>
                  </a:cubicBezTo>
                  <a:cubicBezTo>
                    <a:pt x="853" y="12432"/>
                    <a:pt x="628" y="12632"/>
                    <a:pt x="427" y="12958"/>
                  </a:cubicBezTo>
                  <a:cubicBezTo>
                    <a:pt x="853" y="13685"/>
                    <a:pt x="1580" y="13885"/>
                    <a:pt x="2307" y="14211"/>
                  </a:cubicBezTo>
                  <a:cubicBezTo>
                    <a:pt x="2507" y="14211"/>
                    <a:pt x="2733" y="14311"/>
                    <a:pt x="2933" y="14311"/>
                  </a:cubicBezTo>
                  <a:lnTo>
                    <a:pt x="2933" y="14412"/>
                  </a:lnTo>
                  <a:cubicBezTo>
                    <a:pt x="2833" y="14512"/>
                    <a:pt x="2833" y="14512"/>
                    <a:pt x="2733" y="14512"/>
                  </a:cubicBezTo>
                  <a:cubicBezTo>
                    <a:pt x="2933" y="14737"/>
                    <a:pt x="3134" y="14838"/>
                    <a:pt x="3359" y="15138"/>
                  </a:cubicBezTo>
                  <a:cubicBezTo>
                    <a:pt x="2507" y="15564"/>
                    <a:pt x="1580" y="15564"/>
                    <a:pt x="753" y="15865"/>
                  </a:cubicBezTo>
                  <a:cubicBezTo>
                    <a:pt x="427" y="16191"/>
                    <a:pt x="126" y="16392"/>
                    <a:pt x="327" y="16818"/>
                  </a:cubicBezTo>
                  <a:cubicBezTo>
                    <a:pt x="1054" y="16918"/>
                    <a:pt x="1680" y="17018"/>
                    <a:pt x="2307" y="17118"/>
                  </a:cubicBezTo>
                  <a:cubicBezTo>
                    <a:pt x="2507" y="17344"/>
                    <a:pt x="2733" y="17444"/>
                    <a:pt x="2933" y="17645"/>
                  </a:cubicBezTo>
                  <a:cubicBezTo>
                    <a:pt x="2507" y="17745"/>
                    <a:pt x="2207" y="17970"/>
                    <a:pt x="1881" y="17970"/>
                  </a:cubicBezTo>
                  <a:cubicBezTo>
                    <a:pt x="1379" y="18071"/>
                    <a:pt x="953" y="18271"/>
                    <a:pt x="527" y="18497"/>
                  </a:cubicBezTo>
                  <a:cubicBezTo>
                    <a:pt x="527" y="18697"/>
                    <a:pt x="527" y="18798"/>
                    <a:pt x="427" y="18898"/>
                  </a:cubicBezTo>
                  <a:cubicBezTo>
                    <a:pt x="527" y="18998"/>
                    <a:pt x="628" y="19224"/>
                    <a:pt x="753" y="19324"/>
                  </a:cubicBezTo>
                  <a:cubicBezTo>
                    <a:pt x="1254" y="19524"/>
                    <a:pt x="1780" y="19625"/>
                    <a:pt x="2307" y="19850"/>
                  </a:cubicBezTo>
                  <a:cubicBezTo>
                    <a:pt x="2633" y="19950"/>
                    <a:pt x="2833" y="20151"/>
                    <a:pt x="3034" y="20477"/>
                  </a:cubicBezTo>
                  <a:cubicBezTo>
                    <a:pt x="2933" y="20577"/>
                    <a:pt x="2833" y="20677"/>
                    <a:pt x="2733" y="20677"/>
                  </a:cubicBezTo>
                  <a:cubicBezTo>
                    <a:pt x="2407" y="20778"/>
                    <a:pt x="2207" y="20778"/>
                    <a:pt x="2006" y="20778"/>
                  </a:cubicBezTo>
                  <a:cubicBezTo>
                    <a:pt x="1480" y="20778"/>
                    <a:pt x="1154" y="21103"/>
                    <a:pt x="1054" y="21504"/>
                  </a:cubicBezTo>
                  <a:cubicBezTo>
                    <a:pt x="1054" y="21830"/>
                    <a:pt x="1254" y="21930"/>
                    <a:pt x="1580" y="22031"/>
                  </a:cubicBezTo>
                  <a:cubicBezTo>
                    <a:pt x="1780" y="22131"/>
                    <a:pt x="2207" y="22031"/>
                    <a:pt x="2407" y="22457"/>
                  </a:cubicBezTo>
                  <a:cubicBezTo>
                    <a:pt x="2106" y="22557"/>
                    <a:pt x="1881" y="22557"/>
                    <a:pt x="1680" y="22657"/>
                  </a:cubicBezTo>
                  <a:cubicBezTo>
                    <a:pt x="2006" y="23083"/>
                    <a:pt x="2407" y="22883"/>
                    <a:pt x="2733" y="23083"/>
                  </a:cubicBezTo>
                  <a:cubicBezTo>
                    <a:pt x="2933" y="22757"/>
                    <a:pt x="3034" y="22557"/>
                    <a:pt x="3134" y="22356"/>
                  </a:cubicBezTo>
                  <a:lnTo>
                    <a:pt x="3034" y="22356"/>
                  </a:lnTo>
                  <a:cubicBezTo>
                    <a:pt x="2933" y="22031"/>
                    <a:pt x="2833" y="21730"/>
                    <a:pt x="2733" y="21404"/>
                  </a:cubicBezTo>
                  <a:cubicBezTo>
                    <a:pt x="3359" y="21304"/>
                    <a:pt x="3660" y="21103"/>
                    <a:pt x="3560" y="20377"/>
                  </a:cubicBezTo>
                  <a:cubicBezTo>
                    <a:pt x="3034" y="19625"/>
                    <a:pt x="2307" y="19324"/>
                    <a:pt x="1480" y="18798"/>
                  </a:cubicBezTo>
                  <a:cubicBezTo>
                    <a:pt x="1680" y="18697"/>
                    <a:pt x="1780" y="18697"/>
                    <a:pt x="1881" y="18697"/>
                  </a:cubicBezTo>
                  <a:cubicBezTo>
                    <a:pt x="2207" y="18597"/>
                    <a:pt x="2633" y="18371"/>
                    <a:pt x="3034" y="18271"/>
                  </a:cubicBezTo>
                  <a:cubicBezTo>
                    <a:pt x="3359" y="18171"/>
                    <a:pt x="3560" y="17970"/>
                    <a:pt x="3560" y="17645"/>
                  </a:cubicBezTo>
                  <a:cubicBezTo>
                    <a:pt x="3359" y="17244"/>
                    <a:pt x="3359" y="17118"/>
                    <a:pt x="2933" y="16918"/>
                  </a:cubicBezTo>
                  <a:cubicBezTo>
                    <a:pt x="2507" y="16717"/>
                    <a:pt x="2106" y="16617"/>
                    <a:pt x="1881" y="16191"/>
                  </a:cubicBezTo>
                  <a:cubicBezTo>
                    <a:pt x="2207" y="16191"/>
                    <a:pt x="2507" y="16091"/>
                    <a:pt x="2833" y="15991"/>
                  </a:cubicBezTo>
                  <a:cubicBezTo>
                    <a:pt x="3660" y="15765"/>
                    <a:pt x="3760" y="15564"/>
                    <a:pt x="3886" y="14938"/>
                  </a:cubicBezTo>
                  <a:cubicBezTo>
                    <a:pt x="3760" y="14737"/>
                    <a:pt x="3660" y="14612"/>
                    <a:pt x="3560" y="14512"/>
                  </a:cubicBezTo>
                  <a:cubicBezTo>
                    <a:pt x="2833" y="13985"/>
                    <a:pt x="2106" y="13484"/>
                    <a:pt x="1379" y="12958"/>
                  </a:cubicBezTo>
                  <a:cubicBezTo>
                    <a:pt x="1580" y="12858"/>
                    <a:pt x="1680" y="12858"/>
                    <a:pt x="1780" y="12858"/>
                  </a:cubicBezTo>
                  <a:cubicBezTo>
                    <a:pt x="2106" y="12732"/>
                    <a:pt x="2507" y="12732"/>
                    <a:pt x="2833" y="12632"/>
                  </a:cubicBezTo>
                  <a:cubicBezTo>
                    <a:pt x="3359" y="12432"/>
                    <a:pt x="3460" y="12106"/>
                    <a:pt x="3460" y="11605"/>
                  </a:cubicBezTo>
                  <a:cubicBezTo>
                    <a:pt x="3259" y="11178"/>
                    <a:pt x="2933" y="11078"/>
                    <a:pt x="2633" y="10978"/>
                  </a:cubicBezTo>
                  <a:cubicBezTo>
                    <a:pt x="2106" y="10652"/>
                    <a:pt x="1580" y="10452"/>
                    <a:pt x="953" y="10226"/>
                  </a:cubicBezTo>
                  <a:cubicBezTo>
                    <a:pt x="1154" y="10126"/>
                    <a:pt x="1254" y="10026"/>
                    <a:pt x="1480" y="10026"/>
                  </a:cubicBezTo>
                  <a:cubicBezTo>
                    <a:pt x="1780" y="9925"/>
                    <a:pt x="2106" y="9925"/>
                    <a:pt x="2507" y="9825"/>
                  </a:cubicBezTo>
                  <a:cubicBezTo>
                    <a:pt x="3034" y="9725"/>
                    <a:pt x="3359" y="9499"/>
                    <a:pt x="3560" y="8973"/>
                  </a:cubicBezTo>
                  <a:cubicBezTo>
                    <a:pt x="3560" y="8672"/>
                    <a:pt x="3560" y="8472"/>
                    <a:pt x="3259" y="8246"/>
                  </a:cubicBezTo>
                  <a:cubicBezTo>
                    <a:pt x="2933" y="8046"/>
                    <a:pt x="2507" y="7845"/>
                    <a:pt x="2207" y="7720"/>
                  </a:cubicBezTo>
                  <a:cubicBezTo>
                    <a:pt x="1881" y="7519"/>
                    <a:pt x="1580" y="7319"/>
                    <a:pt x="1154" y="7219"/>
                  </a:cubicBezTo>
                  <a:cubicBezTo>
                    <a:pt x="1379" y="7093"/>
                    <a:pt x="1379" y="7093"/>
                    <a:pt x="1480" y="6993"/>
                  </a:cubicBezTo>
                  <a:cubicBezTo>
                    <a:pt x="2006" y="6792"/>
                    <a:pt x="2633" y="6592"/>
                    <a:pt x="3134" y="6366"/>
                  </a:cubicBezTo>
                  <a:cubicBezTo>
                    <a:pt x="3886" y="5965"/>
                    <a:pt x="3886" y="5339"/>
                    <a:pt x="3259" y="4913"/>
                  </a:cubicBezTo>
                  <a:cubicBezTo>
                    <a:pt x="3134" y="4813"/>
                    <a:pt x="3034" y="4813"/>
                    <a:pt x="2933" y="4712"/>
                  </a:cubicBezTo>
                  <a:cubicBezTo>
                    <a:pt x="2307" y="4487"/>
                    <a:pt x="1680" y="4286"/>
                    <a:pt x="1054" y="4086"/>
                  </a:cubicBezTo>
                  <a:cubicBezTo>
                    <a:pt x="1780" y="3459"/>
                    <a:pt x="2833" y="3559"/>
                    <a:pt x="3460" y="3033"/>
                  </a:cubicBezTo>
                  <a:cubicBezTo>
                    <a:pt x="3560" y="2833"/>
                    <a:pt x="3660" y="2607"/>
                    <a:pt x="3660" y="2406"/>
                  </a:cubicBezTo>
                  <a:cubicBezTo>
                    <a:pt x="2933" y="1680"/>
                    <a:pt x="2006" y="1680"/>
                    <a:pt x="1054" y="1254"/>
                  </a:cubicBezTo>
                  <a:cubicBezTo>
                    <a:pt x="1254" y="1153"/>
                    <a:pt x="1379" y="1153"/>
                    <a:pt x="1580" y="1153"/>
                  </a:cubicBezTo>
                  <a:cubicBezTo>
                    <a:pt x="2006" y="1053"/>
                    <a:pt x="2407" y="1053"/>
                    <a:pt x="2833" y="1053"/>
                  </a:cubicBezTo>
                  <a:cubicBezTo>
                    <a:pt x="3359" y="953"/>
                    <a:pt x="3886" y="953"/>
                    <a:pt x="4186" y="527"/>
                  </a:cubicBezTo>
                  <a:cubicBezTo>
                    <a:pt x="4186" y="326"/>
                    <a:pt x="4287" y="101"/>
                    <a:pt x="4086"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14" name="Google Shape;1214;p30"/>
            <p:cNvSpPr/>
            <p:nvPr/>
          </p:nvSpPr>
          <p:spPr>
            <a:xfrm>
              <a:off x="1677141" y="1940659"/>
              <a:ext cx="316983" cy="2016569"/>
            </a:xfrm>
            <a:custGeom>
              <a:avLst/>
              <a:gdLst/>
              <a:ahLst/>
              <a:cxnLst/>
              <a:rect l="l" t="t" r="r" b="b"/>
              <a:pathLst>
                <a:path w="3660" h="23284" extrusionOk="0">
                  <a:moveTo>
                    <a:pt x="2807" y="0"/>
                  </a:moveTo>
                  <a:cubicBezTo>
                    <a:pt x="2506" y="101"/>
                    <a:pt x="2306" y="201"/>
                    <a:pt x="1980" y="201"/>
                  </a:cubicBezTo>
                  <a:cubicBezTo>
                    <a:pt x="1679" y="301"/>
                    <a:pt x="1253" y="401"/>
                    <a:pt x="928" y="502"/>
                  </a:cubicBezTo>
                  <a:cubicBezTo>
                    <a:pt x="527" y="627"/>
                    <a:pt x="201" y="727"/>
                    <a:pt x="100" y="1128"/>
                  </a:cubicBezTo>
                  <a:cubicBezTo>
                    <a:pt x="201" y="1654"/>
                    <a:pt x="527" y="1880"/>
                    <a:pt x="928" y="1980"/>
                  </a:cubicBezTo>
                  <a:cubicBezTo>
                    <a:pt x="1454" y="2080"/>
                    <a:pt x="1980" y="2281"/>
                    <a:pt x="2506" y="2381"/>
                  </a:cubicBezTo>
                  <a:cubicBezTo>
                    <a:pt x="2607" y="2381"/>
                    <a:pt x="2707" y="2507"/>
                    <a:pt x="2807" y="2607"/>
                  </a:cubicBezTo>
                  <a:cubicBezTo>
                    <a:pt x="2506" y="2607"/>
                    <a:pt x="2181" y="2607"/>
                    <a:pt x="1980" y="2707"/>
                  </a:cubicBezTo>
                  <a:cubicBezTo>
                    <a:pt x="1554" y="2807"/>
                    <a:pt x="1153" y="2908"/>
                    <a:pt x="727" y="3133"/>
                  </a:cubicBezTo>
                  <a:cubicBezTo>
                    <a:pt x="426" y="3233"/>
                    <a:pt x="201" y="3434"/>
                    <a:pt x="201" y="3860"/>
                  </a:cubicBezTo>
                  <a:cubicBezTo>
                    <a:pt x="201" y="3860"/>
                    <a:pt x="201" y="3960"/>
                    <a:pt x="301" y="3960"/>
                  </a:cubicBezTo>
                  <a:cubicBezTo>
                    <a:pt x="727" y="4386"/>
                    <a:pt x="1253" y="4687"/>
                    <a:pt x="1880" y="4787"/>
                  </a:cubicBezTo>
                  <a:cubicBezTo>
                    <a:pt x="2181" y="4787"/>
                    <a:pt x="2506" y="4888"/>
                    <a:pt x="2807" y="5213"/>
                  </a:cubicBezTo>
                  <a:cubicBezTo>
                    <a:pt x="2607" y="5314"/>
                    <a:pt x="2306" y="5314"/>
                    <a:pt x="2080" y="5414"/>
                  </a:cubicBezTo>
                  <a:cubicBezTo>
                    <a:pt x="1554" y="5514"/>
                    <a:pt x="1053" y="5740"/>
                    <a:pt x="527" y="5940"/>
                  </a:cubicBezTo>
                  <a:cubicBezTo>
                    <a:pt x="100" y="6040"/>
                    <a:pt x="100" y="6667"/>
                    <a:pt x="527" y="6893"/>
                  </a:cubicBezTo>
                  <a:cubicBezTo>
                    <a:pt x="928" y="6993"/>
                    <a:pt x="1354" y="7093"/>
                    <a:pt x="1780" y="7294"/>
                  </a:cubicBezTo>
                  <a:cubicBezTo>
                    <a:pt x="2080" y="7394"/>
                    <a:pt x="2406" y="7519"/>
                    <a:pt x="2707" y="7619"/>
                  </a:cubicBezTo>
                  <a:lnTo>
                    <a:pt x="2707" y="7720"/>
                  </a:lnTo>
                  <a:cubicBezTo>
                    <a:pt x="2506" y="7720"/>
                    <a:pt x="2406" y="7820"/>
                    <a:pt x="2306" y="7820"/>
                  </a:cubicBezTo>
                  <a:cubicBezTo>
                    <a:pt x="1980" y="7920"/>
                    <a:pt x="1780" y="7920"/>
                    <a:pt x="1454" y="8020"/>
                  </a:cubicBezTo>
                  <a:cubicBezTo>
                    <a:pt x="1153" y="8146"/>
                    <a:pt x="727" y="8246"/>
                    <a:pt x="426" y="8446"/>
                  </a:cubicBezTo>
                  <a:cubicBezTo>
                    <a:pt x="0" y="8772"/>
                    <a:pt x="100" y="9173"/>
                    <a:pt x="527" y="9499"/>
                  </a:cubicBezTo>
                  <a:cubicBezTo>
                    <a:pt x="928" y="9800"/>
                    <a:pt x="1354" y="9900"/>
                    <a:pt x="1880" y="10126"/>
                  </a:cubicBezTo>
                  <a:cubicBezTo>
                    <a:pt x="2181" y="10226"/>
                    <a:pt x="2506" y="10326"/>
                    <a:pt x="2807" y="10527"/>
                  </a:cubicBezTo>
                  <a:cubicBezTo>
                    <a:pt x="2933" y="10527"/>
                    <a:pt x="3033" y="10652"/>
                    <a:pt x="3133" y="10752"/>
                  </a:cubicBezTo>
                  <a:lnTo>
                    <a:pt x="3133" y="10852"/>
                  </a:lnTo>
                  <a:cubicBezTo>
                    <a:pt x="2807" y="10953"/>
                    <a:pt x="2406" y="11053"/>
                    <a:pt x="2080" y="11153"/>
                  </a:cubicBezTo>
                  <a:cubicBezTo>
                    <a:pt x="1554" y="11279"/>
                    <a:pt x="1153" y="11379"/>
                    <a:pt x="727" y="11680"/>
                  </a:cubicBezTo>
                  <a:cubicBezTo>
                    <a:pt x="426" y="11905"/>
                    <a:pt x="301" y="12106"/>
                    <a:pt x="301" y="12532"/>
                  </a:cubicBezTo>
                  <a:cubicBezTo>
                    <a:pt x="426" y="12632"/>
                    <a:pt x="627" y="12832"/>
                    <a:pt x="827" y="12933"/>
                  </a:cubicBezTo>
                  <a:cubicBezTo>
                    <a:pt x="1354" y="13158"/>
                    <a:pt x="1780" y="13258"/>
                    <a:pt x="2306" y="13459"/>
                  </a:cubicBezTo>
                  <a:cubicBezTo>
                    <a:pt x="2506" y="13559"/>
                    <a:pt x="2807" y="13785"/>
                    <a:pt x="3033" y="14086"/>
                  </a:cubicBezTo>
                  <a:cubicBezTo>
                    <a:pt x="2807" y="14186"/>
                    <a:pt x="2607" y="14286"/>
                    <a:pt x="2406" y="14411"/>
                  </a:cubicBezTo>
                  <a:cubicBezTo>
                    <a:pt x="1880" y="14612"/>
                    <a:pt x="1454" y="14712"/>
                    <a:pt x="1053" y="14812"/>
                  </a:cubicBezTo>
                  <a:cubicBezTo>
                    <a:pt x="527" y="15038"/>
                    <a:pt x="201" y="15339"/>
                    <a:pt x="201" y="15965"/>
                  </a:cubicBezTo>
                  <a:cubicBezTo>
                    <a:pt x="426" y="16166"/>
                    <a:pt x="627" y="16391"/>
                    <a:pt x="827" y="16592"/>
                  </a:cubicBezTo>
                  <a:cubicBezTo>
                    <a:pt x="1354" y="16792"/>
                    <a:pt x="1880" y="17018"/>
                    <a:pt x="2306" y="17218"/>
                  </a:cubicBezTo>
                  <a:cubicBezTo>
                    <a:pt x="2607" y="17319"/>
                    <a:pt x="2807" y="17544"/>
                    <a:pt x="3033" y="17745"/>
                  </a:cubicBezTo>
                  <a:lnTo>
                    <a:pt x="3033" y="17845"/>
                  </a:lnTo>
                  <a:cubicBezTo>
                    <a:pt x="2807" y="17945"/>
                    <a:pt x="2506" y="18045"/>
                    <a:pt x="2306" y="18171"/>
                  </a:cubicBezTo>
                  <a:cubicBezTo>
                    <a:pt x="1880" y="18271"/>
                    <a:pt x="1454" y="18472"/>
                    <a:pt x="1053" y="18572"/>
                  </a:cubicBezTo>
                  <a:cubicBezTo>
                    <a:pt x="527" y="18797"/>
                    <a:pt x="301" y="19098"/>
                    <a:pt x="301" y="19624"/>
                  </a:cubicBezTo>
                  <a:cubicBezTo>
                    <a:pt x="527" y="20151"/>
                    <a:pt x="928" y="20351"/>
                    <a:pt x="1354" y="20452"/>
                  </a:cubicBezTo>
                  <a:cubicBezTo>
                    <a:pt x="1780" y="20552"/>
                    <a:pt x="2080" y="20777"/>
                    <a:pt x="2406" y="20978"/>
                  </a:cubicBezTo>
                  <a:cubicBezTo>
                    <a:pt x="2707" y="21078"/>
                    <a:pt x="2933" y="21304"/>
                    <a:pt x="3133" y="21604"/>
                  </a:cubicBezTo>
                  <a:cubicBezTo>
                    <a:pt x="2933" y="21705"/>
                    <a:pt x="2807" y="21805"/>
                    <a:pt x="2607" y="21930"/>
                  </a:cubicBezTo>
                  <a:cubicBezTo>
                    <a:pt x="2181" y="22030"/>
                    <a:pt x="1780" y="22231"/>
                    <a:pt x="1354" y="22331"/>
                  </a:cubicBezTo>
                  <a:cubicBezTo>
                    <a:pt x="1053" y="22557"/>
                    <a:pt x="827" y="22757"/>
                    <a:pt x="727" y="23183"/>
                  </a:cubicBezTo>
                  <a:lnTo>
                    <a:pt x="827" y="23284"/>
                  </a:lnTo>
                  <a:cubicBezTo>
                    <a:pt x="1253" y="23183"/>
                    <a:pt x="1554" y="22958"/>
                    <a:pt x="1880" y="22858"/>
                  </a:cubicBezTo>
                  <a:cubicBezTo>
                    <a:pt x="2306" y="22657"/>
                    <a:pt x="2807" y="22557"/>
                    <a:pt x="3233" y="22331"/>
                  </a:cubicBezTo>
                  <a:cubicBezTo>
                    <a:pt x="3559" y="22131"/>
                    <a:pt x="3659" y="21930"/>
                    <a:pt x="3559" y="21604"/>
                  </a:cubicBezTo>
                  <a:cubicBezTo>
                    <a:pt x="3559" y="21078"/>
                    <a:pt x="3133" y="20878"/>
                    <a:pt x="2807" y="20552"/>
                  </a:cubicBezTo>
                  <a:cubicBezTo>
                    <a:pt x="2406" y="20151"/>
                    <a:pt x="1780" y="19925"/>
                    <a:pt x="1253" y="19524"/>
                  </a:cubicBezTo>
                  <a:cubicBezTo>
                    <a:pt x="1153" y="19524"/>
                    <a:pt x="1153" y="19424"/>
                    <a:pt x="928" y="19299"/>
                  </a:cubicBezTo>
                  <a:cubicBezTo>
                    <a:pt x="1153" y="19198"/>
                    <a:pt x="1354" y="18998"/>
                    <a:pt x="1554" y="18998"/>
                  </a:cubicBezTo>
                  <a:cubicBezTo>
                    <a:pt x="1980" y="18797"/>
                    <a:pt x="2406" y="18797"/>
                    <a:pt x="2707" y="18672"/>
                  </a:cubicBezTo>
                  <a:cubicBezTo>
                    <a:pt x="3133" y="18472"/>
                    <a:pt x="3434" y="18271"/>
                    <a:pt x="3559" y="17845"/>
                  </a:cubicBezTo>
                  <a:cubicBezTo>
                    <a:pt x="3559" y="17644"/>
                    <a:pt x="3559" y="17544"/>
                    <a:pt x="3434" y="17319"/>
                  </a:cubicBezTo>
                  <a:cubicBezTo>
                    <a:pt x="2607" y="16792"/>
                    <a:pt x="1780" y="16291"/>
                    <a:pt x="827" y="15765"/>
                  </a:cubicBezTo>
                  <a:cubicBezTo>
                    <a:pt x="928" y="15339"/>
                    <a:pt x="1253" y="15238"/>
                    <a:pt x="1554" y="15238"/>
                  </a:cubicBezTo>
                  <a:cubicBezTo>
                    <a:pt x="1980" y="15038"/>
                    <a:pt x="2406" y="15038"/>
                    <a:pt x="2707" y="14812"/>
                  </a:cubicBezTo>
                  <a:cubicBezTo>
                    <a:pt x="3133" y="14712"/>
                    <a:pt x="3559" y="14512"/>
                    <a:pt x="3559" y="13985"/>
                  </a:cubicBezTo>
                  <a:cubicBezTo>
                    <a:pt x="3559" y="13785"/>
                    <a:pt x="3434" y="13559"/>
                    <a:pt x="3334" y="13459"/>
                  </a:cubicBezTo>
                  <a:cubicBezTo>
                    <a:pt x="2506" y="13033"/>
                    <a:pt x="1780" y="12632"/>
                    <a:pt x="928" y="12206"/>
                  </a:cubicBezTo>
                  <a:lnTo>
                    <a:pt x="928" y="12106"/>
                  </a:lnTo>
                  <a:cubicBezTo>
                    <a:pt x="1253" y="12005"/>
                    <a:pt x="1454" y="11905"/>
                    <a:pt x="1780" y="11780"/>
                  </a:cubicBezTo>
                  <a:cubicBezTo>
                    <a:pt x="2080" y="11680"/>
                    <a:pt x="2506" y="11579"/>
                    <a:pt x="2933" y="11479"/>
                  </a:cubicBezTo>
                  <a:cubicBezTo>
                    <a:pt x="3233" y="11379"/>
                    <a:pt x="3559" y="11279"/>
                    <a:pt x="3559" y="10852"/>
                  </a:cubicBezTo>
                  <a:cubicBezTo>
                    <a:pt x="3559" y="10326"/>
                    <a:pt x="3133" y="10226"/>
                    <a:pt x="2807" y="10025"/>
                  </a:cubicBezTo>
                  <a:cubicBezTo>
                    <a:pt x="2306" y="9700"/>
                    <a:pt x="1679" y="9499"/>
                    <a:pt x="1153" y="9173"/>
                  </a:cubicBezTo>
                  <a:cubicBezTo>
                    <a:pt x="1053" y="9173"/>
                    <a:pt x="928" y="9073"/>
                    <a:pt x="727" y="8873"/>
                  </a:cubicBezTo>
                  <a:cubicBezTo>
                    <a:pt x="928" y="8772"/>
                    <a:pt x="1053" y="8647"/>
                    <a:pt x="1253" y="8647"/>
                  </a:cubicBezTo>
                  <a:cubicBezTo>
                    <a:pt x="1354" y="8547"/>
                    <a:pt x="1454" y="8547"/>
                    <a:pt x="1679" y="8547"/>
                  </a:cubicBezTo>
                  <a:cubicBezTo>
                    <a:pt x="1980" y="8446"/>
                    <a:pt x="2406" y="8346"/>
                    <a:pt x="2807" y="8246"/>
                  </a:cubicBezTo>
                  <a:cubicBezTo>
                    <a:pt x="3233" y="8020"/>
                    <a:pt x="3334" y="7720"/>
                    <a:pt x="3133" y="7519"/>
                  </a:cubicBezTo>
                  <a:cubicBezTo>
                    <a:pt x="3033" y="7294"/>
                    <a:pt x="2807" y="7193"/>
                    <a:pt x="2607" y="7093"/>
                  </a:cubicBezTo>
                  <a:cubicBezTo>
                    <a:pt x="2306" y="6893"/>
                    <a:pt x="1980" y="6767"/>
                    <a:pt x="1679" y="6667"/>
                  </a:cubicBezTo>
                  <a:cubicBezTo>
                    <a:pt x="1454" y="6567"/>
                    <a:pt x="1153" y="6466"/>
                    <a:pt x="827" y="6366"/>
                  </a:cubicBezTo>
                  <a:cubicBezTo>
                    <a:pt x="1679" y="5940"/>
                    <a:pt x="2607" y="6040"/>
                    <a:pt x="3233" y="5514"/>
                  </a:cubicBezTo>
                  <a:cubicBezTo>
                    <a:pt x="3334" y="5013"/>
                    <a:pt x="3334" y="4888"/>
                    <a:pt x="2933" y="4787"/>
                  </a:cubicBezTo>
                  <a:cubicBezTo>
                    <a:pt x="2506" y="4487"/>
                    <a:pt x="2080" y="4386"/>
                    <a:pt x="1679" y="4161"/>
                  </a:cubicBezTo>
                  <a:cubicBezTo>
                    <a:pt x="1354" y="3960"/>
                    <a:pt x="1053" y="3860"/>
                    <a:pt x="827" y="3634"/>
                  </a:cubicBezTo>
                  <a:lnTo>
                    <a:pt x="827" y="3534"/>
                  </a:lnTo>
                  <a:cubicBezTo>
                    <a:pt x="928" y="3434"/>
                    <a:pt x="1153" y="3334"/>
                    <a:pt x="1354" y="3334"/>
                  </a:cubicBezTo>
                  <a:cubicBezTo>
                    <a:pt x="1780" y="3233"/>
                    <a:pt x="2306" y="3133"/>
                    <a:pt x="2707" y="3133"/>
                  </a:cubicBezTo>
                  <a:cubicBezTo>
                    <a:pt x="3033" y="3008"/>
                    <a:pt x="3233" y="2908"/>
                    <a:pt x="3559" y="2908"/>
                  </a:cubicBezTo>
                  <a:cubicBezTo>
                    <a:pt x="3559" y="2381"/>
                    <a:pt x="3434" y="2181"/>
                    <a:pt x="3033" y="2080"/>
                  </a:cubicBezTo>
                  <a:cubicBezTo>
                    <a:pt x="2506" y="1880"/>
                    <a:pt x="1780" y="1654"/>
                    <a:pt x="1253" y="1454"/>
                  </a:cubicBezTo>
                  <a:cubicBezTo>
                    <a:pt x="928" y="1354"/>
                    <a:pt x="727" y="1253"/>
                    <a:pt x="527" y="1128"/>
                  </a:cubicBezTo>
                  <a:lnTo>
                    <a:pt x="627" y="1028"/>
                  </a:lnTo>
                  <a:cubicBezTo>
                    <a:pt x="827" y="928"/>
                    <a:pt x="1053" y="827"/>
                    <a:pt x="1253" y="827"/>
                  </a:cubicBezTo>
                  <a:cubicBezTo>
                    <a:pt x="1554" y="727"/>
                    <a:pt x="1880" y="727"/>
                    <a:pt x="2181" y="727"/>
                  </a:cubicBezTo>
                  <a:cubicBezTo>
                    <a:pt x="2406" y="627"/>
                    <a:pt x="2707" y="627"/>
                    <a:pt x="2933" y="301"/>
                  </a:cubicBezTo>
                  <a:cubicBezTo>
                    <a:pt x="2933" y="201"/>
                    <a:pt x="2807" y="101"/>
                    <a:pt x="2807"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sp>
        <p:nvSpPr>
          <p:cNvPr id="1224" name="Google Shape;1224;p30"/>
          <p:cNvSpPr txBox="1">
            <a:spLocks noGrp="1"/>
          </p:cNvSpPr>
          <p:nvPr>
            <p:ph type="title" idx="2"/>
          </p:nvPr>
        </p:nvSpPr>
        <p:spPr>
          <a:xfrm>
            <a:off x="1672994" y="2753863"/>
            <a:ext cx="1315350" cy="433350"/>
          </a:xfrm>
          <a:prstGeom prst="rect">
            <a:avLst/>
          </a:prstGeom>
        </p:spPr>
        <p:txBody>
          <a:bodyPr spcFirstLastPara="1" wrap="square" lIns="68569" tIns="68569" rIns="68569" bIns="68569" anchor="ctr" anchorCtr="0">
            <a:noAutofit/>
          </a:bodyPr>
          <a:lstStyle/>
          <a:p>
            <a:r>
              <a:rPr lang="es" dirty="0"/>
              <a:t>05</a:t>
            </a:r>
            <a:endParaRPr dirty="0"/>
          </a:p>
        </p:txBody>
      </p:sp>
      <p:sp>
        <p:nvSpPr>
          <p:cNvPr id="1226" name="Google Shape;1226;p30"/>
          <p:cNvSpPr txBox="1">
            <a:spLocks noGrp="1"/>
          </p:cNvSpPr>
          <p:nvPr>
            <p:ph type="title" idx="4"/>
          </p:nvPr>
        </p:nvSpPr>
        <p:spPr>
          <a:xfrm>
            <a:off x="230629" y="3388795"/>
            <a:ext cx="1315350" cy="433350"/>
          </a:xfrm>
          <a:prstGeom prst="rect">
            <a:avLst/>
          </a:prstGeom>
        </p:spPr>
        <p:txBody>
          <a:bodyPr spcFirstLastPara="1" wrap="square" lIns="68569" tIns="68569" rIns="68569" bIns="68569" anchor="ctr" anchorCtr="0">
            <a:noAutofit/>
          </a:bodyPr>
          <a:lstStyle/>
          <a:p>
            <a:r>
              <a:rPr lang="es" dirty="0"/>
              <a:t>03</a:t>
            </a:r>
            <a:endParaRPr dirty="0"/>
          </a:p>
        </p:txBody>
      </p:sp>
      <p:sp>
        <p:nvSpPr>
          <p:cNvPr id="1227" name="Google Shape;1227;p30"/>
          <p:cNvSpPr txBox="1">
            <a:spLocks noGrp="1"/>
          </p:cNvSpPr>
          <p:nvPr>
            <p:ph type="title" idx="5"/>
          </p:nvPr>
        </p:nvSpPr>
        <p:spPr>
          <a:xfrm>
            <a:off x="1703174" y="1538747"/>
            <a:ext cx="1315350" cy="433350"/>
          </a:xfrm>
          <a:prstGeom prst="rect">
            <a:avLst/>
          </a:prstGeom>
        </p:spPr>
        <p:txBody>
          <a:bodyPr spcFirstLastPara="1" wrap="square" lIns="68569" tIns="68569" rIns="68569" bIns="68569" anchor="ctr" anchorCtr="0">
            <a:noAutofit/>
          </a:bodyPr>
          <a:lstStyle/>
          <a:p>
            <a:r>
              <a:rPr lang="es" dirty="0"/>
              <a:t>04</a:t>
            </a:r>
            <a:endParaRPr dirty="0"/>
          </a:p>
        </p:txBody>
      </p:sp>
      <p:sp>
        <p:nvSpPr>
          <p:cNvPr id="1228" name="Google Shape;1228;p30"/>
          <p:cNvSpPr txBox="1">
            <a:spLocks noGrp="1"/>
          </p:cNvSpPr>
          <p:nvPr>
            <p:ph type="title" idx="6"/>
          </p:nvPr>
        </p:nvSpPr>
        <p:spPr>
          <a:xfrm>
            <a:off x="194859" y="963421"/>
            <a:ext cx="1315350" cy="433350"/>
          </a:xfrm>
          <a:prstGeom prst="rect">
            <a:avLst/>
          </a:prstGeom>
        </p:spPr>
        <p:txBody>
          <a:bodyPr spcFirstLastPara="1" wrap="square" lIns="68569" tIns="68569" rIns="68569" bIns="68569" anchor="ctr" anchorCtr="0">
            <a:noAutofit/>
          </a:bodyPr>
          <a:lstStyle/>
          <a:p>
            <a:r>
              <a:rPr lang="es" dirty="0"/>
              <a:t>01</a:t>
            </a:r>
            <a:endParaRPr dirty="0"/>
          </a:p>
        </p:txBody>
      </p:sp>
      <p:sp>
        <p:nvSpPr>
          <p:cNvPr id="1229" name="Google Shape;1229;p30"/>
          <p:cNvSpPr txBox="1">
            <a:spLocks noGrp="1"/>
          </p:cNvSpPr>
          <p:nvPr>
            <p:ph type="title" idx="7"/>
          </p:nvPr>
        </p:nvSpPr>
        <p:spPr>
          <a:xfrm>
            <a:off x="239458" y="2120989"/>
            <a:ext cx="1315350" cy="433350"/>
          </a:xfrm>
          <a:prstGeom prst="rect">
            <a:avLst/>
          </a:prstGeom>
        </p:spPr>
        <p:txBody>
          <a:bodyPr spcFirstLastPara="1" wrap="square" lIns="68569" tIns="68569" rIns="68569" bIns="68569" anchor="ctr" anchorCtr="0">
            <a:noAutofit/>
          </a:bodyPr>
          <a:lstStyle/>
          <a:p>
            <a:r>
              <a:rPr lang="es" dirty="0"/>
              <a:t>02</a:t>
            </a:r>
            <a:endParaRPr dirty="0"/>
          </a:p>
        </p:txBody>
      </p:sp>
      <p:sp>
        <p:nvSpPr>
          <p:cNvPr id="1232" name="Google Shape;1232;p30"/>
          <p:cNvSpPr txBox="1">
            <a:spLocks noGrp="1"/>
          </p:cNvSpPr>
          <p:nvPr>
            <p:ph type="ctrTitle" idx="14"/>
          </p:nvPr>
        </p:nvSpPr>
        <p:spPr>
          <a:xfrm>
            <a:off x="1163137" y="3526597"/>
            <a:ext cx="1741725" cy="433350"/>
          </a:xfrm>
          <a:prstGeom prst="rect">
            <a:avLst/>
          </a:prstGeom>
        </p:spPr>
        <p:txBody>
          <a:bodyPr spcFirstLastPara="1" wrap="square" lIns="68569" tIns="68569" rIns="68569" bIns="68569" anchor="b" anchorCtr="0">
            <a:noAutofit/>
          </a:bodyPr>
          <a:lstStyle/>
          <a:p>
            <a:r>
              <a:rPr lang="zh-TW" altLang="en-US" sz="2100" dirty="0">
                <a:latin typeface="微軟正黑體" panose="020B0604030504040204" pitchFamily="34" charset="-120"/>
                <a:ea typeface="微軟正黑體" panose="020B0604030504040204" pitchFamily="34" charset="-120"/>
              </a:rPr>
              <a:t>模型</a:t>
            </a:r>
          </a:p>
        </p:txBody>
      </p:sp>
      <p:sp>
        <p:nvSpPr>
          <p:cNvPr id="1233" name="Google Shape;1233;p30"/>
          <p:cNvSpPr txBox="1">
            <a:spLocks noGrp="1"/>
          </p:cNvSpPr>
          <p:nvPr>
            <p:ph type="ctrTitle" idx="16"/>
          </p:nvPr>
        </p:nvSpPr>
        <p:spPr>
          <a:xfrm>
            <a:off x="2605502" y="2921939"/>
            <a:ext cx="1741725" cy="433350"/>
          </a:xfrm>
          <a:prstGeom prst="rect">
            <a:avLst/>
          </a:prstGeom>
        </p:spPr>
        <p:txBody>
          <a:bodyPr spcFirstLastPara="1" wrap="square" lIns="68569" tIns="68569" rIns="68569" bIns="68569" anchor="b" anchorCtr="0">
            <a:noAutofit/>
          </a:bodyPr>
          <a:lstStyle/>
          <a:p>
            <a:r>
              <a:rPr lang="zh-TW" altLang="en-US" sz="2100" dirty="0">
                <a:latin typeface="微軟正黑體" panose="020B0604030504040204" pitchFamily="34" charset="-120"/>
                <a:ea typeface="微軟正黑體" panose="020B0604030504040204" pitchFamily="34" charset="-120"/>
              </a:rPr>
              <a:t>總結</a:t>
            </a:r>
            <a:endParaRPr sz="2100" dirty="0">
              <a:latin typeface="微軟正黑體" panose="020B0604030504040204" pitchFamily="34" charset="-120"/>
              <a:ea typeface="微軟正黑體" panose="020B0604030504040204" pitchFamily="34" charset="-120"/>
            </a:endParaRPr>
          </a:p>
        </p:txBody>
      </p:sp>
      <p:sp>
        <p:nvSpPr>
          <p:cNvPr id="1234" name="Google Shape;1234;p30"/>
          <p:cNvSpPr txBox="1">
            <a:spLocks noGrp="1"/>
          </p:cNvSpPr>
          <p:nvPr>
            <p:ph type="subTitle" idx="17"/>
          </p:nvPr>
        </p:nvSpPr>
        <p:spPr>
          <a:xfrm>
            <a:off x="2360849" y="3281951"/>
            <a:ext cx="1423438" cy="669050"/>
          </a:xfrm>
          <a:prstGeom prst="rect">
            <a:avLst/>
          </a:prstGeom>
        </p:spPr>
        <p:txBody>
          <a:bodyPr spcFirstLastPara="1" wrap="square" lIns="68569" tIns="68569" rIns="68569" bIns="68569" anchor="t" anchorCtr="0">
            <a:noAutofit/>
          </a:bodyPr>
          <a:lstStyle/>
          <a:p>
            <a:pPr marL="0" indent="0"/>
            <a:r>
              <a:rPr lang="zh-TW" altLang="en-US" dirty="0">
                <a:latin typeface="微軟正黑體" panose="020B0604030504040204" pitchFamily="34" charset="-120"/>
                <a:ea typeface="微軟正黑體" panose="020B0604030504040204" pitchFamily="34" charset="-120"/>
              </a:rPr>
              <a:t>技術回顧</a:t>
            </a:r>
            <a:endParaRPr lang="en-US" altLang="zh-TW" dirty="0">
              <a:latin typeface="微軟正黑體" panose="020B0604030504040204" pitchFamily="34" charset="-120"/>
              <a:ea typeface="微軟正黑體" panose="020B0604030504040204" pitchFamily="34" charset="-120"/>
            </a:endParaRPr>
          </a:p>
          <a:p>
            <a:pPr marL="0" indent="0"/>
            <a:r>
              <a:rPr lang="zh-TW" altLang="en-US" dirty="0"/>
              <a:t>未來展望</a:t>
            </a:r>
            <a:endParaRPr lang="en-US" altLang="zh-TW" dirty="0"/>
          </a:p>
          <a:p>
            <a:pPr marL="0" indent="0"/>
            <a:r>
              <a:rPr lang="zh-TW" altLang="en-US" dirty="0">
                <a:latin typeface="微軟正黑體" panose="020B0604030504040204" pitchFamily="34" charset="-120"/>
                <a:ea typeface="微軟正黑體" panose="020B0604030504040204" pitchFamily="34" charset="-120"/>
              </a:rPr>
              <a:t>組員分工</a:t>
            </a:r>
            <a:endParaRPr lang="en-US" altLang="zh-TW" dirty="0"/>
          </a:p>
        </p:txBody>
      </p:sp>
      <p:sp>
        <p:nvSpPr>
          <p:cNvPr id="1235" name="Google Shape;1235;p30"/>
          <p:cNvSpPr txBox="1">
            <a:spLocks noGrp="1"/>
          </p:cNvSpPr>
          <p:nvPr>
            <p:ph type="ctrTitle" idx="18"/>
          </p:nvPr>
        </p:nvSpPr>
        <p:spPr>
          <a:xfrm>
            <a:off x="1127367" y="1101223"/>
            <a:ext cx="1741725" cy="433350"/>
          </a:xfrm>
          <a:prstGeom prst="rect">
            <a:avLst/>
          </a:prstGeom>
        </p:spPr>
        <p:txBody>
          <a:bodyPr spcFirstLastPara="1" wrap="square" lIns="68569" tIns="68569" rIns="68569" bIns="68569" anchor="b" anchorCtr="0">
            <a:noAutofit/>
          </a:bodyPr>
          <a:lstStyle/>
          <a:p>
            <a:r>
              <a:rPr lang="zh-TW" altLang="en-US" sz="2100" dirty="0"/>
              <a:t>發想</a:t>
            </a:r>
            <a:endParaRPr sz="2100" dirty="0">
              <a:latin typeface="微軟正黑體" panose="020B0604030504040204" pitchFamily="34" charset="-120"/>
              <a:ea typeface="微軟正黑體" panose="020B0604030504040204" pitchFamily="34" charset="-120"/>
            </a:endParaRPr>
          </a:p>
        </p:txBody>
      </p:sp>
      <p:sp>
        <p:nvSpPr>
          <p:cNvPr id="1236" name="Google Shape;1236;p30"/>
          <p:cNvSpPr txBox="1">
            <a:spLocks noGrp="1"/>
          </p:cNvSpPr>
          <p:nvPr>
            <p:ph type="subTitle" idx="19"/>
          </p:nvPr>
        </p:nvSpPr>
        <p:spPr>
          <a:xfrm>
            <a:off x="925672" y="1485850"/>
            <a:ext cx="1108327" cy="459900"/>
          </a:xfrm>
          <a:prstGeom prst="rect">
            <a:avLst/>
          </a:prstGeom>
        </p:spPr>
        <p:txBody>
          <a:bodyPr spcFirstLastPara="1" wrap="square" lIns="68569" tIns="68569" rIns="68569" bIns="68569" anchor="t" anchorCtr="0">
            <a:noAutofit/>
          </a:bodyPr>
          <a:lstStyle/>
          <a:p>
            <a:pPr marL="0" indent="0"/>
            <a:r>
              <a:rPr lang="zh-TW" altLang="en-US" dirty="0">
                <a:latin typeface="微軟正黑體" panose="020B0604030504040204" pitchFamily="34" charset="-120"/>
                <a:ea typeface="微軟正黑體" panose="020B0604030504040204" pitchFamily="34" charset="-120"/>
              </a:rPr>
              <a:t>前情提要</a:t>
            </a:r>
            <a:endParaRPr lang="en-US" altLang="zh-TW" dirty="0">
              <a:latin typeface="微軟正黑體" panose="020B0604030504040204" pitchFamily="34" charset="-120"/>
              <a:ea typeface="微軟正黑體" panose="020B0604030504040204" pitchFamily="34" charset="-120"/>
            </a:endParaRPr>
          </a:p>
          <a:p>
            <a:pPr marL="0" indent="0"/>
            <a:r>
              <a:rPr lang="zh-TW" altLang="en-US" dirty="0">
                <a:latin typeface="微軟正黑體" panose="020B0604030504040204" pitchFamily="34" charset="-120"/>
                <a:ea typeface="微軟正黑體" panose="020B0604030504040204" pitchFamily="34" charset="-120"/>
              </a:rPr>
              <a:t>動機</a:t>
            </a:r>
            <a:endParaRPr lang="en-US" altLang="zh-TW" dirty="0">
              <a:latin typeface="微軟正黑體" panose="020B0604030504040204" pitchFamily="34" charset="-120"/>
              <a:ea typeface="微軟正黑體" panose="020B0604030504040204" pitchFamily="34" charset="-120"/>
            </a:endParaRPr>
          </a:p>
          <a:p>
            <a:pPr marL="0" indent="0"/>
            <a:endParaRPr dirty="0">
              <a:latin typeface="微軟正黑體" panose="020B0604030504040204" pitchFamily="34" charset="-120"/>
              <a:ea typeface="微軟正黑體" panose="020B0604030504040204" pitchFamily="34" charset="-120"/>
            </a:endParaRPr>
          </a:p>
        </p:txBody>
      </p:sp>
      <p:sp>
        <p:nvSpPr>
          <p:cNvPr id="1237" name="Google Shape;1237;p30"/>
          <p:cNvSpPr txBox="1">
            <a:spLocks noGrp="1"/>
          </p:cNvSpPr>
          <p:nvPr>
            <p:ph type="ctrTitle" idx="20"/>
          </p:nvPr>
        </p:nvSpPr>
        <p:spPr>
          <a:xfrm>
            <a:off x="1166676" y="2258791"/>
            <a:ext cx="1741725" cy="433350"/>
          </a:xfrm>
          <a:prstGeom prst="rect">
            <a:avLst/>
          </a:prstGeom>
        </p:spPr>
        <p:txBody>
          <a:bodyPr spcFirstLastPara="1" wrap="square" lIns="68569" tIns="68569" rIns="68569" bIns="68569" anchor="b" anchorCtr="0">
            <a:noAutofit/>
          </a:bodyPr>
          <a:lstStyle/>
          <a:p>
            <a:r>
              <a:rPr lang="zh-TW" altLang="en-US" sz="2100" dirty="0">
                <a:latin typeface="微軟正黑體" panose="020B0604030504040204" pitchFamily="34" charset="-120"/>
                <a:ea typeface="微軟正黑體" panose="020B0604030504040204" pitchFamily="34" charset="-120"/>
              </a:rPr>
              <a:t>實現</a:t>
            </a:r>
            <a:endParaRPr sz="2100" dirty="0">
              <a:latin typeface="微軟正黑體" panose="020B0604030504040204" pitchFamily="34" charset="-120"/>
              <a:ea typeface="微軟正黑體" panose="020B0604030504040204" pitchFamily="34" charset="-120"/>
            </a:endParaRPr>
          </a:p>
        </p:txBody>
      </p:sp>
      <p:sp>
        <p:nvSpPr>
          <p:cNvPr id="1238" name="Google Shape;1238;p30"/>
          <p:cNvSpPr txBox="1">
            <a:spLocks noGrp="1"/>
          </p:cNvSpPr>
          <p:nvPr>
            <p:ph type="subTitle" idx="21"/>
          </p:nvPr>
        </p:nvSpPr>
        <p:spPr>
          <a:xfrm>
            <a:off x="899094" y="2628271"/>
            <a:ext cx="1328972" cy="459900"/>
          </a:xfrm>
          <a:prstGeom prst="rect">
            <a:avLst/>
          </a:prstGeom>
        </p:spPr>
        <p:txBody>
          <a:bodyPr spcFirstLastPara="1" wrap="square" lIns="68569" tIns="68569" rIns="68569" bIns="68569" anchor="t" anchorCtr="0">
            <a:noAutofit/>
          </a:bodyPr>
          <a:lstStyle/>
          <a:p>
            <a:pPr marL="0" indent="0"/>
            <a:r>
              <a:rPr lang="zh-TW" altLang="en-US" dirty="0"/>
              <a:t>構想過程</a:t>
            </a:r>
            <a:endParaRPr lang="en-US" altLang="zh-TW" dirty="0">
              <a:latin typeface="微軟正黑體" panose="020B0604030504040204" pitchFamily="34" charset="-120"/>
              <a:ea typeface="微軟正黑體" panose="020B0604030504040204" pitchFamily="34" charset="-120"/>
            </a:endParaRPr>
          </a:p>
          <a:p>
            <a:pPr marL="0" indent="0"/>
            <a:r>
              <a:rPr lang="zh-TW" altLang="en-US" dirty="0">
                <a:latin typeface="微軟正黑體" panose="020B0604030504040204" pitchFamily="34" charset="-120"/>
                <a:ea typeface="微軟正黑體" panose="020B0604030504040204" pitchFamily="34" charset="-120"/>
              </a:rPr>
              <a:t>使用示範</a:t>
            </a:r>
            <a:endParaRPr lang="en-US" altLang="zh-TW" dirty="0">
              <a:latin typeface="微軟正黑體" panose="020B0604030504040204" pitchFamily="34" charset="-120"/>
              <a:ea typeface="微軟正黑體" panose="020B0604030504040204" pitchFamily="34" charset="-120"/>
            </a:endParaRPr>
          </a:p>
        </p:txBody>
      </p:sp>
      <p:sp>
        <p:nvSpPr>
          <p:cNvPr id="1239" name="Google Shape;1239;p30"/>
          <p:cNvSpPr txBox="1">
            <a:spLocks noGrp="1"/>
          </p:cNvSpPr>
          <p:nvPr>
            <p:ph type="subTitle" idx="17"/>
          </p:nvPr>
        </p:nvSpPr>
        <p:spPr>
          <a:xfrm>
            <a:off x="940833" y="3931603"/>
            <a:ext cx="1524741" cy="614760"/>
          </a:xfrm>
          <a:prstGeom prst="rect">
            <a:avLst/>
          </a:prstGeom>
        </p:spPr>
        <p:txBody>
          <a:bodyPr spcFirstLastPara="1" wrap="square" lIns="68569" tIns="68569" rIns="68569" bIns="68569" anchor="t" anchorCtr="0">
            <a:noAutofit/>
          </a:bodyPr>
          <a:lstStyle/>
          <a:p>
            <a:pPr marL="0" indent="0"/>
            <a:r>
              <a:rPr lang="en-US" altLang="zh-TW" dirty="0">
                <a:latin typeface="微軟正黑體" panose="020B0604030504040204" pitchFamily="34" charset="-120"/>
                <a:ea typeface="微軟正黑體" panose="020B0604030504040204" pitchFamily="34" charset="-120"/>
              </a:rPr>
              <a:t>BERT</a:t>
            </a:r>
          </a:p>
          <a:p>
            <a:pPr marL="0" indent="0"/>
            <a:r>
              <a:rPr lang="en-US" altLang="zh-TW" dirty="0">
                <a:latin typeface="微軟正黑體" panose="020B0604030504040204" pitchFamily="34" charset="-120"/>
                <a:ea typeface="微軟正黑體" panose="020B0604030504040204" pitchFamily="34" charset="-120"/>
              </a:rPr>
              <a:t>Face Recognition</a:t>
            </a:r>
          </a:p>
          <a:p>
            <a:pPr marL="0" indent="0"/>
            <a:r>
              <a:rPr lang="zh-TW" altLang="en-US" dirty="0">
                <a:latin typeface="微軟正黑體" panose="020B0604030504040204" pitchFamily="34" charset="-120"/>
                <a:ea typeface="微軟正黑體" panose="020B0604030504040204" pitchFamily="34" charset="-120"/>
              </a:rPr>
              <a:t>功能整合</a:t>
            </a:r>
            <a:endParaRPr lang="en-US" altLang="zh-TW" dirty="0">
              <a:latin typeface="微軟正黑體" panose="020B0604030504040204" pitchFamily="34" charset="-120"/>
              <a:ea typeface="微軟正黑體" panose="020B0604030504040204" pitchFamily="34" charset="-120"/>
            </a:endParaRPr>
          </a:p>
        </p:txBody>
      </p:sp>
      <p:sp>
        <p:nvSpPr>
          <p:cNvPr id="33" name="Google Shape;1233;p30">
            <a:extLst>
              <a:ext uri="{FF2B5EF4-FFF2-40B4-BE49-F238E27FC236}">
                <a16:creationId xmlns:a16="http://schemas.microsoft.com/office/drawing/2014/main" id="{07DF62A9-9B8C-4C2D-B05A-EFDBAD05CA36}"/>
              </a:ext>
            </a:extLst>
          </p:cNvPr>
          <p:cNvSpPr txBox="1">
            <a:spLocks/>
          </p:cNvSpPr>
          <p:nvPr/>
        </p:nvSpPr>
        <p:spPr>
          <a:xfrm>
            <a:off x="2653213" y="1696696"/>
            <a:ext cx="1918342" cy="433350"/>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200"/>
              <a:buFont typeface="Josefin Sans"/>
              <a:buNone/>
              <a:defRPr sz="12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9pPr>
          </a:lstStyle>
          <a:p>
            <a:pPr lvl="0"/>
            <a:r>
              <a:rPr lang="zh-TW" altLang="en-US" sz="2100" dirty="0">
                <a:latin typeface="微軟正黑體" panose="020B0604030504040204" pitchFamily="34" charset="-120"/>
                <a:ea typeface="微軟正黑體" panose="020B0604030504040204" pitchFamily="34" charset="-120"/>
              </a:rPr>
              <a:t>部署</a:t>
            </a:r>
          </a:p>
        </p:txBody>
      </p:sp>
      <p:sp>
        <p:nvSpPr>
          <p:cNvPr id="34" name="Google Shape;1234;p30">
            <a:extLst>
              <a:ext uri="{FF2B5EF4-FFF2-40B4-BE49-F238E27FC236}">
                <a16:creationId xmlns:a16="http://schemas.microsoft.com/office/drawing/2014/main" id="{9B4E2105-5889-4AA7-9563-E6C6F8FB149B}"/>
              </a:ext>
            </a:extLst>
          </p:cNvPr>
          <p:cNvSpPr txBox="1">
            <a:spLocks/>
          </p:cNvSpPr>
          <p:nvPr/>
        </p:nvSpPr>
        <p:spPr>
          <a:xfrm>
            <a:off x="2282422" y="2019280"/>
            <a:ext cx="1741732" cy="4920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Josefin Slab"/>
              <a:buNone/>
              <a:defRPr sz="1200" b="0" i="0" u="none" strike="noStrike" cap="none">
                <a:solidFill>
                  <a:schemeClr val="dk1"/>
                </a:solidFill>
                <a:latin typeface="Josefin Slab"/>
                <a:ea typeface="Josefin Slab"/>
                <a:cs typeface="Josefin Slab"/>
                <a:sym typeface="Josefin Slab"/>
              </a:defRPr>
            </a:lvl1pPr>
            <a:lvl2pPr marL="914400" marR="0" lvl="1"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2pPr>
            <a:lvl3pPr marL="1371600" marR="0" lvl="2"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3pPr>
            <a:lvl4pPr marL="1828800" marR="0" lvl="3"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4pPr>
            <a:lvl5pPr marL="2286000" marR="0" lvl="4"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5pPr>
            <a:lvl6pPr marL="2743200" marR="0" lvl="5"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6pPr>
            <a:lvl7pPr marL="3200400" marR="0" lvl="6"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7pPr>
            <a:lvl8pPr marL="3657600" marR="0" lvl="7"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8pPr>
            <a:lvl9pPr marL="4114800" marR="0" lvl="8" indent="-304800" algn="l" rtl="0">
              <a:lnSpc>
                <a:spcPct val="100000"/>
              </a:lnSpc>
              <a:spcBef>
                <a:spcPts val="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9pPr>
          </a:lstStyle>
          <a:p>
            <a:pPr marL="0" indent="0"/>
            <a:r>
              <a:rPr lang="en-US" altLang="zh-TW" dirty="0">
                <a:latin typeface="微軟正黑體" panose="020B0604030504040204" pitchFamily="34" charset="-120"/>
                <a:ea typeface="微軟正黑體" panose="020B0604030504040204" pitchFamily="34" charset="-120"/>
              </a:rPr>
              <a:t>UI</a:t>
            </a:r>
            <a:r>
              <a:rPr lang="zh-TW" altLang="en-US" dirty="0">
                <a:latin typeface="微軟正黑體" panose="020B0604030504040204" pitchFamily="34" charset="-120"/>
                <a:ea typeface="微軟正黑體" panose="020B0604030504040204" pitchFamily="34" charset="-120"/>
              </a:rPr>
              <a:t> 設計</a:t>
            </a:r>
            <a:endParaRPr lang="en-US" altLang="zh-TW" dirty="0">
              <a:latin typeface="微軟正黑體" panose="020B0604030504040204" pitchFamily="34" charset="-120"/>
              <a:ea typeface="微軟正黑體" panose="020B0604030504040204" pitchFamily="34" charset="-120"/>
            </a:endParaRPr>
          </a:p>
          <a:p>
            <a:pPr marL="0" indent="0"/>
            <a:r>
              <a:rPr lang="en-US" altLang="zh-TW" dirty="0">
                <a:latin typeface="微軟正黑體" panose="020B0604030504040204" pitchFamily="34" charset="-120"/>
                <a:ea typeface="微軟正黑體" panose="020B0604030504040204" pitchFamily="34" charset="-120"/>
              </a:rPr>
              <a:t>Event &amp; Message</a:t>
            </a:r>
            <a:r>
              <a:rPr lang="zh-TW" altLang="en-US" dirty="0">
                <a:latin typeface="微軟正黑體" panose="020B0604030504040204" pitchFamily="34" charset="-120"/>
                <a:ea typeface="微軟正黑體" panose="020B0604030504040204" pitchFamily="34" charset="-120"/>
              </a:rPr>
              <a:t> 設計</a:t>
            </a:r>
            <a:endParaRPr lang="en-US" altLang="zh-TW" dirty="0">
              <a:latin typeface="微軟正黑體" panose="020B0604030504040204" pitchFamily="34" charset="-120"/>
              <a:ea typeface="微軟正黑體" panose="020B0604030504040204" pitchFamily="34" charset="-120"/>
            </a:endParaRPr>
          </a:p>
          <a:p>
            <a:pPr marL="0" indent="0"/>
            <a:r>
              <a:rPr lang="en-US" altLang="zh-TW" dirty="0">
                <a:latin typeface="微軟正黑體" panose="020B0604030504040204" pitchFamily="34" charset="-120"/>
                <a:ea typeface="微軟正黑體" panose="020B0604030504040204" pitchFamily="34" charset="-120"/>
              </a:rPr>
              <a:t>Line Bot </a:t>
            </a:r>
            <a:r>
              <a:rPr lang="zh-TW" altLang="en-US" dirty="0">
                <a:latin typeface="微軟正黑體" panose="020B0604030504040204" pitchFamily="34" charset="-120"/>
                <a:ea typeface="微軟正黑體" panose="020B0604030504040204" pitchFamily="34" charset="-120"/>
              </a:rPr>
              <a:t>部署</a:t>
            </a:r>
            <a:endParaRPr lang="en-US" altLang="zh-TW" dirty="0">
              <a:latin typeface="微軟正黑體" panose="020B0604030504040204" pitchFamily="34" charset="-120"/>
              <a:ea typeface="微軟正黑體" panose="020B0604030504040204" pitchFamily="34" charset="-120"/>
            </a:endParaRPr>
          </a:p>
        </p:txBody>
      </p:sp>
      <p:grpSp>
        <p:nvGrpSpPr>
          <p:cNvPr id="3" name="群組 2"/>
          <p:cNvGrpSpPr/>
          <p:nvPr/>
        </p:nvGrpSpPr>
        <p:grpSpPr>
          <a:xfrm>
            <a:off x="4064383" y="1193351"/>
            <a:ext cx="2226466" cy="3198151"/>
            <a:chOff x="5324470" y="161593"/>
            <a:chExt cx="3105771" cy="4461207"/>
          </a:xfrm>
        </p:grpSpPr>
        <p:pic>
          <p:nvPicPr>
            <p:cNvPr id="1209" name="Google Shape;1209;p30"/>
            <p:cNvPicPr preferRelativeResize="0"/>
            <p:nvPr/>
          </p:nvPicPr>
          <p:blipFill rotWithShape="1">
            <a:blip r:embed="rId3">
              <a:extLst>
                <a:ext uri="{BEBA8EAE-BF5A-486C-A8C5-ECC9F3942E4B}">
                  <a14:imgProps xmlns:a14="http://schemas.microsoft.com/office/drawing/2010/main">
                    <a14:imgLayer r:embed="rId4">
                      <a14:imgEffect>
                        <a14:brightnessContrast bright="6000" contrast="8000"/>
                      </a14:imgEffect>
                    </a14:imgLayer>
                  </a14:imgProps>
                </a:ext>
                <a:ext uri="{28A0092B-C50C-407E-A947-70E740481C1C}">
                  <a14:useLocalDpi xmlns:a14="http://schemas.microsoft.com/office/drawing/2010/main" val="0"/>
                </a:ext>
              </a:extLst>
            </a:blip>
            <a:srcRect l="15594" r="16371" b="2275"/>
            <a:stretch/>
          </p:blipFill>
          <p:spPr>
            <a:xfrm>
              <a:off x="5324470" y="161593"/>
              <a:ext cx="3105771" cy="4461207"/>
            </a:xfrm>
            <a:prstGeom prst="rect">
              <a:avLst/>
            </a:prstGeom>
            <a:noFill/>
            <a:ln>
              <a:noFill/>
            </a:ln>
            <a:effectLst/>
          </p:spPr>
        </p:pic>
        <p:sp>
          <p:nvSpPr>
            <p:cNvPr id="2" name="矩形 1"/>
            <p:cNvSpPr/>
            <p:nvPr/>
          </p:nvSpPr>
          <p:spPr>
            <a:xfrm>
              <a:off x="5328274" y="161593"/>
              <a:ext cx="3099594" cy="4433305"/>
            </a:xfrm>
            <a:prstGeom prst="rect">
              <a:avLst/>
            </a:prstGeom>
            <a:solidFill>
              <a:srgbClr val="FDB2AD">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grpSp>
      <p:sp>
        <p:nvSpPr>
          <p:cNvPr id="25" name="投影片編號版面配置區 15">
            <a:extLst>
              <a:ext uri="{FF2B5EF4-FFF2-40B4-BE49-F238E27FC236}">
                <a16:creationId xmlns:a16="http://schemas.microsoft.com/office/drawing/2014/main" id="{3D3CE023-30E9-4A7C-A2DD-4EE1AE5A9FCB}"/>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a:t>
            </a:fld>
            <a:endParaRPr lang="es" sz="1400"/>
          </a:p>
        </p:txBody>
      </p:sp>
      <p:pic>
        <p:nvPicPr>
          <p:cNvPr id="4" name="圖片 3" descr="一張含有 個人, 室內, 女性, 桌 的圖片&#10;&#10;自動產生的描述">
            <a:extLst>
              <a:ext uri="{FF2B5EF4-FFF2-40B4-BE49-F238E27FC236}">
                <a16:creationId xmlns:a16="http://schemas.microsoft.com/office/drawing/2014/main" id="{4502D1E7-54AA-4811-941E-3FD44B93FA9C}"/>
              </a:ext>
            </a:extLst>
          </p:cNvPr>
          <p:cNvPicPr>
            <a:picLocks noChangeAspect="1"/>
          </p:cNvPicPr>
          <p:nvPr/>
        </p:nvPicPr>
        <p:blipFill rotWithShape="1">
          <a:blip r:embed="rId5"/>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230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77;p35">
            <a:extLst>
              <a:ext uri="{FF2B5EF4-FFF2-40B4-BE49-F238E27FC236}">
                <a16:creationId xmlns:a16="http://schemas.microsoft.com/office/drawing/2014/main" id="{77EA34F1-92E1-4608-9260-87BC72DB826B}"/>
              </a:ext>
            </a:extLst>
          </p:cNvPr>
          <p:cNvSpPr txBox="1">
            <a:spLocks noGrp="1"/>
          </p:cNvSpPr>
          <p:nvPr>
            <p:ph type="ctrTitle"/>
          </p:nvPr>
        </p:nvSpPr>
        <p:spPr>
          <a:xfrm>
            <a:off x="2082853" y="642941"/>
            <a:ext cx="2692301" cy="830461"/>
          </a:xfrm>
          <a:prstGeom prst="rect">
            <a:avLst/>
          </a:prstGeom>
        </p:spPr>
        <p:txBody>
          <a:bodyPr spcFirstLastPara="1" wrap="square" lIns="68569" tIns="68569" rIns="68569" bIns="68569" anchor="b" anchorCtr="0">
            <a:noAutofit/>
          </a:bodyPr>
          <a:lstStyle/>
          <a:p>
            <a:r>
              <a:rPr lang="en-US" altLang="zh-TW" dirty="0">
                <a:latin typeface="微軟正黑體" panose="020B0604030504040204" pitchFamily="34" charset="-120"/>
                <a:ea typeface="微軟正黑體" panose="020B0604030504040204" pitchFamily="34" charset="-120"/>
              </a:rPr>
              <a:t>BERT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推文分類演進 </a:t>
            </a:r>
            <a:endParaRPr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82FFF35-ADB9-4E52-AFD4-EE2110E3A63A}"/>
              </a:ext>
            </a:extLst>
          </p:cNvPr>
          <p:cNvCxnSpPr>
            <a:cxnSpLocks/>
          </p:cNvCxnSpPr>
          <p:nvPr/>
        </p:nvCxnSpPr>
        <p:spPr>
          <a:xfrm>
            <a:off x="939338" y="642938"/>
            <a:ext cx="0" cy="416854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矩形: 圓角 9">
            <a:extLst>
              <a:ext uri="{FF2B5EF4-FFF2-40B4-BE49-F238E27FC236}">
                <a16:creationId xmlns:a16="http://schemas.microsoft.com/office/drawing/2014/main" id="{77F80105-1861-4AEA-ACC9-0FA0ECE41E8D}"/>
              </a:ext>
            </a:extLst>
          </p:cNvPr>
          <p:cNvSpPr/>
          <p:nvPr/>
        </p:nvSpPr>
        <p:spPr>
          <a:xfrm>
            <a:off x="555132" y="1516976"/>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第一版</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6512CAD-EC3B-4221-A64A-6A12D8CAC67F}"/>
              </a:ext>
            </a:extLst>
          </p:cNvPr>
          <p:cNvSpPr txBox="1"/>
          <p:nvPr/>
        </p:nvSpPr>
        <p:spPr>
          <a:xfrm>
            <a:off x="1391106" y="1557801"/>
            <a:ext cx="4460093"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雜訊過大</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solidFill>
                  <a:srgbClr val="FF8E8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模型都分成雜訊</a:t>
            </a:r>
            <a:endParaRPr lang="en-US" altLang="zh-TW"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C0991D8-75B7-4AAE-BFDF-A3F0222B87C8}"/>
              </a:ext>
            </a:extLst>
          </p:cNvPr>
          <p:cNvSpPr txBox="1"/>
          <p:nvPr/>
        </p:nvSpPr>
        <p:spPr>
          <a:xfrm>
            <a:off x="1377798" y="1929174"/>
            <a:ext cx="4839169" cy="307777"/>
          </a:xfrm>
          <a:prstGeom prst="rect">
            <a:avLst/>
          </a:prstGeom>
          <a:noFill/>
        </p:spPr>
        <p:txBody>
          <a:bodyPr wrap="square">
            <a:spAutoFit/>
          </a:bodyPr>
          <a:lstStyle/>
          <a:p>
            <a:r>
              <a:rPr lang="en-US" altLang="zh-TW" dirty="0">
                <a:solidFill>
                  <a:schemeClr val="bg2">
                    <a:lumMod val="75000"/>
                  </a:schemeClr>
                </a:solidFill>
                <a:latin typeface="微軟正黑體" panose="020B0604030504040204" pitchFamily="34" charset="-120"/>
                <a:ea typeface="微軟正黑體" panose="020B0604030504040204" pitchFamily="34" charset="-120"/>
              </a:rPr>
              <a:t>10</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種風格分類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不放雜訊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rPr>
              <a:t>雜訊被分類到現有風格分類</a:t>
            </a:r>
          </a:p>
        </p:txBody>
      </p:sp>
      <p:sp>
        <p:nvSpPr>
          <p:cNvPr id="16" name="矩形: 圓角 15">
            <a:extLst>
              <a:ext uri="{FF2B5EF4-FFF2-40B4-BE49-F238E27FC236}">
                <a16:creationId xmlns:a16="http://schemas.microsoft.com/office/drawing/2014/main" id="{34584B71-B2DC-44FD-BA0A-3FCE20C7625F}"/>
              </a:ext>
            </a:extLst>
          </p:cNvPr>
          <p:cNvSpPr/>
          <p:nvPr/>
        </p:nvSpPr>
        <p:spPr>
          <a:xfrm>
            <a:off x="548478" y="1929174"/>
            <a:ext cx="781141" cy="276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第二版</a:t>
            </a:r>
            <a:endParaRPr lang="zh-TW" altLang="en-US" sz="1600" b="1"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2990A53A-3A36-4110-A4A7-2CCA957EEB05}"/>
              </a:ext>
            </a:extLst>
          </p:cNvPr>
          <p:cNvSpPr txBox="1"/>
          <p:nvPr/>
        </p:nvSpPr>
        <p:spPr>
          <a:xfrm>
            <a:off x="1377798" y="2616324"/>
            <a:ext cx="4647863" cy="307777"/>
          </a:xfrm>
          <a:prstGeom prst="rect">
            <a:avLst/>
          </a:prstGeom>
          <a:noFill/>
        </p:spPr>
        <p:txBody>
          <a:bodyPr wrap="square">
            <a:spAutoFit/>
          </a:bodyPr>
          <a:lstStyle/>
          <a:p>
            <a:r>
              <a:rPr lang="zh-TW" altLang="en-US" dirty="0">
                <a:solidFill>
                  <a:schemeClr val="bg2">
                    <a:lumMod val="75000"/>
                  </a:schemeClr>
                </a:solidFill>
                <a:latin typeface="微軟正黑體" panose="020B0604030504040204" pitchFamily="34" charset="-120"/>
                <a:ea typeface="微軟正黑體" panose="020B0604030504040204" pitchFamily="34" charset="-120"/>
              </a:rPr>
              <a:t>增加更多風格分類</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小心放雜訊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chemeClr val="accent1">
                    <a:lumMod val="50000"/>
                  </a:schemeClr>
                </a:solidFill>
                <a:latin typeface="微軟正黑體" panose="020B0604030504040204" pitchFamily="34" charset="-120"/>
                <a:ea typeface="微軟正黑體" panose="020B0604030504040204" pitchFamily="34" charset="-120"/>
                <a:sym typeface="Wingdings" panose="05000000000000000000" pitchFamily="2" charset="2"/>
              </a:rPr>
              <a:t>雜訊仍具有一定規模</a:t>
            </a:r>
            <a:endParaRPr lang="zh-TW" altLang="en-US"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22" name="矩形: 圓角 21">
            <a:extLst>
              <a:ext uri="{FF2B5EF4-FFF2-40B4-BE49-F238E27FC236}">
                <a16:creationId xmlns:a16="http://schemas.microsoft.com/office/drawing/2014/main" id="{2C49FCD4-D815-4693-BB4E-843750972804}"/>
              </a:ext>
            </a:extLst>
          </p:cNvPr>
          <p:cNvSpPr/>
          <p:nvPr/>
        </p:nvSpPr>
        <p:spPr>
          <a:xfrm>
            <a:off x="555132" y="2615491"/>
            <a:ext cx="781141" cy="2769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200" b="1" dirty="0">
                <a:solidFill>
                  <a:sysClr val="windowText" lastClr="000000"/>
                </a:solidFill>
                <a:latin typeface="微軟正黑體" panose="020B0604030504040204" pitchFamily="34" charset="-120"/>
                <a:ea typeface="微軟正黑體" panose="020B0604030504040204" pitchFamily="34" charset="-120"/>
              </a:rPr>
              <a:t>第三版</a:t>
            </a:r>
            <a:endParaRPr lang="zh-TW" altLang="en-US" sz="1600" b="1" dirty="0">
              <a:solidFill>
                <a:sysClr val="windowText" lastClr="000000"/>
              </a:solidFill>
              <a:latin typeface="微軟正黑體" panose="020B0604030504040204" pitchFamily="34" charset="-120"/>
              <a:ea typeface="微軟正黑體" panose="020B0604030504040204" pitchFamily="34" charset="-120"/>
            </a:endParaRPr>
          </a:p>
        </p:txBody>
      </p:sp>
      <p:sp>
        <p:nvSpPr>
          <p:cNvPr id="23" name="矩形: 圓角 22">
            <a:extLst>
              <a:ext uri="{FF2B5EF4-FFF2-40B4-BE49-F238E27FC236}">
                <a16:creationId xmlns:a16="http://schemas.microsoft.com/office/drawing/2014/main" id="{21E78FF2-D66F-4DE6-8B79-DD5433B4D23D}"/>
              </a:ext>
            </a:extLst>
          </p:cNvPr>
          <p:cNvSpPr/>
          <p:nvPr/>
        </p:nvSpPr>
        <p:spPr>
          <a:xfrm>
            <a:off x="548478" y="3120093"/>
            <a:ext cx="781141" cy="2769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200" b="1" dirty="0">
                <a:solidFill>
                  <a:schemeClr val="bg1"/>
                </a:solidFill>
                <a:latin typeface="微軟正黑體" panose="020B0604030504040204" pitchFamily="34" charset="-120"/>
                <a:ea typeface="微軟正黑體" panose="020B0604030504040204" pitchFamily="34" charset="-120"/>
              </a:rPr>
              <a:t>第四版</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071EE07F-1C42-479A-AD39-2BE24D49D049}"/>
              </a:ext>
            </a:extLst>
          </p:cNvPr>
          <p:cNvSpPr txBox="1"/>
          <p:nvPr/>
        </p:nvSpPr>
        <p:spPr>
          <a:xfrm>
            <a:off x="1391106" y="3129582"/>
            <a:ext cx="4934999" cy="307777"/>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除了風格，</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對雜訊也進行分類</a:t>
            </a:r>
            <a:r>
              <a:rPr lang="zh-TW" altLang="en-US" dirty="0">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減小雜訊大小</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FCE79457-08B9-466A-960B-8CE161DCBE65}"/>
              </a:ext>
            </a:extLst>
          </p:cNvPr>
          <p:cNvSpPr txBox="1"/>
          <p:nvPr/>
        </p:nvSpPr>
        <p:spPr>
          <a:xfrm>
            <a:off x="3360810" y="1742983"/>
            <a:ext cx="1431791" cy="230832"/>
          </a:xfrm>
          <a:prstGeom prst="rect">
            <a:avLst/>
          </a:prstGeom>
          <a:noFill/>
        </p:spPr>
        <p:txBody>
          <a:bodyPr wrap="square">
            <a:spAutoFit/>
          </a:bodyPr>
          <a:lstStyle/>
          <a:p>
            <a:r>
              <a:rPr lang="zh-TW" altLang="en-US" sz="900" dirty="0">
                <a:latin typeface="微軟正黑體" panose="020B0604030504040204" pitchFamily="34" charset="-120"/>
                <a:ea typeface="微軟正黑體" panose="020B0604030504040204" pitchFamily="34" charset="-120"/>
              </a:rPr>
              <a:t>雜訊：無法分類的推文</a:t>
            </a:r>
          </a:p>
        </p:txBody>
      </p:sp>
      <p:sp>
        <p:nvSpPr>
          <p:cNvPr id="13" name="文字方塊 12">
            <a:extLst>
              <a:ext uri="{FF2B5EF4-FFF2-40B4-BE49-F238E27FC236}">
                <a16:creationId xmlns:a16="http://schemas.microsoft.com/office/drawing/2014/main" id="{049DB216-255C-4DC9-A683-292CD9EF8CF0}"/>
              </a:ext>
            </a:extLst>
          </p:cNvPr>
          <p:cNvSpPr txBox="1"/>
          <p:nvPr/>
        </p:nvSpPr>
        <p:spPr>
          <a:xfrm>
            <a:off x="1858224" y="3375600"/>
            <a:ext cx="2916742" cy="52322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歸納我們所需的分類，包含風格、以及可作為推文模擬使用的分類</a:t>
            </a:r>
          </a:p>
        </p:txBody>
      </p:sp>
      <p:sp>
        <p:nvSpPr>
          <p:cNvPr id="31" name="文字方塊 30">
            <a:extLst>
              <a:ext uri="{FF2B5EF4-FFF2-40B4-BE49-F238E27FC236}">
                <a16:creationId xmlns:a16="http://schemas.microsoft.com/office/drawing/2014/main" id="{49C04510-F97F-4137-9601-9B4220D8AF64}"/>
              </a:ext>
            </a:extLst>
          </p:cNvPr>
          <p:cNvSpPr txBox="1"/>
          <p:nvPr/>
        </p:nvSpPr>
        <p:spPr>
          <a:xfrm>
            <a:off x="1838871" y="2191022"/>
            <a:ext cx="2776007" cy="307777"/>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無法有效處理雜訊問題</a:t>
            </a:r>
          </a:p>
        </p:txBody>
      </p:sp>
      <p:sp>
        <p:nvSpPr>
          <p:cNvPr id="18" name="投影片編號版面配置區 15">
            <a:extLst>
              <a:ext uri="{FF2B5EF4-FFF2-40B4-BE49-F238E27FC236}">
                <a16:creationId xmlns:a16="http://schemas.microsoft.com/office/drawing/2014/main" id="{E2775C69-BA7B-40FF-9DA3-49E058CE8F9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30</a:t>
            </a:fld>
            <a:endParaRPr lang="es" sz="1400"/>
          </a:p>
        </p:txBody>
      </p:sp>
      <p:pic>
        <p:nvPicPr>
          <p:cNvPr id="2" name="圖片 1">
            <a:extLst>
              <a:ext uri="{FF2B5EF4-FFF2-40B4-BE49-F238E27FC236}">
                <a16:creationId xmlns:a16="http://schemas.microsoft.com/office/drawing/2014/main" id="{0373682E-DC41-4AC8-8A97-B917B4F35882}"/>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pic>
        <p:nvPicPr>
          <p:cNvPr id="3" name="圖片 2">
            <a:extLst>
              <a:ext uri="{FF2B5EF4-FFF2-40B4-BE49-F238E27FC236}">
                <a16:creationId xmlns:a16="http://schemas.microsoft.com/office/drawing/2014/main" id="{747043F0-A17D-4DEC-B027-3F2EFF42A987}"/>
              </a:ext>
            </a:extLst>
          </p:cNvPr>
          <p:cNvPicPr>
            <a:picLocks noChangeAspect="1"/>
          </p:cNvPicPr>
          <p:nvPr/>
        </p:nvPicPr>
        <p:blipFill>
          <a:blip r:embed="rId4"/>
          <a:stretch>
            <a:fillRect/>
          </a:stretch>
        </p:blipFill>
        <p:spPr>
          <a:xfrm>
            <a:off x="1432158" y="1409011"/>
            <a:ext cx="5136924" cy="1722322"/>
          </a:xfrm>
          <a:prstGeom prst="rect">
            <a:avLst/>
          </a:prstGeom>
          <a:ln>
            <a:solidFill>
              <a:schemeClr val="tx1"/>
            </a:solidFill>
          </a:ln>
        </p:spPr>
      </p:pic>
      <p:sp>
        <p:nvSpPr>
          <p:cNvPr id="4" name="矩形: 圓角 3">
            <a:extLst>
              <a:ext uri="{FF2B5EF4-FFF2-40B4-BE49-F238E27FC236}">
                <a16:creationId xmlns:a16="http://schemas.microsoft.com/office/drawing/2014/main" id="{A87162A3-EBA6-4EB4-AFA2-530EC16A4F52}"/>
              </a:ext>
            </a:extLst>
          </p:cNvPr>
          <p:cNvSpPr/>
          <p:nvPr/>
        </p:nvSpPr>
        <p:spPr>
          <a:xfrm>
            <a:off x="452414" y="4083408"/>
            <a:ext cx="1047674" cy="2769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2">
                    <a:lumMod val="25000"/>
                  </a:schemeClr>
                </a:solidFill>
                <a:latin typeface="微軟正黑體" panose="020B0604030504040204" pitchFamily="34" charset="-120"/>
                <a:ea typeface="微軟正黑體" panose="020B0604030504040204" pitchFamily="34" charset="-120"/>
              </a:rPr>
              <a:t>持續調整</a:t>
            </a:r>
          </a:p>
        </p:txBody>
      </p:sp>
      <p:sp>
        <p:nvSpPr>
          <p:cNvPr id="5" name="文字方塊 4">
            <a:extLst>
              <a:ext uri="{FF2B5EF4-FFF2-40B4-BE49-F238E27FC236}">
                <a16:creationId xmlns:a16="http://schemas.microsoft.com/office/drawing/2014/main" id="{E4741F85-53F1-4B01-8B02-8641B9065478}"/>
              </a:ext>
            </a:extLst>
          </p:cNvPr>
          <p:cNvSpPr txBox="1"/>
          <p:nvPr/>
        </p:nvSpPr>
        <p:spPr>
          <a:xfrm>
            <a:off x="1518993" y="4078478"/>
            <a:ext cx="4807112" cy="369332"/>
          </a:xfrm>
          <a:prstGeom prst="rect">
            <a:avLst/>
          </a:prstGeom>
          <a:noFill/>
        </p:spPr>
        <p:txBody>
          <a:bodyPr wrap="square">
            <a:spAutoFit/>
          </a:bodyPr>
          <a:lstStyle/>
          <a:p>
            <a:r>
              <a:rPr lang="zh-TW" altLang="en-US" sz="1800" b="1" dirty="0">
                <a:solidFill>
                  <a:srgbClr val="FF0000"/>
                </a:solidFill>
                <a:latin typeface="微軟正黑體" panose="020B0604030504040204" pitchFamily="34" charset="-120"/>
                <a:ea typeface="微軟正黑體" panose="020B0604030504040204" pitchFamily="34" charset="-120"/>
              </a:rPr>
              <a:t>配合資料狀況 </a:t>
            </a:r>
            <a:r>
              <a:rPr lang="zh-TW" altLang="en-US" dirty="0">
                <a:latin typeface="微軟正黑體" panose="020B0604030504040204" pitchFamily="34" charset="-120"/>
                <a:ea typeface="微軟正黑體" panose="020B0604030504040204" pitchFamily="34" charset="-120"/>
              </a:rPr>
              <a:t>進行新增、刪除與調整</a:t>
            </a:r>
          </a:p>
        </p:txBody>
      </p:sp>
      <p:grpSp>
        <p:nvGrpSpPr>
          <p:cNvPr id="33" name="群組 32">
            <a:extLst>
              <a:ext uri="{FF2B5EF4-FFF2-40B4-BE49-F238E27FC236}">
                <a16:creationId xmlns:a16="http://schemas.microsoft.com/office/drawing/2014/main" id="{72437BA7-64EC-4037-93F9-544ED33884FA}"/>
              </a:ext>
            </a:extLst>
          </p:cNvPr>
          <p:cNvGrpSpPr/>
          <p:nvPr/>
        </p:nvGrpSpPr>
        <p:grpSpPr>
          <a:xfrm>
            <a:off x="5331619" y="2244954"/>
            <a:ext cx="1379319" cy="1339991"/>
            <a:chOff x="5331619" y="2244954"/>
            <a:chExt cx="1379319" cy="1339991"/>
          </a:xfrm>
        </p:grpSpPr>
        <p:pic>
          <p:nvPicPr>
            <p:cNvPr id="30" name="圖片 29">
              <a:extLst>
                <a:ext uri="{FF2B5EF4-FFF2-40B4-BE49-F238E27FC236}">
                  <a16:creationId xmlns:a16="http://schemas.microsoft.com/office/drawing/2014/main" id="{A3B5C96D-2892-43A8-B41F-BF8A056F61C2}"/>
                </a:ext>
              </a:extLst>
            </p:cNvPr>
            <p:cNvPicPr>
              <a:picLocks noChangeAspect="1"/>
            </p:cNvPicPr>
            <p:nvPr/>
          </p:nvPicPr>
          <p:blipFill rotWithShape="1">
            <a:blip r:embed="rId4"/>
            <a:srcRect l="83123" t="62201" r="4841" b="1900"/>
            <a:stretch/>
          </p:blipFill>
          <p:spPr>
            <a:xfrm>
              <a:off x="5351544" y="2244954"/>
              <a:ext cx="1339991" cy="1339991"/>
            </a:xfrm>
            <a:prstGeom prst="ellipse">
              <a:avLst/>
            </a:prstGeom>
            <a:ln w="57150">
              <a:solidFill>
                <a:schemeClr val="tx1"/>
              </a:solidFill>
            </a:ln>
            <a:effectLst>
              <a:outerShdw blurRad="50800" dist="38100" dir="2700000" algn="tl" rotWithShape="0">
                <a:prstClr val="black">
                  <a:alpha val="40000"/>
                </a:prstClr>
              </a:outerShdw>
            </a:effectLst>
          </p:spPr>
        </p:pic>
        <p:pic>
          <p:nvPicPr>
            <p:cNvPr id="17" name="圖片 16">
              <a:extLst>
                <a:ext uri="{FF2B5EF4-FFF2-40B4-BE49-F238E27FC236}">
                  <a16:creationId xmlns:a16="http://schemas.microsoft.com/office/drawing/2014/main" id="{5BBB73CC-7CA7-45BD-A54D-A17A7881383D}"/>
                </a:ext>
              </a:extLst>
            </p:cNvPr>
            <p:cNvPicPr>
              <a:picLocks noChangeAspect="1"/>
            </p:cNvPicPr>
            <p:nvPr/>
          </p:nvPicPr>
          <p:blipFill rotWithShape="1">
            <a:blip r:embed="rId5"/>
            <a:srcRect t="63788"/>
            <a:stretch/>
          </p:blipFill>
          <p:spPr>
            <a:xfrm>
              <a:off x="5331619" y="3033662"/>
              <a:ext cx="1379319" cy="551283"/>
            </a:xfrm>
            <a:prstGeom prst="rect">
              <a:avLst/>
            </a:prstGeom>
          </p:spPr>
        </p:pic>
      </p:grpSp>
      <p:sp>
        <p:nvSpPr>
          <p:cNvPr id="34" name="文字方塊 33">
            <a:extLst>
              <a:ext uri="{FF2B5EF4-FFF2-40B4-BE49-F238E27FC236}">
                <a16:creationId xmlns:a16="http://schemas.microsoft.com/office/drawing/2014/main" id="{1997E214-6C15-49D5-BDAE-0973AD7B1B9E}"/>
              </a:ext>
            </a:extLst>
          </p:cNvPr>
          <p:cNvSpPr txBox="1"/>
          <p:nvPr/>
        </p:nvSpPr>
        <p:spPr>
          <a:xfrm>
            <a:off x="5307198" y="2990029"/>
            <a:ext cx="1261884" cy="451406"/>
          </a:xfrm>
          <a:prstGeom prst="rect">
            <a:avLst/>
          </a:prstGeom>
          <a:noFill/>
        </p:spPr>
        <p:txBody>
          <a:bodyPr vert="eaVert" wrap="none" rtlCol="0">
            <a:spAutoFit/>
          </a:bodyPr>
          <a:lstStyle/>
          <a:p>
            <a:r>
              <a:rPr lang="zh-TW" altLang="en-US" dirty="0">
                <a:solidFill>
                  <a:schemeClr val="tx2">
                    <a:lumMod val="75000"/>
                  </a:schemeClr>
                </a:solidFill>
              </a:rPr>
              <a:t>奶</a:t>
            </a:r>
            <a:endParaRPr lang="en-US" altLang="zh-TW" dirty="0">
              <a:solidFill>
                <a:schemeClr val="tx2">
                  <a:lumMod val="75000"/>
                </a:schemeClr>
              </a:solidFill>
            </a:endParaRPr>
          </a:p>
          <a:p>
            <a:r>
              <a:rPr lang="zh-TW" altLang="en-US" dirty="0"/>
              <a:t>正</a:t>
            </a:r>
            <a:endParaRPr lang="en-US" altLang="zh-TW" dirty="0"/>
          </a:p>
          <a:p>
            <a:r>
              <a:rPr lang="zh-TW" altLang="en-US" dirty="0"/>
              <a:t>醜</a:t>
            </a:r>
            <a:endParaRPr lang="en-US" altLang="zh-TW" dirty="0"/>
          </a:p>
          <a:p>
            <a:r>
              <a:rPr lang="zh-TW" altLang="en-US" dirty="0"/>
              <a:t>可愛</a:t>
            </a:r>
            <a:endParaRPr lang="en-US" altLang="zh-TW" dirty="0"/>
          </a:p>
          <a:p>
            <a:r>
              <a:rPr lang="zh-TW" altLang="en-US" dirty="0"/>
              <a:t>推</a:t>
            </a:r>
          </a:p>
        </p:txBody>
      </p:sp>
    </p:spTree>
    <p:extLst>
      <p:ext uri="{BB962C8B-B14F-4D97-AF65-F5344CB8AC3E}">
        <p14:creationId xmlns:p14="http://schemas.microsoft.com/office/powerpoint/2010/main" val="3359494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77;p35">
            <a:extLst>
              <a:ext uri="{FF2B5EF4-FFF2-40B4-BE49-F238E27FC236}">
                <a16:creationId xmlns:a16="http://schemas.microsoft.com/office/drawing/2014/main" id="{9A0794F5-DC15-4AC6-83A1-19CA0BCE8AE7}"/>
              </a:ext>
            </a:extLst>
          </p:cNvPr>
          <p:cNvSpPr txBox="1">
            <a:spLocks/>
          </p:cNvSpPr>
          <p:nvPr/>
        </p:nvSpPr>
        <p:spPr>
          <a:xfrm>
            <a:off x="2082853" y="642941"/>
            <a:ext cx="2692301" cy="830461"/>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r>
              <a:rPr lang="en-US" altLang="zh-TW" sz="2800" dirty="0">
                <a:latin typeface="微軟正黑體" panose="020B0604030504040204" pitchFamily="34" charset="-120"/>
                <a:ea typeface="微軟正黑體" panose="020B0604030504040204" pitchFamily="34" charset="-120"/>
              </a:rPr>
              <a:t>BERT</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歸納分類</a:t>
            </a:r>
          </a:p>
        </p:txBody>
      </p:sp>
      <p:sp>
        <p:nvSpPr>
          <p:cNvPr id="8" name="矩形 7">
            <a:extLst>
              <a:ext uri="{FF2B5EF4-FFF2-40B4-BE49-F238E27FC236}">
                <a16:creationId xmlns:a16="http://schemas.microsoft.com/office/drawing/2014/main" id="{E41214E1-D69C-4EAD-82DF-CD9021009DF3}"/>
              </a:ext>
            </a:extLst>
          </p:cNvPr>
          <p:cNvSpPr/>
          <p:nvPr/>
        </p:nvSpPr>
        <p:spPr>
          <a:xfrm>
            <a:off x="922975" y="1583312"/>
            <a:ext cx="1430173"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風格</a:t>
            </a:r>
          </a:p>
        </p:txBody>
      </p:sp>
      <p:sp>
        <p:nvSpPr>
          <p:cNvPr id="10" name="矩形 9">
            <a:extLst>
              <a:ext uri="{FF2B5EF4-FFF2-40B4-BE49-F238E27FC236}">
                <a16:creationId xmlns:a16="http://schemas.microsoft.com/office/drawing/2014/main" id="{AAAC9655-CC90-4548-9109-72AFEB7481F9}"/>
              </a:ext>
            </a:extLst>
          </p:cNvPr>
          <p:cNvSpPr/>
          <p:nvPr/>
        </p:nvSpPr>
        <p:spPr>
          <a:xfrm>
            <a:off x="2718888" y="1583312"/>
            <a:ext cx="1430173"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可回傳推文</a:t>
            </a:r>
          </a:p>
        </p:txBody>
      </p:sp>
      <p:sp>
        <p:nvSpPr>
          <p:cNvPr id="12" name="矩形 11">
            <a:extLst>
              <a:ext uri="{FF2B5EF4-FFF2-40B4-BE49-F238E27FC236}">
                <a16:creationId xmlns:a16="http://schemas.microsoft.com/office/drawing/2014/main" id="{ED8E6280-0B3F-4F89-B90D-DB2E0533CDEC}"/>
              </a:ext>
            </a:extLst>
          </p:cNvPr>
          <p:cNvSpPr/>
          <p:nvPr/>
        </p:nvSpPr>
        <p:spPr>
          <a:xfrm>
            <a:off x="4514802" y="1567324"/>
            <a:ext cx="1430173"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其他分類</a:t>
            </a:r>
          </a:p>
        </p:txBody>
      </p:sp>
      <p:graphicFrame>
        <p:nvGraphicFramePr>
          <p:cNvPr id="5" name="表格 4">
            <a:extLst>
              <a:ext uri="{FF2B5EF4-FFF2-40B4-BE49-F238E27FC236}">
                <a16:creationId xmlns:a16="http://schemas.microsoft.com/office/drawing/2014/main" id="{335B7F81-57CA-4FB2-900B-539139D07959}"/>
              </a:ext>
            </a:extLst>
          </p:cNvPr>
          <p:cNvGraphicFramePr>
            <a:graphicFrameLocks noGrp="1"/>
          </p:cNvGraphicFramePr>
          <p:nvPr>
            <p:extLst>
              <p:ext uri="{D42A27DB-BD31-4B8C-83A1-F6EECF244321}">
                <p14:modId xmlns:p14="http://schemas.microsoft.com/office/powerpoint/2010/main" val="1525298624"/>
              </p:ext>
            </p:extLst>
          </p:nvPr>
        </p:nvGraphicFramePr>
        <p:xfrm>
          <a:off x="904976" y="2037234"/>
          <a:ext cx="5040000" cy="2006656"/>
        </p:xfrm>
        <a:graphic>
          <a:graphicData uri="http://schemas.openxmlformats.org/drawingml/2006/table">
            <a:tbl>
              <a:tblPr/>
              <a:tblGrid>
                <a:gridCol w="720000">
                  <a:extLst>
                    <a:ext uri="{9D8B030D-6E8A-4147-A177-3AD203B41FA5}">
                      <a16:colId xmlns:a16="http://schemas.microsoft.com/office/drawing/2014/main" val="1835695665"/>
                    </a:ext>
                  </a:extLst>
                </a:gridCol>
                <a:gridCol w="720000">
                  <a:extLst>
                    <a:ext uri="{9D8B030D-6E8A-4147-A177-3AD203B41FA5}">
                      <a16:colId xmlns:a16="http://schemas.microsoft.com/office/drawing/2014/main" val="967005971"/>
                    </a:ext>
                  </a:extLst>
                </a:gridCol>
                <a:gridCol w="360000">
                  <a:extLst>
                    <a:ext uri="{9D8B030D-6E8A-4147-A177-3AD203B41FA5}">
                      <a16:colId xmlns:a16="http://schemas.microsoft.com/office/drawing/2014/main" val="3151369952"/>
                    </a:ext>
                  </a:extLst>
                </a:gridCol>
                <a:gridCol w="720000">
                  <a:extLst>
                    <a:ext uri="{9D8B030D-6E8A-4147-A177-3AD203B41FA5}">
                      <a16:colId xmlns:a16="http://schemas.microsoft.com/office/drawing/2014/main" val="2267894429"/>
                    </a:ext>
                  </a:extLst>
                </a:gridCol>
                <a:gridCol w="720000">
                  <a:extLst>
                    <a:ext uri="{9D8B030D-6E8A-4147-A177-3AD203B41FA5}">
                      <a16:colId xmlns:a16="http://schemas.microsoft.com/office/drawing/2014/main" val="1492998367"/>
                    </a:ext>
                  </a:extLst>
                </a:gridCol>
                <a:gridCol w="360000">
                  <a:extLst>
                    <a:ext uri="{9D8B030D-6E8A-4147-A177-3AD203B41FA5}">
                      <a16:colId xmlns:a16="http://schemas.microsoft.com/office/drawing/2014/main" val="1944112045"/>
                    </a:ext>
                  </a:extLst>
                </a:gridCol>
                <a:gridCol w="720000">
                  <a:extLst>
                    <a:ext uri="{9D8B030D-6E8A-4147-A177-3AD203B41FA5}">
                      <a16:colId xmlns:a16="http://schemas.microsoft.com/office/drawing/2014/main" val="2675423084"/>
                    </a:ext>
                  </a:extLst>
                </a:gridCol>
                <a:gridCol w="720000">
                  <a:extLst>
                    <a:ext uri="{9D8B030D-6E8A-4147-A177-3AD203B41FA5}">
                      <a16:colId xmlns:a16="http://schemas.microsoft.com/office/drawing/2014/main" val="908481384"/>
                    </a:ext>
                  </a:extLst>
                </a:gridCol>
              </a:tblGrid>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可愛</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w="12700" cap="flat" cmpd="sng" algn="ctr">
                      <a:solidFill>
                        <a:srgbClr val="F3F3F3"/>
                      </a:solidFill>
                      <a:prstDash val="solid"/>
                      <a:round/>
                      <a:headEnd type="none" w="med" len="med"/>
                      <a:tailEnd type="none" w="med" len="med"/>
                    </a:lnT>
                    <a:lnB>
                      <a:noFill/>
                    </a:lnB>
                    <a:solidFill>
                      <a:srgbClr val="FFFBDF"/>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童顏</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w="12700" cap="flat" cmpd="sng" algn="ctr">
                      <a:solidFill>
                        <a:srgbClr val="F3F3F3"/>
                      </a:solidFill>
                      <a:prstDash val="solid"/>
                      <a:round/>
                      <a:headEnd type="none" w="med" len="med"/>
                      <a:tailEnd type="none" w="med" len="med"/>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風格*</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w="12700" cap="flat" cmpd="sng" algn="ctr">
                      <a:solidFill>
                        <a:srgbClr val="F3F3F3"/>
                      </a:solidFill>
                      <a:prstDash val="solid"/>
                      <a:round/>
                      <a:headEnd type="none" w="med" len="med"/>
                      <a:tailEnd type="none" w="med" len="med"/>
                    </a:lnT>
                    <a:lnB>
                      <a:noFill/>
                    </a:lnB>
                    <a:solidFill>
                      <a:srgbClr val="E2EFDA"/>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頭髮</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奶</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w="12700" cap="flat" cmpd="sng" algn="ctr">
                      <a:solidFill>
                        <a:srgbClr val="F3F3F3"/>
                      </a:solidFill>
                      <a:prstDash val="solid"/>
                      <a:round/>
                      <a:headEnd type="none" w="med" len="med"/>
                      <a:tailEnd type="none" w="med" len="med"/>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實用</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w="12700" cap="flat" cmpd="sng" algn="ctr">
                      <a:solidFill>
                        <a:srgbClr val="F3F3F3"/>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724621818"/>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清秀</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女神</a:t>
                      </a:r>
                      <a:endParaRPr lang="en-US" altLang="zh-TW"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我婆</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牙齒</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腿</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女友</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915628475"/>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年輕</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美</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戀愛</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鼻子</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腰</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男友</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4074965172"/>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仙女</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正</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喜歡</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誇張</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瘦</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樓</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700491752"/>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健康</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普</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學生</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驚嘆</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胖</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道歉</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3231337967"/>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騷包</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門</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可以</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服裝</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垃圾</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1638841689"/>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塑膠</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推</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醜</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身材</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人名</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2600555438"/>
                  </a:ext>
                </a:extLst>
              </a:tr>
              <a:tr h="222885">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修圖</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帥</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男的</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fontAlgn="ctr"/>
                      <a:r>
                        <a:rPr lang="zh-TW" altLang="en-US" sz="12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777</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4106808760"/>
                  </a:ext>
                </a:extLst>
              </a:tr>
              <a:tr h="223576">
                <a:tc>
                  <a:txBody>
                    <a:bodyPr/>
                    <a:lstStyle/>
                    <a:p>
                      <a:pPr algn="ctr" rtl="0" fontAlgn="ctr"/>
                      <a:r>
                        <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rPr>
                        <a:t>素顏</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FFFBDF"/>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E2EFDA"/>
                    </a:solidFill>
                  </a:tcPr>
                </a:tc>
                <a:tc>
                  <a:txBody>
                    <a:bodyPr/>
                    <a:lstStyle/>
                    <a:p>
                      <a:pPr algn="ctr" rtl="0" fontAlgn="ctr"/>
                      <a:endParaRPr lang="zh-TW" altLang="en-US" sz="1400" b="0" i="0" u="none" strike="noStrike" dirty="0">
                        <a:solidFill>
                          <a:srgbClr val="434343"/>
                        </a:solidFill>
                        <a:effectLst/>
                        <a:latin typeface="微軟正黑體" panose="020B0604030504040204" pitchFamily="34" charset="-120"/>
                        <a:ea typeface="微軟正黑體" panose="020B0604030504040204" pitchFamily="34"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w="12700" cap="flat" cmpd="sng" algn="ctr">
                      <a:solidFill>
                        <a:srgbClr val="F3F3F3"/>
                      </a:solidFill>
                      <a:prstDash val="solid"/>
                      <a:round/>
                      <a:headEnd type="none" w="med" len="med"/>
                      <a:tailEnd type="none" w="med" len="med"/>
                    </a:lnB>
                    <a:solidFill>
                      <a:srgbClr val="E2EFDA"/>
                    </a:solidFill>
                  </a:tcP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tcPr>
                </a:tc>
                <a:tc>
                  <a:txBody>
                    <a:bodyPr/>
                    <a:lstStyle/>
                    <a:p>
                      <a:pPr algn="ctr" fontAlgn="ctr"/>
                      <a:r>
                        <a:rPr lang="zh-TW" altLang="en-US" sz="1200" b="0" i="0" u="none" strike="noStrike">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雜訊</a:t>
                      </a:r>
                    </a:p>
                  </a:txBody>
                  <a:tcPr marL="5715" marR="5715" marT="5715" marB="0" anchor="ctr">
                    <a:lnL w="12700" cap="flat" cmpd="sng" algn="ctr">
                      <a:solidFill>
                        <a:srgbClr val="F3F3F3"/>
                      </a:solidFill>
                      <a:prstDash val="solid"/>
                      <a:round/>
                      <a:headEnd type="none" w="med" len="med"/>
                      <a:tailEnd type="none" w="med" len="med"/>
                    </a:lnL>
                    <a:lnR w="12700" cap="flat" cmpd="sng" algn="ctr">
                      <a:solidFill>
                        <a:srgbClr val="F3F3F3"/>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1768675829"/>
                  </a:ext>
                </a:extLst>
              </a:tr>
            </a:tbl>
          </a:graphicData>
        </a:graphic>
      </p:graphicFrame>
      <p:sp>
        <p:nvSpPr>
          <p:cNvPr id="11" name="投影片編號版面配置區 15">
            <a:extLst>
              <a:ext uri="{FF2B5EF4-FFF2-40B4-BE49-F238E27FC236}">
                <a16:creationId xmlns:a16="http://schemas.microsoft.com/office/drawing/2014/main" id="{1C29CDB9-9C08-4480-BBB5-2A152E2AC6B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31</a:t>
            </a:fld>
            <a:endParaRPr lang="es" sz="1400"/>
          </a:p>
        </p:txBody>
      </p:sp>
      <p:pic>
        <p:nvPicPr>
          <p:cNvPr id="4" name="圖片 3">
            <a:extLst>
              <a:ext uri="{FF2B5EF4-FFF2-40B4-BE49-F238E27FC236}">
                <a16:creationId xmlns:a16="http://schemas.microsoft.com/office/drawing/2014/main" id="{5381F0E9-85CF-4B46-8E3F-65AC7B7639B5}"/>
              </a:ext>
            </a:extLst>
          </p:cNvPr>
          <p:cNvPicPr>
            <a:picLocks noChangeAspect="1"/>
          </p:cNvPicPr>
          <p:nvPr/>
        </p:nvPicPr>
        <p:blipFill rotWithShape="1">
          <a:blip r:embed="rId3"/>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0056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77;p35">
            <a:extLst>
              <a:ext uri="{FF2B5EF4-FFF2-40B4-BE49-F238E27FC236}">
                <a16:creationId xmlns:a16="http://schemas.microsoft.com/office/drawing/2014/main" id="{6A21D483-2659-48BE-B4E0-4F8D3731DAD3}"/>
              </a:ext>
            </a:extLst>
          </p:cNvPr>
          <p:cNvSpPr txBox="1">
            <a:spLocks/>
          </p:cNvSpPr>
          <p:nvPr/>
        </p:nvSpPr>
        <p:spPr>
          <a:xfrm>
            <a:off x="2152461" y="202226"/>
            <a:ext cx="2506388" cy="826873"/>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2pPr>
            <a:lvl3pPr marR="0" lvl="2"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3pPr>
            <a:lvl4pPr marR="0" lvl="3"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4pPr>
            <a:lvl5pPr marR="0" lvl="4"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5pPr>
            <a:lvl6pPr marR="0" lvl="5"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6pPr>
            <a:lvl7pPr marR="0" lvl="6"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7pPr>
            <a:lvl8pPr marR="0" lvl="7"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8pPr>
            <a:lvl9pPr marR="0" lvl="8" algn="l" rtl="0">
              <a:lnSpc>
                <a:spcPct val="100000"/>
              </a:lnSpc>
              <a:spcBef>
                <a:spcPts val="0"/>
              </a:spcBef>
              <a:spcAft>
                <a:spcPts val="0"/>
              </a:spcAft>
              <a:buClr>
                <a:srgbClr val="434343"/>
              </a:buClr>
              <a:buSzPts val="1600"/>
              <a:buFont typeface="Josefin Sans"/>
              <a:buNone/>
              <a:defRPr sz="1600" b="1" i="0" u="none" strike="noStrike" cap="none">
                <a:solidFill>
                  <a:srgbClr val="434343"/>
                </a:solidFill>
                <a:latin typeface="Josefin Sans"/>
                <a:ea typeface="Josefin Sans"/>
                <a:cs typeface="Josefin Sans"/>
                <a:sym typeface="Josefin Sans"/>
              </a:defRPr>
            </a:lvl9pPr>
          </a:lstStyle>
          <a:p>
            <a:pPr algn="ctr"/>
            <a:r>
              <a:rPr lang="en-US" altLang="zh-TW" dirty="0">
                <a:latin typeface="微軟正黑體" panose="020B0604030504040204" pitchFamily="34" charset="-120"/>
                <a:ea typeface="微軟正黑體" panose="020B0604030504040204" pitchFamily="34" charset="-120"/>
              </a:rPr>
              <a:t>BERT </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推文分類應用</a:t>
            </a:r>
            <a:endParaRPr lang="en-US" dirty="0">
              <a:latin typeface="微軟正黑體" panose="020B0604030504040204" pitchFamily="34" charset="-120"/>
              <a:ea typeface="微軟正黑體" panose="020B0604030504040204" pitchFamily="34" charset="-120"/>
            </a:endParaRPr>
          </a:p>
        </p:txBody>
      </p:sp>
      <p:graphicFrame>
        <p:nvGraphicFramePr>
          <p:cNvPr id="15" name="圖表 14">
            <a:extLst>
              <a:ext uri="{FF2B5EF4-FFF2-40B4-BE49-F238E27FC236}">
                <a16:creationId xmlns:a16="http://schemas.microsoft.com/office/drawing/2014/main" id="{DFD0B8EC-BF24-40B8-81C5-482676EE9782}"/>
              </a:ext>
            </a:extLst>
          </p:cNvPr>
          <p:cNvGraphicFramePr>
            <a:graphicFrameLocks/>
          </p:cNvGraphicFramePr>
          <p:nvPr>
            <p:extLst>
              <p:ext uri="{D42A27DB-BD31-4B8C-83A1-F6EECF244321}">
                <p14:modId xmlns:p14="http://schemas.microsoft.com/office/powerpoint/2010/main" val="3431291501"/>
              </p:ext>
            </p:extLst>
          </p:nvPr>
        </p:nvGraphicFramePr>
        <p:xfrm>
          <a:off x="141834" y="1445467"/>
          <a:ext cx="2710524" cy="3290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表格 28">
            <a:extLst>
              <a:ext uri="{FF2B5EF4-FFF2-40B4-BE49-F238E27FC236}">
                <a16:creationId xmlns:a16="http://schemas.microsoft.com/office/drawing/2014/main" id="{56DE9CF9-790F-436B-9B77-0D0F3982CCCB}"/>
              </a:ext>
            </a:extLst>
          </p:cNvPr>
          <p:cNvGraphicFramePr>
            <a:graphicFrameLocks noGrp="1"/>
          </p:cNvGraphicFramePr>
          <p:nvPr>
            <p:extLst>
              <p:ext uri="{D42A27DB-BD31-4B8C-83A1-F6EECF244321}">
                <p14:modId xmlns:p14="http://schemas.microsoft.com/office/powerpoint/2010/main" val="3283147107"/>
              </p:ext>
            </p:extLst>
          </p:nvPr>
        </p:nvGraphicFramePr>
        <p:xfrm>
          <a:off x="198000" y="1067251"/>
          <a:ext cx="2710524" cy="756432"/>
        </p:xfrm>
        <a:graphic>
          <a:graphicData uri="http://schemas.openxmlformats.org/drawingml/2006/table">
            <a:tbl>
              <a:tblPr>
                <a:tableStyleId>{5C22544A-7EE6-4342-B048-85BDC9FD1C3A}</a:tableStyleId>
              </a:tblPr>
              <a:tblGrid>
                <a:gridCol w="610451">
                  <a:extLst>
                    <a:ext uri="{9D8B030D-6E8A-4147-A177-3AD203B41FA5}">
                      <a16:colId xmlns:a16="http://schemas.microsoft.com/office/drawing/2014/main" val="2178386259"/>
                    </a:ext>
                  </a:extLst>
                </a:gridCol>
                <a:gridCol w="2100073">
                  <a:extLst>
                    <a:ext uri="{9D8B030D-6E8A-4147-A177-3AD203B41FA5}">
                      <a16:colId xmlns:a16="http://schemas.microsoft.com/office/drawing/2014/main" val="1913691802"/>
                    </a:ext>
                  </a:extLst>
                </a:gridCol>
              </a:tblGrid>
              <a:tr h="247884">
                <a:tc>
                  <a:txBody>
                    <a:bodyPr/>
                    <a:lstStyle/>
                    <a:p>
                      <a:pPr algn="ctr"/>
                      <a:r>
                        <a:rPr lang="zh-TW" altLang="en-US" sz="1200" dirty="0">
                          <a:solidFill>
                            <a:srgbClr val="0033CC"/>
                          </a:solidFill>
                          <a:latin typeface="微軟正黑體" panose="020B0604030504040204" pitchFamily="34" charset="-120"/>
                          <a:ea typeface="微軟正黑體" panose="020B0604030504040204" pitchFamily="34" charset="-120"/>
                        </a:rPr>
                        <a:t>作者</a:t>
                      </a:r>
                      <a:endParaRPr lang="en-US" altLang="zh-TW" sz="1200" dirty="0">
                        <a:solidFill>
                          <a:srgbClr val="0033CC"/>
                        </a:solidFill>
                        <a:latin typeface="微軟正黑體" panose="020B0604030504040204" pitchFamily="34" charset="-120"/>
                        <a:ea typeface="微軟正黑體" panose="020B0604030504040204" pitchFamily="34" charset="-120"/>
                      </a:endParaRPr>
                    </a:p>
                  </a:txBody>
                  <a:tcPr marL="69264" marR="69264" marT="34632" marB="34632">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a:solidFill>
                            <a:srgbClr val="FFFFFF"/>
                          </a:solidFill>
                          <a:latin typeface="微軟正黑體" panose="020B0604030504040204" pitchFamily="34" charset="-120"/>
                          <a:ea typeface="微軟正黑體" panose="020B0604030504040204" pitchFamily="34" charset="-120"/>
                        </a:rPr>
                        <a:t>xbeyond (樂與怒) </a:t>
                      </a:r>
                      <a:endParaRPr lang="en-US" altLang="zh-TW" sz="1200" dirty="0">
                        <a:solidFill>
                          <a:srgbClr val="FFFFFF"/>
                        </a:solidFill>
                        <a:latin typeface="微軟正黑體" panose="020B0604030504040204" pitchFamily="34" charset="-120"/>
                        <a:ea typeface="微軟正黑體" panose="020B0604030504040204" pitchFamily="34" charset="-120"/>
                      </a:endParaRPr>
                    </a:p>
                  </a:txBody>
                  <a:tcPr marL="69264" marR="69264" marT="34632" marB="3463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CC"/>
                    </a:solidFill>
                  </a:tcPr>
                </a:tc>
                <a:extLst>
                  <a:ext uri="{0D108BD9-81ED-4DB2-BD59-A6C34878D82A}">
                    <a16:rowId xmlns:a16="http://schemas.microsoft.com/office/drawing/2014/main" val="2391603582"/>
                  </a:ext>
                </a:extLst>
              </a:tr>
              <a:tr h="247884">
                <a:tc>
                  <a:txBody>
                    <a:bodyPr/>
                    <a:lstStyle/>
                    <a:p>
                      <a:pPr algn="ctr"/>
                      <a:r>
                        <a:rPr lang="zh-TW" altLang="en-US" sz="1200" dirty="0">
                          <a:solidFill>
                            <a:srgbClr val="0033CC"/>
                          </a:solidFill>
                          <a:latin typeface="微軟正黑體" panose="020B0604030504040204" pitchFamily="34" charset="-120"/>
                          <a:ea typeface="微軟正黑體" panose="020B0604030504040204" pitchFamily="34" charset="-120"/>
                        </a:rPr>
                        <a:t>標題 </a:t>
                      </a:r>
                    </a:p>
                  </a:txBody>
                  <a:tcPr marL="69264" marR="69264" marT="34632" marB="34632">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a:solidFill>
                            <a:srgbClr val="FFFFFF"/>
                          </a:solidFill>
                          <a:latin typeface="微軟正黑體" panose="020B0604030504040204" pitchFamily="34" charset="-120"/>
                          <a:ea typeface="微軟正黑體" panose="020B0604030504040204" pitchFamily="34" charset="-120"/>
                        </a:rPr>
                        <a:t>[正妹] 挑戰今夜最正</a:t>
                      </a:r>
                    </a:p>
                  </a:txBody>
                  <a:tcPr marL="69264" marR="69264" marT="34632" marB="3463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33CC"/>
                    </a:solidFill>
                  </a:tcPr>
                </a:tc>
                <a:extLst>
                  <a:ext uri="{0D108BD9-81ED-4DB2-BD59-A6C34878D82A}">
                    <a16:rowId xmlns:a16="http://schemas.microsoft.com/office/drawing/2014/main" val="2374417681"/>
                  </a:ext>
                </a:extLst>
              </a:tr>
              <a:tr h="2478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a:solidFill>
                            <a:srgbClr val="0033CC"/>
                          </a:solidFill>
                          <a:latin typeface="微軟正黑體" panose="020B0604030504040204" pitchFamily="34" charset="-120"/>
                          <a:ea typeface="微軟正黑體" panose="020B0604030504040204" pitchFamily="34" charset="-120"/>
                        </a:rPr>
                        <a:t>時間</a:t>
                      </a:r>
                    </a:p>
                  </a:txBody>
                  <a:tcPr marL="69264" marR="69264" marT="34632" marB="34632">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a:solidFill>
                            <a:srgbClr val="FFFFFF"/>
                          </a:solidFill>
                          <a:latin typeface="微軟正黑體" panose="020B0604030504040204" pitchFamily="34" charset="-120"/>
                          <a:ea typeface="微軟正黑體" panose="020B0604030504040204" pitchFamily="34" charset="-120"/>
                        </a:rPr>
                        <a:t>Sat Sep 19 02:20:41 2020</a:t>
                      </a:r>
                    </a:p>
                  </a:txBody>
                  <a:tcPr marL="69264" marR="69264" marT="34632" marB="34632">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CC"/>
                    </a:solidFill>
                  </a:tcPr>
                </a:tc>
                <a:extLst>
                  <a:ext uri="{0D108BD9-81ED-4DB2-BD59-A6C34878D82A}">
                    <a16:rowId xmlns:a16="http://schemas.microsoft.com/office/drawing/2014/main" val="723205947"/>
                  </a:ext>
                </a:extLst>
              </a:tr>
            </a:tbl>
          </a:graphicData>
        </a:graphic>
      </p:graphicFrame>
      <p:pic>
        <p:nvPicPr>
          <p:cNvPr id="30" name="圖片 29">
            <a:extLst>
              <a:ext uri="{FF2B5EF4-FFF2-40B4-BE49-F238E27FC236}">
                <a16:creationId xmlns:a16="http://schemas.microsoft.com/office/drawing/2014/main" id="{AC3BE1D7-2881-4816-8406-B66246746DB1}"/>
              </a:ext>
            </a:extLst>
          </p:cNvPr>
          <p:cNvPicPr>
            <a:picLocks noChangeAspect="1"/>
          </p:cNvPicPr>
          <p:nvPr/>
        </p:nvPicPr>
        <p:blipFill rotWithShape="1">
          <a:blip r:embed="rId4"/>
          <a:srcRect l="10664" t="17103" r="8939"/>
          <a:stretch/>
        </p:blipFill>
        <p:spPr>
          <a:xfrm>
            <a:off x="3339096" y="1989191"/>
            <a:ext cx="3148008" cy="2488513"/>
          </a:xfrm>
          <a:prstGeom prst="rect">
            <a:avLst/>
          </a:prstGeom>
        </p:spPr>
      </p:pic>
      <p:sp>
        <p:nvSpPr>
          <p:cNvPr id="9" name="投影片編號版面配置區 15">
            <a:extLst>
              <a:ext uri="{FF2B5EF4-FFF2-40B4-BE49-F238E27FC236}">
                <a16:creationId xmlns:a16="http://schemas.microsoft.com/office/drawing/2014/main" id="{2173D99C-EC2D-4AA7-AB2C-10CA4A3A9547}"/>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32</a:t>
            </a:fld>
            <a:endParaRPr lang="es" sz="1400"/>
          </a:p>
        </p:txBody>
      </p:sp>
      <p:pic>
        <p:nvPicPr>
          <p:cNvPr id="4" name="圖片 3">
            <a:extLst>
              <a:ext uri="{FF2B5EF4-FFF2-40B4-BE49-F238E27FC236}">
                <a16:creationId xmlns:a16="http://schemas.microsoft.com/office/drawing/2014/main" id="{52F0308F-E17F-486A-9979-1E98D8B5B47C}"/>
              </a:ext>
            </a:extLst>
          </p:cNvPr>
          <p:cNvPicPr>
            <a:picLocks noChangeAspect="1"/>
          </p:cNvPicPr>
          <p:nvPr/>
        </p:nvPicPr>
        <p:blipFill rotWithShape="1">
          <a:blip r:embed="rId5"/>
          <a:srcRect l="24067" t="11548" r="11746" b="40285"/>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9269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598;p57">
            <a:extLst>
              <a:ext uri="{FF2B5EF4-FFF2-40B4-BE49-F238E27FC236}">
                <a16:creationId xmlns:a16="http://schemas.microsoft.com/office/drawing/2014/main" id="{56AE9F4A-30C6-4ED9-9CB1-75E3F19756D8}"/>
              </a:ext>
            </a:extLst>
          </p:cNvPr>
          <p:cNvSpPr txBox="1"/>
          <p:nvPr/>
        </p:nvSpPr>
        <p:spPr>
          <a:xfrm>
            <a:off x="3429000" y="2504182"/>
            <a:ext cx="3381462" cy="1851645"/>
          </a:xfrm>
          <a:prstGeom prst="rect">
            <a:avLst/>
          </a:prstGeom>
          <a:noFill/>
          <a:ln>
            <a:noFill/>
          </a:ln>
        </p:spPr>
        <p:txBody>
          <a:bodyPr spcFirstLastPara="1" wrap="square" lIns="68569" tIns="68569" rIns="68569" bIns="68569" anchor="ctr" anchorCtr="0">
            <a:noAutofit/>
          </a:bodyPr>
          <a:lstStyle/>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Face Recognition </a:t>
            </a: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介紹</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輸出結果</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與推文分類整合</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p:txBody>
      </p:sp>
      <p:pic>
        <p:nvPicPr>
          <p:cNvPr id="11" name="圖片 10">
            <a:extLst>
              <a:ext uri="{FF2B5EF4-FFF2-40B4-BE49-F238E27FC236}">
                <a16:creationId xmlns:a16="http://schemas.microsoft.com/office/drawing/2014/main" id="{26F02410-AA84-426B-A93E-AC2AC1E752CA}"/>
              </a:ext>
            </a:extLst>
          </p:cNvPr>
          <p:cNvPicPr>
            <a:picLocks noChangeAspect="1"/>
          </p:cNvPicPr>
          <p:nvPr/>
        </p:nvPicPr>
        <p:blipFill rotWithShape="1">
          <a:blip r:embed="rId3"/>
          <a:srcRect l="43859" t="4252" r="6049" b="17341"/>
          <a:stretch/>
        </p:blipFill>
        <p:spPr>
          <a:xfrm>
            <a:off x="670336" y="2952723"/>
            <a:ext cx="1666788" cy="1666788"/>
          </a:xfrm>
          <a:prstGeom prst="rect">
            <a:avLst/>
          </a:prstGeom>
          <a:ln>
            <a:noFill/>
          </a:ln>
          <a:effectLst>
            <a:outerShdw blurRad="292100" dist="139700" dir="2700000" algn="tl" rotWithShape="0">
              <a:srgbClr val="333333">
                <a:alpha val="65000"/>
              </a:srgbClr>
            </a:outerShdw>
          </a:effectLst>
        </p:spPr>
      </p:pic>
      <p:sp>
        <p:nvSpPr>
          <p:cNvPr id="7" name="Google Shape;250;p3">
            <a:extLst>
              <a:ext uri="{FF2B5EF4-FFF2-40B4-BE49-F238E27FC236}">
                <a16:creationId xmlns:a16="http://schemas.microsoft.com/office/drawing/2014/main" id="{02184656-5590-40C3-B881-96039D6428F9}"/>
              </a:ext>
            </a:extLst>
          </p:cNvPr>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400" b="1" dirty="0">
                <a:solidFill>
                  <a:schemeClr val="dk1"/>
                </a:solidFill>
                <a:latin typeface="Microsoft JhengHei"/>
                <a:ea typeface="Microsoft JhengHei"/>
                <a:cs typeface="Microsoft JhengHei"/>
                <a:sym typeface="Microsoft JhengHei"/>
              </a:rPr>
              <a:t>Face Recognition</a:t>
            </a:r>
            <a:endParaRPr sz="2000" b="1" dirty="0">
              <a:solidFill>
                <a:schemeClr val="dk1"/>
              </a:solidFill>
              <a:latin typeface="Microsoft JhengHei"/>
              <a:ea typeface="Microsoft JhengHei"/>
              <a:cs typeface="Microsoft JhengHei"/>
              <a:sym typeface="Microsoft JhengHei"/>
            </a:endParaRPr>
          </a:p>
        </p:txBody>
      </p:sp>
      <p:sp>
        <p:nvSpPr>
          <p:cNvPr id="14" name="投影片編號版面配置區 15">
            <a:extLst>
              <a:ext uri="{FF2B5EF4-FFF2-40B4-BE49-F238E27FC236}">
                <a16:creationId xmlns:a16="http://schemas.microsoft.com/office/drawing/2014/main" id="{15410BD5-FD61-49E1-85FE-91E6B37E3DAB}"/>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33</a:t>
            </a:fld>
            <a:endParaRPr lang="es" sz="1400"/>
          </a:p>
        </p:txBody>
      </p:sp>
      <p:pic>
        <p:nvPicPr>
          <p:cNvPr id="16" name="圖片 15" descr="一張含有 個人, 磚塊, 建築物, 正面 的圖片&#10;&#10;自動產生的描述">
            <a:extLst>
              <a:ext uri="{FF2B5EF4-FFF2-40B4-BE49-F238E27FC236}">
                <a16:creationId xmlns:a16="http://schemas.microsoft.com/office/drawing/2014/main" id="{35B1CB0C-FCD7-4A4A-A8CE-D40F25536CAF}"/>
              </a:ext>
            </a:extLst>
          </p:cNvPr>
          <p:cNvPicPr>
            <a:picLocks noChangeAspect="1"/>
          </p:cNvPicPr>
          <p:nvPr/>
        </p:nvPicPr>
        <p:blipFill rotWithShape="1">
          <a:blip r:embed="rId4"/>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8954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3"/>
          <p:cNvSpPr txBox="1"/>
          <p:nvPr/>
        </p:nvSpPr>
        <p:spPr>
          <a:xfrm>
            <a:off x="530716" y="1582739"/>
            <a:ext cx="6327284" cy="1327616"/>
          </a:xfrm>
          <a:prstGeom prst="rect">
            <a:avLst/>
          </a:prstGeom>
          <a:noFill/>
          <a:ln>
            <a:noFill/>
          </a:ln>
        </p:spPr>
        <p:txBody>
          <a:bodyPr spcFirstLastPara="1" wrap="square" lIns="68569" tIns="68569" rIns="68569" bIns="68569" anchor="t" anchorCtr="0">
            <a:noAutofit/>
          </a:bodyPr>
          <a:lstStyle/>
          <a:p>
            <a:pPr>
              <a:spcBef>
                <a:spcPts val="225"/>
              </a:spcBef>
              <a:buSzPts val="2133"/>
            </a:pPr>
            <a:r>
              <a:rPr lang="zh-TW" altLang="en-US" sz="1600" dirty="0">
                <a:solidFill>
                  <a:schemeClr val="dk1"/>
                </a:solidFill>
                <a:latin typeface="Microsoft JhengHei"/>
                <a:ea typeface="Microsoft JhengHei"/>
                <a:cs typeface="Microsoft JhengHei"/>
                <a:sym typeface="Microsoft JhengHei"/>
              </a:rPr>
              <a:t>選用原因：</a:t>
            </a:r>
            <a:r>
              <a:rPr lang="en-US" sz="1600" dirty="0">
                <a:solidFill>
                  <a:schemeClr val="dk1"/>
                </a:solidFill>
                <a:latin typeface="Microsoft JhengHei"/>
                <a:ea typeface="Microsoft JhengHei"/>
                <a:cs typeface="Microsoft JhengHei"/>
                <a:sym typeface="Microsoft JhengHei"/>
              </a:rPr>
              <a:t>	</a:t>
            </a:r>
          </a:p>
          <a:p>
            <a:pPr>
              <a:spcBef>
                <a:spcPts val="225"/>
              </a:spcBef>
              <a:buSzPts val="2133"/>
            </a:pPr>
            <a:r>
              <a:rPr lang="en-US" sz="1600" dirty="0">
                <a:solidFill>
                  <a:schemeClr val="dk1"/>
                </a:solidFill>
                <a:latin typeface="Microsoft JhengHei"/>
                <a:ea typeface="Microsoft JhengHei"/>
                <a:cs typeface="Microsoft JhengHei"/>
                <a:sym typeface="Microsoft JhengHei"/>
              </a:rPr>
              <a:t>	1.</a:t>
            </a:r>
            <a:r>
              <a:rPr lang="zh-TW" altLang="en-US" sz="1600" dirty="0">
                <a:solidFill>
                  <a:schemeClr val="dk1"/>
                </a:solidFill>
                <a:latin typeface="Microsoft JhengHei"/>
                <a:ea typeface="Microsoft JhengHei"/>
                <a:cs typeface="Microsoft JhengHei"/>
                <a:sym typeface="Microsoft JhengHei"/>
              </a:rPr>
              <a:t> 預訓練模型精準</a:t>
            </a:r>
            <a:r>
              <a:rPr lang="en-US" altLang="zh-TW" sz="1600" dirty="0">
                <a:solidFill>
                  <a:schemeClr val="dk1"/>
                </a:solidFill>
                <a:latin typeface="Microsoft JhengHei"/>
                <a:ea typeface="Microsoft JhengHei"/>
                <a:cs typeface="Microsoft JhengHei"/>
                <a:sym typeface="Microsoft JhengHei"/>
              </a:rPr>
              <a:t>(13,000</a:t>
            </a:r>
            <a:r>
              <a:rPr lang="zh-TW" altLang="en-US" sz="1600" dirty="0">
                <a:solidFill>
                  <a:schemeClr val="dk1"/>
                </a:solidFill>
                <a:latin typeface="Microsoft JhengHei"/>
                <a:ea typeface="Microsoft JhengHei"/>
                <a:cs typeface="Microsoft JhengHei"/>
                <a:sym typeface="Microsoft JhengHei"/>
              </a:rPr>
              <a:t>張人臉數據集</a:t>
            </a:r>
            <a:r>
              <a:rPr lang="en-US" altLang="zh-TW" sz="1600" dirty="0">
                <a:solidFill>
                  <a:schemeClr val="dk1"/>
                </a:solidFill>
                <a:latin typeface="Microsoft JhengHei"/>
                <a:ea typeface="Microsoft JhengHei"/>
                <a:cs typeface="Microsoft JhengHei"/>
                <a:sym typeface="Microsoft JhengHei"/>
              </a:rPr>
              <a:t>)</a:t>
            </a:r>
          </a:p>
          <a:p>
            <a:pPr>
              <a:spcBef>
                <a:spcPts val="225"/>
              </a:spcBef>
              <a:buSzPts val="2133"/>
            </a:pPr>
            <a:r>
              <a:rPr lang="zh-TW" altLang="en-US" sz="1600" dirty="0">
                <a:solidFill>
                  <a:schemeClr val="dk1"/>
                </a:solidFill>
                <a:latin typeface="Microsoft JhengHei"/>
                <a:ea typeface="Microsoft JhengHei"/>
                <a:cs typeface="Microsoft JhengHei"/>
                <a:sym typeface="Microsoft JhengHei"/>
              </a:rPr>
              <a:t>	</a:t>
            </a:r>
            <a:r>
              <a:rPr lang="en-US" altLang="zh-TW" sz="1600" dirty="0">
                <a:solidFill>
                  <a:schemeClr val="dk1"/>
                </a:solidFill>
                <a:latin typeface="Microsoft JhengHei"/>
                <a:ea typeface="Microsoft JhengHei"/>
                <a:cs typeface="Microsoft JhengHei"/>
                <a:sym typeface="Microsoft JhengHei"/>
              </a:rPr>
              <a:t>2.</a:t>
            </a:r>
            <a:r>
              <a:rPr lang="zh-TW" altLang="en-US" sz="1600" dirty="0">
                <a:solidFill>
                  <a:schemeClr val="dk1"/>
                </a:solidFill>
                <a:latin typeface="Microsoft JhengHei"/>
                <a:ea typeface="Microsoft JhengHei"/>
                <a:cs typeface="Microsoft JhengHei"/>
                <a:sym typeface="Microsoft JhengHei"/>
              </a:rPr>
              <a:t> 只需一張照片即可比對 </a:t>
            </a:r>
            <a:r>
              <a:rPr lang="en-US" altLang="zh-TW" sz="1600" dirty="0">
                <a:solidFill>
                  <a:schemeClr val="dk1"/>
                </a:solidFill>
                <a:latin typeface="Microsoft JhengHei"/>
                <a:ea typeface="Microsoft JhengHei"/>
                <a:cs typeface="Microsoft JhengHei"/>
                <a:sym typeface="Microsoft JhengHei"/>
              </a:rPr>
              <a:t>(</a:t>
            </a:r>
            <a:r>
              <a:rPr lang="en-US" sz="1600" dirty="0">
                <a:solidFill>
                  <a:schemeClr val="dk1"/>
                </a:solidFill>
                <a:latin typeface="Microsoft JhengHei"/>
                <a:ea typeface="Microsoft JhengHei"/>
                <a:cs typeface="Microsoft JhengHei"/>
                <a:sym typeface="Microsoft JhengHei"/>
              </a:rPr>
              <a:t>one-shot Learning)</a:t>
            </a:r>
            <a:endParaRPr lang="en-US" sz="1600" dirty="0"/>
          </a:p>
          <a:p>
            <a:pPr>
              <a:spcBef>
                <a:spcPts val="225"/>
              </a:spcBef>
              <a:buSzPts val="2133"/>
            </a:pPr>
            <a:r>
              <a:rPr lang="en-US" sz="1600" dirty="0">
                <a:solidFill>
                  <a:schemeClr val="dk1"/>
                </a:solidFill>
                <a:latin typeface="Microsoft JhengHei"/>
                <a:ea typeface="Microsoft JhengHei"/>
                <a:cs typeface="Microsoft JhengHei"/>
                <a:sym typeface="Microsoft JhengHei"/>
              </a:rPr>
              <a:t>	3.</a:t>
            </a:r>
            <a:r>
              <a:rPr lang="zh-TW" altLang="en-US" sz="1600" dirty="0">
                <a:solidFill>
                  <a:schemeClr val="dk1"/>
                </a:solidFill>
                <a:latin typeface="Microsoft JhengHei"/>
                <a:ea typeface="Microsoft JhengHei"/>
                <a:cs typeface="Microsoft JhengHei"/>
                <a:sym typeface="Microsoft JhengHei"/>
              </a:rPr>
              <a:t> </a:t>
            </a:r>
            <a:r>
              <a:rPr lang="en-US" sz="1600" dirty="0">
                <a:solidFill>
                  <a:schemeClr val="dk1"/>
                </a:solidFill>
                <a:latin typeface="Microsoft JhengHei"/>
                <a:ea typeface="Microsoft JhengHei"/>
                <a:cs typeface="Microsoft JhengHei"/>
                <a:sym typeface="Microsoft JhengHei"/>
              </a:rPr>
              <a:t>輸出128維度的向量</a:t>
            </a:r>
            <a:r>
              <a:rPr lang="zh-TW" altLang="en-US" sz="1600" dirty="0">
                <a:solidFill>
                  <a:schemeClr val="dk1"/>
                </a:solidFill>
                <a:latin typeface="Microsoft JhengHei"/>
                <a:ea typeface="Microsoft JhengHei"/>
                <a:cs typeface="Microsoft JhengHei"/>
                <a:sym typeface="Microsoft JhengHei"/>
              </a:rPr>
              <a:t>，作為</a:t>
            </a:r>
            <a:r>
              <a:rPr lang="en-US" sz="1600" dirty="0">
                <a:solidFill>
                  <a:schemeClr val="dk1"/>
                </a:solidFill>
                <a:latin typeface="Microsoft JhengHei"/>
                <a:ea typeface="Microsoft JhengHei"/>
                <a:cs typeface="Microsoft JhengHei"/>
                <a:sym typeface="Microsoft JhengHei"/>
              </a:rPr>
              <a:t>人</a:t>
            </a:r>
            <a:r>
              <a:rPr lang="zh-TW" altLang="en-US" sz="1600" dirty="0">
                <a:solidFill>
                  <a:schemeClr val="dk1"/>
                </a:solidFill>
                <a:latin typeface="Microsoft JhengHei"/>
                <a:ea typeface="Microsoft JhengHei"/>
                <a:cs typeface="Microsoft JhengHei"/>
                <a:sym typeface="Microsoft JhengHei"/>
              </a:rPr>
              <a:t>臉</a:t>
            </a:r>
            <a:r>
              <a:rPr lang="en-US" altLang="zh-TW" sz="1600" dirty="0">
                <a:solidFill>
                  <a:schemeClr val="dk1"/>
                </a:solidFill>
                <a:latin typeface="Microsoft JhengHei"/>
                <a:ea typeface="Microsoft JhengHei"/>
                <a:cs typeface="Microsoft JhengHei"/>
                <a:sym typeface="Microsoft JhengHei"/>
              </a:rPr>
              <a:t>ID</a:t>
            </a:r>
            <a:endParaRPr sz="1600" dirty="0">
              <a:solidFill>
                <a:schemeClr val="dk1"/>
              </a:solidFill>
              <a:latin typeface="Microsoft JhengHei"/>
              <a:ea typeface="Microsoft JhengHei"/>
              <a:cs typeface="Microsoft JhengHei"/>
              <a:sym typeface="Microsoft JhengHei"/>
            </a:endParaRPr>
          </a:p>
          <a:p>
            <a:pPr>
              <a:spcBef>
                <a:spcPts val="225"/>
              </a:spcBef>
              <a:buSzPts val="2133"/>
            </a:pPr>
            <a:r>
              <a:rPr lang="en-US" sz="1600" dirty="0">
                <a:solidFill>
                  <a:schemeClr val="dk1"/>
                </a:solidFill>
                <a:latin typeface="Microsoft JhengHei"/>
                <a:ea typeface="Microsoft JhengHei"/>
                <a:cs typeface="Microsoft JhengHei"/>
                <a:sym typeface="Microsoft JhengHei"/>
              </a:rPr>
              <a:t>	4.</a:t>
            </a:r>
            <a:r>
              <a:rPr lang="zh-TW" altLang="en-US" sz="1600" dirty="0">
                <a:solidFill>
                  <a:schemeClr val="dk1"/>
                </a:solidFill>
                <a:latin typeface="Microsoft JhengHei"/>
                <a:ea typeface="Microsoft JhengHei"/>
                <a:cs typeface="Microsoft JhengHei"/>
                <a:sym typeface="Microsoft JhengHei"/>
              </a:rPr>
              <a:t> 越相似的人臉，距離越趨</a:t>
            </a:r>
            <a:r>
              <a:rPr lang="en-US" sz="1600" dirty="0">
                <a:solidFill>
                  <a:schemeClr val="dk1"/>
                </a:solidFill>
                <a:latin typeface="Microsoft JhengHei"/>
                <a:ea typeface="Microsoft JhengHei"/>
                <a:cs typeface="Microsoft JhengHei"/>
                <a:sym typeface="Microsoft JhengHei"/>
              </a:rPr>
              <a:t>近0</a:t>
            </a:r>
            <a:endParaRPr sz="1600" dirty="0">
              <a:solidFill>
                <a:schemeClr val="dk1"/>
              </a:solidFill>
              <a:latin typeface="Microsoft JhengHei"/>
              <a:ea typeface="Microsoft JhengHei"/>
              <a:cs typeface="Microsoft JhengHei"/>
              <a:sym typeface="Microsoft JhengHei"/>
            </a:endParaRPr>
          </a:p>
        </p:txBody>
      </p:sp>
      <p:sp>
        <p:nvSpPr>
          <p:cNvPr id="250" name="Google Shape;250;p3"/>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400" b="1" dirty="0">
                <a:solidFill>
                  <a:schemeClr val="dk1"/>
                </a:solidFill>
                <a:latin typeface="Microsoft JhengHei"/>
                <a:ea typeface="Microsoft JhengHei"/>
                <a:cs typeface="Microsoft JhengHei"/>
                <a:sym typeface="Microsoft JhengHei"/>
              </a:rPr>
              <a:t>Face Recognition</a:t>
            </a:r>
            <a:endParaRPr sz="2000" b="1" dirty="0">
              <a:solidFill>
                <a:schemeClr val="dk1"/>
              </a:solidFill>
              <a:latin typeface="Microsoft JhengHei"/>
              <a:ea typeface="Microsoft JhengHei"/>
              <a:cs typeface="Microsoft JhengHei"/>
              <a:sym typeface="Microsoft JhengHei"/>
            </a:endParaRPr>
          </a:p>
        </p:txBody>
      </p:sp>
      <p:pic>
        <p:nvPicPr>
          <p:cNvPr id="1026" name="Picture 2">
            <a:extLst>
              <a:ext uri="{FF2B5EF4-FFF2-40B4-BE49-F238E27FC236}">
                <a16:creationId xmlns:a16="http://schemas.microsoft.com/office/drawing/2014/main" id="{4AD8FC74-A142-46B4-9356-93E01C93D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013" y="3157565"/>
            <a:ext cx="2648487" cy="1716613"/>
          </a:xfrm>
          <a:prstGeom prst="rect">
            <a:avLst/>
          </a:prstGeom>
          <a:noFill/>
          <a:extLst>
            <a:ext uri="{909E8E84-426E-40DD-AFC4-6F175D3DCCD1}">
              <a14:hiddenFill xmlns:a14="http://schemas.microsoft.com/office/drawing/2010/main">
                <a:solidFill>
                  <a:srgbClr val="FFFFFF"/>
                </a:solidFill>
              </a14:hiddenFill>
            </a:ext>
          </a:extLst>
        </p:spPr>
      </p:pic>
      <p:sp>
        <p:nvSpPr>
          <p:cNvPr id="8" name="投影片編號版面配置區 15">
            <a:extLst>
              <a:ext uri="{FF2B5EF4-FFF2-40B4-BE49-F238E27FC236}">
                <a16:creationId xmlns:a16="http://schemas.microsoft.com/office/drawing/2014/main" id="{8FABB095-E8EB-48EA-8625-EEABE392A73C}"/>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34</a:t>
            </a:fld>
            <a:endParaRPr lang="es" sz="1400"/>
          </a:p>
        </p:txBody>
      </p:sp>
      <p:pic>
        <p:nvPicPr>
          <p:cNvPr id="5" name="圖片 4" descr="一張含有 個人, 磚塊, 建築物, 正面 的圖片&#10;&#10;自動產生的描述">
            <a:extLst>
              <a:ext uri="{FF2B5EF4-FFF2-40B4-BE49-F238E27FC236}">
                <a16:creationId xmlns:a16="http://schemas.microsoft.com/office/drawing/2014/main" id="{A581595A-BFAF-487E-8DE2-97746212BD86}"/>
              </a:ext>
            </a:extLst>
          </p:cNvPr>
          <p:cNvPicPr>
            <a:picLocks noChangeAspect="1"/>
          </p:cNvPicPr>
          <p:nvPr/>
        </p:nvPicPr>
        <p:blipFill rotWithShape="1">
          <a:blip r:embed="rId4"/>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
          <p:cNvSpPr txBox="1">
            <a:spLocks noGrp="1"/>
          </p:cNvSpPr>
          <p:nvPr>
            <p:ph type="subTitle" idx="1"/>
          </p:nvPr>
        </p:nvSpPr>
        <p:spPr>
          <a:xfrm rot="-5400000" flipH="1">
            <a:off x="5516850" y="2457539"/>
            <a:ext cx="1987650" cy="238050"/>
          </a:xfrm>
          <a:prstGeom prst="rect">
            <a:avLst/>
          </a:prstGeom>
          <a:noFill/>
          <a:ln>
            <a:noFill/>
          </a:ln>
        </p:spPr>
        <p:txBody>
          <a:bodyPr spcFirstLastPara="1" wrap="square" lIns="68569" tIns="68569" rIns="68569" bIns="68569" anchor="t" anchorCtr="0">
            <a:noAutofit/>
          </a:bodyPr>
          <a:lstStyle/>
          <a:p>
            <a:pPr marL="0" indent="0">
              <a:buClr>
                <a:schemeClr val="dk1"/>
              </a:buClr>
            </a:pPr>
            <a:r>
              <a:rPr lang="en-US"/>
              <a:t>CREDITS</a:t>
            </a:r>
            <a:endParaRPr/>
          </a:p>
        </p:txBody>
      </p:sp>
      <p:sp>
        <p:nvSpPr>
          <p:cNvPr id="258" name="Google Shape;258;p4"/>
          <p:cNvSpPr txBox="1"/>
          <p:nvPr/>
        </p:nvSpPr>
        <p:spPr>
          <a:xfrm>
            <a:off x="2212200" y="2021872"/>
            <a:ext cx="4555575" cy="1912950"/>
          </a:xfrm>
          <a:prstGeom prst="rect">
            <a:avLst/>
          </a:prstGeom>
          <a:noFill/>
          <a:ln>
            <a:noFill/>
          </a:ln>
        </p:spPr>
        <p:txBody>
          <a:bodyPr spcFirstLastPara="1" wrap="square" lIns="68569" tIns="68569" rIns="68569" bIns="68569" anchor="t" anchorCtr="0">
            <a:noAutofit/>
          </a:bodyPr>
          <a:lstStyle/>
          <a:p>
            <a:pPr>
              <a:spcBef>
                <a:spcPts val="225"/>
              </a:spcBef>
              <a:buSzPts val="2133"/>
            </a:pPr>
            <a:endParaRPr sz="1200">
              <a:solidFill>
                <a:srgbClr val="FF0000"/>
              </a:solidFill>
              <a:latin typeface="Microsoft JhengHei"/>
              <a:ea typeface="Microsoft JhengHei"/>
              <a:cs typeface="Microsoft JhengHei"/>
              <a:sym typeface="Microsoft JhengHei"/>
            </a:endParaRPr>
          </a:p>
        </p:txBody>
      </p:sp>
      <p:sp>
        <p:nvSpPr>
          <p:cNvPr id="259" name="Google Shape;259;p4"/>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100" b="1" dirty="0">
                <a:solidFill>
                  <a:schemeClr val="dk1"/>
                </a:solidFill>
                <a:latin typeface="Microsoft JhengHei"/>
                <a:ea typeface="Microsoft JhengHei"/>
                <a:cs typeface="Microsoft JhengHei"/>
                <a:sym typeface="Microsoft JhengHei"/>
              </a:rPr>
              <a:t>Face Recognition</a:t>
            </a:r>
            <a:endParaRPr sz="1800" b="1" dirty="0">
              <a:solidFill>
                <a:schemeClr val="dk1"/>
              </a:solidFill>
              <a:latin typeface="Microsoft JhengHei"/>
              <a:ea typeface="Microsoft JhengHei"/>
              <a:cs typeface="Microsoft JhengHei"/>
              <a:sym typeface="Microsoft JhengHei"/>
            </a:endParaRPr>
          </a:p>
        </p:txBody>
      </p:sp>
      <p:pic>
        <p:nvPicPr>
          <p:cNvPr id="260" name="Google Shape;260;p4"/>
          <p:cNvPicPr preferRelativeResize="0"/>
          <p:nvPr/>
        </p:nvPicPr>
        <p:blipFill rotWithShape="1">
          <a:blip r:embed="rId3">
            <a:alphaModFix/>
          </a:blip>
          <a:srcRect l="30320" t="5213" r="10196" b="7981"/>
          <a:stretch/>
        </p:blipFill>
        <p:spPr>
          <a:xfrm>
            <a:off x="115162" y="1885152"/>
            <a:ext cx="2507794" cy="2186390"/>
          </a:xfrm>
          <a:prstGeom prst="rect">
            <a:avLst/>
          </a:prstGeom>
          <a:noFill/>
          <a:ln>
            <a:noFill/>
          </a:ln>
        </p:spPr>
      </p:pic>
      <p:pic>
        <p:nvPicPr>
          <p:cNvPr id="261" name="Google Shape;261;p4"/>
          <p:cNvPicPr preferRelativeResize="0"/>
          <p:nvPr/>
        </p:nvPicPr>
        <p:blipFill rotWithShape="1">
          <a:blip r:embed="rId4">
            <a:alphaModFix/>
          </a:blip>
          <a:srcRect l="30868" t="5253" r="10528" b="7050"/>
          <a:stretch/>
        </p:blipFill>
        <p:spPr>
          <a:xfrm>
            <a:off x="4289897" y="1834472"/>
            <a:ext cx="2503289" cy="2186390"/>
          </a:xfrm>
          <a:prstGeom prst="rect">
            <a:avLst/>
          </a:prstGeom>
          <a:noFill/>
          <a:ln>
            <a:noFill/>
          </a:ln>
        </p:spPr>
      </p:pic>
      <p:sp>
        <p:nvSpPr>
          <p:cNvPr id="262" name="Google Shape;262;p4"/>
          <p:cNvSpPr/>
          <p:nvPr/>
        </p:nvSpPr>
        <p:spPr>
          <a:xfrm>
            <a:off x="2682789" y="2362630"/>
            <a:ext cx="1547275" cy="1130073"/>
          </a:xfrm>
          <a:prstGeom prst="rightArrow">
            <a:avLst>
              <a:gd name="adj1" fmla="val 50000"/>
              <a:gd name="adj2" fmla="val 50000"/>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51427" tIns="25706" rIns="51427" bIns="25706" anchor="ctr" anchorCtr="0">
            <a:noAutofit/>
          </a:bodyPr>
          <a:lstStyle/>
          <a:p>
            <a:pPr algn="ctr">
              <a:buSzPts val="2000"/>
            </a:pPr>
            <a:r>
              <a:rPr 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Face</a:t>
            </a:r>
            <a:br>
              <a:rPr 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br>
            <a:r>
              <a:rPr 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recognition</a:t>
            </a:r>
            <a:endParaRPr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endParaRPr>
          </a:p>
        </p:txBody>
      </p:sp>
      <p:sp>
        <p:nvSpPr>
          <p:cNvPr id="8" name="投影片編號版面配置區 15">
            <a:extLst>
              <a:ext uri="{FF2B5EF4-FFF2-40B4-BE49-F238E27FC236}">
                <a16:creationId xmlns:a16="http://schemas.microsoft.com/office/drawing/2014/main" id="{F40C5119-4913-4762-BBD4-FB03098AEFF4}"/>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35</a:t>
            </a:fld>
            <a:endParaRPr lang="es" sz="1400"/>
          </a:p>
        </p:txBody>
      </p:sp>
      <p:pic>
        <p:nvPicPr>
          <p:cNvPr id="2" name="圖片 1" descr="一張含有 個人, 磚塊, 建築物, 正面 的圖片&#10;&#10;自動產生的描述">
            <a:extLst>
              <a:ext uri="{FF2B5EF4-FFF2-40B4-BE49-F238E27FC236}">
                <a16:creationId xmlns:a16="http://schemas.microsoft.com/office/drawing/2014/main" id="{D7423525-FCCD-4A17-B9B6-D7D1DC41B10A}"/>
              </a:ext>
            </a:extLst>
          </p:cNvPr>
          <p:cNvPicPr>
            <a:picLocks noChangeAspect="1"/>
          </p:cNvPicPr>
          <p:nvPr/>
        </p:nvPicPr>
        <p:blipFill rotWithShape="1">
          <a:blip r:embed="rId5"/>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5"/>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100" b="1" dirty="0">
                <a:solidFill>
                  <a:schemeClr val="dk1"/>
                </a:solidFill>
                <a:latin typeface="Microsoft JhengHei"/>
                <a:ea typeface="Microsoft JhengHei"/>
                <a:cs typeface="Microsoft JhengHei"/>
                <a:sym typeface="Microsoft JhengHei"/>
              </a:rPr>
              <a:t>Face Recognition</a:t>
            </a:r>
            <a:endParaRPr sz="1800" b="1" dirty="0">
              <a:solidFill>
                <a:schemeClr val="dk1"/>
              </a:solidFill>
              <a:latin typeface="Microsoft JhengHei"/>
              <a:ea typeface="Microsoft JhengHei"/>
              <a:cs typeface="Microsoft JhengHei"/>
              <a:sym typeface="Microsoft JhengHei"/>
            </a:endParaRPr>
          </a:p>
        </p:txBody>
      </p:sp>
      <p:pic>
        <p:nvPicPr>
          <p:cNvPr id="270" name="Google Shape;270;p5"/>
          <p:cNvPicPr preferRelativeResize="0"/>
          <p:nvPr/>
        </p:nvPicPr>
        <p:blipFill rotWithShape="1">
          <a:blip r:embed="rId3">
            <a:alphaModFix/>
          </a:blip>
          <a:srcRect l="28067" t="5253" r="10527" b="7340"/>
          <a:stretch/>
        </p:blipFill>
        <p:spPr>
          <a:xfrm>
            <a:off x="285750" y="1761523"/>
            <a:ext cx="3575625" cy="2970644"/>
          </a:xfrm>
          <a:prstGeom prst="rect">
            <a:avLst/>
          </a:prstGeom>
          <a:noFill/>
          <a:ln>
            <a:noFill/>
          </a:ln>
        </p:spPr>
      </p:pic>
      <p:sp>
        <p:nvSpPr>
          <p:cNvPr id="271" name="Google Shape;271;p5"/>
          <p:cNvSpPr txBox="1"/>
          <p:nvPr/>
        </p:nvSpPr>
        <p:spPr>
          <a:xfrm>
            <a:off x="4215516" y="1854880"/>
            <a:ext cx="1899485" cy="1898573"/>
          </a:xfrm>
          <a:prstGeom prst="rect">
            <a:avLst/>
          </a:prstGeom>
          <a:noFill/>
          <a:ln>
            <a:noFill/>
          </a:ln>
        </p:spPr>
        <p:txBody>
          <a:bodyPr spcFirstLastPara="1" wrap="square" lIns="51427" tIns="25706" rIns="51427" bIns="25706" anchor="t" anchorCtr="0">
            <a:spAutoFit/>
          </a:bodyPr>
          <a:lstStyle/>
          <a:p>
            <a:pPr>
              <a:lnSpc>
                <a:spcPct val="150000"/>
              </a:lnSpc>
              <a:buSzPts val="2400"/>
            </a:pPr>
            <a:r>
              <a:rPr lang="en-US" sz="1600" dirty="0">
                <a:solidFill>
                  <a:schemeClr val="dk1"/>
                </a:solidFill>
                <a:latin typeface="Calibri"/>
                <a:ea typeface="Calibri"/>
                <a:cs typeface="Calibri"/>
                <a:sym typeface="Calibri"/>
              </a:rPr>
              <a:t>128向量</a:t>
            </a:r>
            <a:r>
              <a:rPr lang="zh-TW" alt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(vector)</a:t>
            </a:r>
            <a:endParaRPr sz="1600" dirty="0">
              <a:solidFill>
                <a:schemeClr val="dk1"/>
              </a:solidFill>
              <a:latin typeface="Calibri"/>
              <a:ea typeface="Calibri"/>
              <a:cs typeface="Calibri"/>
              <a:sym typeface="Calibri"/>
            </a:endParaRPr>
          </a:p>
          <a:p>
            <a:pPr>
              <a:lnSpc>
                <a:spcPct val="150000"/>
              </a:lnSpc>
              <a:buSzPts val="2400"/>
            </a:pPr>
            <a:r>
              <a:rPr lang="en-US" sz="1600" dirty="0">
                <a:solidFill>
                  <a:schemeClr val="dk1"/>
                </a:solidFill>
                <a:latin typeface="Calibri"/>
                <a:ea typeface="Calibri"/>
                <a:cs typeface="Calibri"/>
                <a:sym typeface="Calibri"/>
              </a:rPr>
              <a:t>-0.0488543, </a:t>
            </a:r>
          </a:p>
          <a:p>
            <a:pPr>
              <a:lnSpc>
                <a:spcPct val="150000"/>
              </a:lnSpc>
              <a:buSzPts val="2400"/>
            </a:pPr>
            <a:r>
              <a:rPr lang="en-US" sz="1600" dirty="0">
                <a:solidFill>
                  <a:schemeClr val="dk1"/>
                </a:solidFill>
                <a:latin typeface="Calibri"/>
                <a:ea typeface="Calibri"/>
                <a:cs typeface="Calibri"/>
                <a:sym typeface="Calibri"/>
              </a:rPr>
              <a:t>-0.0077092, </a:t>
            </a:r>
          </a:p>
          <a:p>
            <a:pPr>
              <a:lnSpc>
                <a:spcPct val="150000"/>
              </a:lnSpc>
              <a:buSzPts val="2400"/>
            </a:pPr>
            <a:r>
              <a:rPr lang="zh-TW" alt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0.0874605,</a:t>
            </a:r>
          </a:p>
          <a:p>
            <a:pPr>
              <a:lnSpc>
                <a:spcPct val="150000"/>
              </a:lnSpc>
              <a:buSzPts val="2400"/>
            </a:pPr>
            <a:r>
              <a:rPr lang="zh-TW" alt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0.0305990, </a:t>
            </a:r>
            <a:r>
              <a:rPr lang="en-US" altLang="zh-TW" sz="1600" dirty="0">
                <a:solidFill>
                  <a:schemeClr val="dk1"/>
                </a:solidFill>
                <a:latin typeface="Calibri"/>
                <a:ea typeface="Calibri"/>
                <a:cs typeface="Calibri"/>
                <a:sym typeface="Calibri"/>
              </a:rPr>
              <a:t>… </a:t>
            </a:r>
            <a:endParaRPr sz="1600" dirty="0">
              <a:solidFill>
                <a:schemeClr val="dk1"/>
              </a:solidFill>
              <a:latin typeface="Calibri"/>
              <a:ea typeface="Calibri"/>
              <a:cs typeface="Calibri"/>
              <a:sym typeface="Calibri"/>
            </a:endParaRPr>
          </a:p>
        </p:txBody>
      </p:sp>
      <p:cxnSp>
        <p:nvCxnSpPr>
          <p:cNvPr id="3" name="接點: 肘形 2">
            <a:extLst>
              <a:ext uri="{FF2B5EF4-FFF2-40B4-BE49-F238E27FC236}">
                <a16:creationId xmlns:a16="http://schemas.microsoft.com/office/drawing/2014/main" id="{72F26EF1-C631-4F56-8199-F33175C5C237}"/>
              </a:ext>
            </a:extLst>
          </p:cNvPr>
          <p:cNvCxnSpPr>
            <a:cxnSpLocks/>
          </p:cNvCxnSpPr>
          <p:nvPr/>
        </p:nvCxnSpPr>
        <p:spPr>
          <a:xfrm>
            <a:off x="2571750" y="2469884"/>
            <a:ext cx="14942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接點: 肘形 9">
            <a:extLst>
              <a:ext uri="{FF2B5EF4-FFF2-40B4-BE49-F238E27FC236}">
                <a16:creationId xmlns:a16="http://schemas.microsoft.com/office/drawing/2014/main" id="{86233A53-ECD8-4D4F-9EBD-4FF47BA849A2}"/>
              </a:ext>
            </a:extLst>
          </p:cNvPr>
          <p:cNvCxnSpPr>
            <a:cxnSpLocks/>
          </p:cNvCxnSpPr>
          <p:nvPr/>
        </p:nvCxnSpPr>
        <p:spPr>
          <a:xfrm>
            <a:off x="2642485" y="3178246"/>
            <a:ext cx="1495539" cy="392143"/>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接點: 肘形 19">
            <a:extLst>
              <a:ext uri="{FF2B5EF4-FFF2-40B4-BE49-F238E27FC236}">
                <a16:creationId xmlns:a16="http://schemas.microsoft.com/office/drawing/2014/main" id="{9D1FA4F0-9712-4272-B293-90E9083187BE}"/>
              </a:ext>
            </a:extLst>
          </p:cNvPr>
          <p:cNvCxnSpPr>
            <a:cxnSpLocks/>
          </p:cNvCxnSpPr>
          <p:nvPr/>
        </p:nvCxnSpPr>
        <p:spPr>
          <a:xfrm>
            <a:off x="2789824" y="2900564"/>
            <a:ext cx="1348200" cy="324716"/>
          </a:xfrm>
          <a:prstGeom prst="bentConnector3">
            <a:avLst>
              <a:gd name="adj1" fmla="val 6083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接點: 肘形 51">
            <a:extLst>
              <a:ext uri="{FF2B5EF4-FFF2-40B4-BE49-F238E27FC236}">
                <a16:creationId xmlns:a16="http://schemas.microsoft.com/office/drawing/2014/main" id="{AFB531DE-9297-46A4-8382-BE8BD64BF943}"/>
              </a:ext>
            </a:extLst>
          </p:cNvPr>
          <p:cNvCxnSpPr>
            <a:cxnSpLocks/>
          </p:cNvCxnSpPr>
          <p:nvPr/>
        </p:nvCxnSpPr>
        <p:spPr>
          <a:xfrm>
            <a:off x="3023529" y="2675958"/>
            <a:ext cx="1042471" cy="126229"/>
          </a:xfrm>
          <a:prstGeom prst="bentConnector3">
            <a:avLst>
              <a:gd name="adj1" fmla="val 71929"/>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投影片編號版面配置區 15">
            <a:extLst>
              <a:ext uri="{FF2B5EF4-FFF2-40B4-BE49-F238E27FC236}">
                <a16:creationId xmlns:a16="http://schemas.microsoft.com/office/drawing/2014/main" id="{CA521BCC-84CC-44B1-870A-40AA20C4D44C}"/>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36</a:t>
            </a:fld>
            <a:endParaRPr lang="es" sz="1400"/>
          </a:p>
        </p:txBody>
      </p:sp>
      <p:pic>
        <p:nvPicPr>
          <p:cNvPr id="2" name="圖片 1" descr="一張含有 個人, 磚塊, 建築物, 正面 的圖片&#10;&#10;自動產生的描述">
            <a:extLst>
              <a:ext uri="{FF2B5EF4-FFF2-40B4-BE49-F238E27FC236}">
                <a16:creationId xmlns:a16="http://schemas.microsoft.com/office/drawing/2014/main" id="{858514C2-1B76-496E-B258-ED90CB81B419}"/>
              </a:ext>
            </a:extLst>
          </p:cNvPr>
          <p:cNvPicPr>
            <a:picLocks noChangeAspect="1"/>
          </p:cNvPicPr>
          <p:nvPr/>
        </p:nvPicPr>
        <p:blipFill rotWithShape="1">
          <a:blip r:embed="rId4"/>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6"/>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100" b="1" dirty="0">
                <a:solidFill>
                  <a:schemeClr val="dk1"/>
                </a:solidFill>
                <a:latin typeface="Microsoft JhengHei"/>
                <a:ea typeface="Microsoft JhengHei"/>
                <a:cs typeface="Microsoft JhengHei"/>
                <a:sym typeface="Microsoft JhengHei"/>
              </a:rPr>
              <a:t>Face Recognition</a:t>
            </a:r>
            <a:endParaRPr sz="1800" b="1" dirty="0">
              <a:solidFill>
                <a:schemeClr val="dk1"/>
              </a:solidFill>
              <a:latin typeface="Microsoft JhengHei"/>
              <a:ea typeface="Microsoft JhengHei"/>
              <a:cs typeface="Microsoft JhengHei"/>
              <a:sym typeface="Microsoft JhengHei"/>
            </a:endParaRPr>
          </a:p>
        </p:txBody>
      </p:sp>
      <p:pic>
        <p:nvPicPr>
          <p:cNvPr id="7" name="圖片 6">
            <a:extLst>
              <a:ext uri="{FF2B5EF4-FFF2-40B4-BE49-F238E27FC236}">
                <a16:creationId xmlns:a16="http://schemas.microsoft.com/office/drawing/2014/main" id="{724A29FF-20D7-41E8-9A18-241E5AA5F1BE}"/>
              </a:ext>
            </a:extLst>
          </p:cNvPr>
          <p:cNvPicPr>
            <a:picLocks noChangeAspect="1"/>
          </p:cNvPicPr>
          <p:nvPr/>
        </p:nvPicPr>
        <p:blipFill>
          <a:blip r:embed="rId3"/>
          <a:stretch>
            <a:fillRect/>
          </a:stretch>
        </p:blipFill>
        <p:spPr>
          <a:xfrm>
            <a:off x="2247900" y="3539133"/>
            <a:ext cx="2218452" cy="739484"/>
          </a:xfrm>
          <a:prstGeom prst="rect">
            <a:avLst/>
          </a:prstGeom>
        </p:spPr>
      </p:pic>
      <p:sp>
        <p:nvSpPr>
          <p:cNvPr id="29" name="矩形 28">
            <a:extLst>
              <a:ext uri="{FF2B5EF4-FFF2-40B4-BE49-F238E27FC236}">
                <a16:creationId xmlns:a16="http://schemas.microsoft.com/office/drawing/2014/main" id="{29F05B95-5406-4A46-8418-C0BEAEE48988}"/>
              </a:ext>
            </a:extLst>
          </p:cNvPr>
          <p:cNvSpPr/>
          <p:nvPr/>
        </p:nvSpPr>
        <p:spPr>
          <a:xfrm>
            <a:off x="1813166" y="2105538"/>
            <a:ext cx="254524" cy="145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88">
              <a:ln>
                <a:solidFill>
                  <a:schemeClr val="bg1"/>
                </a:solidFill>
              </a:ln>
              <a:solidFill>
                <a:schemeClr val="bg1"/>
              </a:solidFill>
            </a:endParaRPr>
          </a:p>
        </p:txBody>
      </p:sp>
      <p:sp>
        <p:nvSpPr>
          <p:cNvPr id="30" name="矩形 29">
            <a:extLst>
              <a:ext uri="{FF2B5EF4-FFF2-40B4-BE49-F238E27FC236}">
                <a16:creationId xmlns:a16="http://schemas.microsoft.com/office/drawing/2014/main" id="{41A7C519-5BD4-4F99-AF38-4C83A13BC132}"/>
              </a:ext>
            </a:extLst>
          </p:cNvPr>
          <p:cNvSpPr/>
          <p:nvPr/>
        </p:nvSpPr>
        <p:spPr>
          <a:xfrm>
            <a:off x="3750034" y="2105538"/>
            <a:ext cx="254524" cy="145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88">
              <a:ln>
                <a:solidFill>
                  <a:schemeClr val="bg1"/>
                </a:solidFill>
              </a:ln>
              <a:solidFill>
                <a:schemeClr val="bg1"/>
              </a:solidFill>
            </a:endParaRPr>
          </a:p>
        </p:txBody>
      </p:sp>
      <p:sp>
        <p:nvSpPr>
          <p:cNvPr id="32" name="文字方塊 31">
            <a:extLst>
              <a:ext uri="{FF2B5EF4-FFF2-40B4-BE49-F238E27FC236}">
                <a16:creationId xmlns:a16="http://schemas.microsoft.com/office/drawing/2014/main" id="{E0FCAC4E-18C7-47AC-94FF-15359EA0CDC7}"/>
              </a:ext>
            </a:extLst>
          </p:cNvPr>
          <p:cNvSpPr txBox="1"/>
          <p:nvPr/>
        </p:nvSpPr>
        <p:spPr>
          <a:xfrm>
            <a:off x="837932" y="1926989"/>
            <a:ext cx="1256711" cy="369332"/>
          </a:xfrm>
          <a:prstGeom prst="rect">
            <a:avLst/>
          </a:prstGeom>
          <a:solidFill>
            <a:schemeClr val="bg1"/>
          </a:solidFill>
        </p:spPr>
        <p:txBody>
          <a:bodyPr wrap="square" rtlCol="0">
            <a:spAutoFit/>
          </a:bodyPr>
          <a:lstStyle/>
          <a:p>
            <a:pPr algn="ctr"/>
            <a:r>
              <a:rPr lang="en-US" altLang="zh-TW" sz="1800" dirty="0">
                <a:solidFill>
                  <a:srgbClr val="8E714E"/>
                </a:solidFill>
              </a:rPr>
              <a:t>Title</a:t>
            </a:r>
            <a:endParaRPr lang="zh-TW" altLang="en-US" sz="1800" dirty="0">
              <a:solidFill>
                <a:srgbClr val="8E714E"/>
              </a:solidFill>
            </a:endParaRPr>
          </a:p>
        </p:txBody>
      </p:sp>
      <p:sp>
        <p:nvSpPr>
          <p:cNvPr id="33" name="文字方塊 32">
            <a:extLst>
              <a:ext uri="{FF2B5EF4-FFF2-40B4-BE49-F238E27FC236}">
                <a16:creationId xmlns:a16="http://schemas.microsoft.com/office/drawing/2014/main" id="{48AC57B9-EE4C-4F72-8C6A-7435ECEC0564}"/>
              </a:ext>
            </a:extLst>
          </p:cNvPr>
          <p:cNvSpPr txBox="1"/>
          <p:nvPr/>
        </p:nvSpPr>
        <p:spPr>
          <a:xfrm>
            <a:off x="4333177" y="1926989"/>
            <a:ext cx="1808109" cy="369332"/>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algn="ctr">
              <a:defRPr sz="3200">
                <a:solidFill>
                  <a:srgbClr val="8E714E"/>
                </a:solidFill>
              </a:defRPr>
            </a:lvl1pPr>
          </a:lstStyle>
          <a:p>
            <a:r>
              <a:rPr lang="en-US" altLang="zh-TW" sz="1800" dirty="0"/>
              <a:t>Vector</a:t>
            </a:r>
            <a:endParaRPr lang="zh-TW" altLang="en-US" sz="1800" dirty="0"/>
          </a:p>
        </p:txBody>
      </p:sp>
      <p:sp>
        <p:nvSpPr>
          <p:cNvPr id="34" name="文字方塊 33">
            <a:extLst>
              <a:ext uri="{FF2B5EF4-FFF2-40B4-BE49-F238E27FC236}">
                <a16:creationId xmlns:a16="http://schemas.microsoft.com/office/drawing/2014/main" id="{CD73CDA8-4168-471C-ABD6-57E18C79565F}"/>
              </a:ext>
            </a:extLst>
          </p:cNvPr>
          <p:cNvSpPr txBox="1"/>
          <p:nvPr/>
        </p:nvSpPr>
        <p:spPr>
          <a:xfrm>
            <a:off x="2495998" y="2087343"/>
            <a:ext cx="1613087" cy="38303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algn="ctr">
              <a:defRPr sz="3200">
                <a:solidFill>
                  <a:srgbClr val="8E714E"/>
                </a:solidFill>
              </a:defRPr>
            </a:lvl1pPr>
          </a:lstStyle>
          <a:p>
            <a:r>
              <a:rPr lang="en-US" altLang="zh-TW" sz="1800" dirty="0" err="1"/>
              <a:t>Image_url</a:t>
            </a:r>
            <a:endParaRPr lang="zh-TW" altLang="en-US" sz="1800" dirty="0"/>
          </a:p>
        </p:txBody>
      </p:sp>
      <p:sp>
        <p:nvSpPr>
          <p:cNvPr id="38" name="文字方塊 37">
            <a:extLst>
              <a:ext uri="{FF2B5EF4-FFF2-40B4-BE49-F238E27FC236}">
                <a16:creationId xmlns:a16="http://schemas.microsoft.com/office/drawing/2014/main" id="{36661303-80CF-4CE9-9C66-54BA61686608}"/>
              </a:ext>
            </a:extLst>
          </p:cNvPr>
          <p:cNvSpPr txBox="1"/>
          <p:nvPr/>
        </p:nvSpPr>
        <p:spPr>
          <a:xfrm>
            <a:off x="291642" y="1279247"/>
            <a:ext cx="1968958" cy="461665"/>
          </a:xfrm>
          <a:prstGeom prst="rect">
            <a:avLst/>
          </a:prstGeom>
          <a:noFill/>
        </p:spPr>
        <p:txBody>
          <a:bodyPr wrap="square" rtlCol="0">
            <a:spAutoFit/>
          </a:bodyPr>
          <a:lstStyle/>
          <a:p>
            <a:r>
              <a:rPr lang="zh-TW" altLang="en-US" sz="2400" b="1" u="sng" dirty="0">
                <a:solidFill>
                  <a:srgbClr val="FF0000"/>
                </a:solidFill>
                <a:latin typeface="Microsoft JhengHei"/>
                <a:ea typeface="Microsoft JhengHei"/>
              </a:rPr>
              <a:t>貼文</a:t>
            </a:r>
            <a:r>
              <a:rPr lang="zh-TW" altLang="en-US" sz="2400" b="1" dirty="0">
                <a:solidFill>
                  <a:srgbClr val="FF0000"/>
                </a:solidFill>
                <a:latin typeface="Microsoft JhengHei"/>
                <a:ea typeface="Microsoft JhengHei"/>
              </a:rPr>
              <a:t> </a:t>
            </a:r>
            <a:r>
              <a:rPr lang="zh-TW" altLang="en-US" sz="1600" dirty="0">
                <a:solidFill>
                  <a:schemeClr val="dk1"/>
                </a:solidFill>
                <a:latin typeface="Microsoft JhengHei"/>
                <a:ea typeface="Microsoft JhengHei"/>
              </a:rPr>
              <a:t>人臉向量：</a:t>
            </a:r>
          </a:p>
        </p:txBody>
      </p:sp>
      <p:cxnSp>
        <p:nvCxnSpPr>
          <p:cNvPr id="10" name="直線接點 9">
            <a:extLst>
              <a:ext uri="{FF2B5EF4-FFF2-40B4-BE49-F238E27FC236}">
                <a16:creationId xmlns:a16="http://schemas.microsoft.com/office/drawing/2014/main" id="{A1AC2694-9298-48F8-8D5C-E599D1F40E05}"/>
              </a:ext>
            </a:extLst>
          </p:cNvPr>
          <p:cNvCxnSpPr>
            <a:cxnSpLocks/>
            <a:stCxn id="21" idx="2"/>
          </p:cNvCxnSpPr>
          <p:nvPr/>
        </p:nvCxnSpPr>
        <p:spPr>
          <a:xfrm>
            <a:off x="3362326" y="2978150"/>
            <a:ext cx="0" cy="425450"/>
          </a:xfrm>
          <a:prstGeom prst="line">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1" name="矩形 20">
            <a:extLst>
              <a:ext uri="{FF2B5EF4-FFF2-40B4-BE49-F238E27FC236}">
                <a16:creationId xmlns:a16="http://schemas.microsoft.com/office/drawing/2014/main" id="{1936051D-898A-493D-89C7-25130E7FAF06}"/>
              </a:ext>
            </a:extLst>
          </p:cNvPr>
          <p:cNvSpPr/>
          <p:nvPr/>
        </p:nvSpPr>
        <p:spPr>
          <a:xfrm>
            <a:off x="381004" y="1809750"/>
            <a:ext cx="5962644" cy="1168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7367E9E4-6214-49C8-BF13-838FFB29AB86}"/>
              </a:ext>
            </a:extLst>
          </p:cNvPr>
          <p:cNvSpPr txBox="1"/>
          <p:nvPr/>
        </p:nvSpPr>
        <p:spPr>
          <a:xfrm>
            <a:off x="510755" y="2222876"/>
            <a:ext cx="2218429" cy="276999"/>
          </a:xfrm>
          <a:prstGeom prst="rect">
            <a:avLst/>
          </a:prstGeom>
          <a:noFill/>
        </p:spPr>
        <p:txBody>
          <a:bodyPr wrap="square" rtlCol="0">
            <a:spAutoFit/>
          </a:bodyPr>
          <a:lstStyle/>
          <a:p>
            <a:r>
              <a:rPr lang="en-US" altLang="zh-TW" sz="1200" dirty="0"/>
              <a:t>[</a:t>
            </a:r>
            <a:r>
              <a:rPr lang="zh-TW" altLang="en-US" sz="1200" dirty="0"/>
              <a:t>正妹</a:t>
            </a:r>
            <a:r>
              <a:rPr lang="en-US" altLang="zh-TW" sz="1200" dirty="0"/>
              <a:t>] </a:t>
            </a:r>
            <a:r>
              <a:rPr lang="zh-TW" altLang="en-US" sz="1200" dirty="0"/>
              <a:t>防疫期間多洗手 乳</a:t>
            </a:r>
          </a:p>
        </p:txBody>
      </p:sp>
      <p:sp>
        <p:nvSpPr>
          <p:cNvPr id="41" name="文字方塊 40">
            <a:extLst>
              <a:ext uri="{FF2B5EF4-FFF2-40B4-BE49-F238E27FC236}">
                <a16:creationId xmlns:a16="http://schemas.microsoft.com/office/drawing/2014/main" id="{866F567B-239F-4C6F-A47A-43DB37AE8E56}"/>
              </a:ext>
            </a:extLst>
          </p:cNvPr>
          <p:cNvSpPr txBox="1"/>
          <p:nvPr/>
        </p:nvSpPr>
        <p:spPr>
          <a:xfrm>
            <a:off x="2177389" y="2572625"/>
            <a:ext cx="2359473" cy="276999"/>
          </a:xfrm>
          <a:prstGeom prst="rect">
            <a:avLst/>
          </a:prstGeom>
          <a:noFill/>
        </p:spPr>
        <p:txBody>
          <a:bodyPr wrap="square" rtlCol="0">
            <a:spAutoFit/>
          </a:bodyPr>
          <a:lstStyle/>
          <a:p>
            <a:r>
              <a:rPr lang="en-US" altLang="zh-TW" sz="1200" dirty="0"/>
              <a:t>https://i.imgur.com/PCevfqa.jpg</a:t>
            </a:r>
            <a:endParaRPr lang="zh-TW" altLang="en-US" sz="1200" dirty="0"/>
          </a:p>
        </p:txBody>
      </p:sp>
      <p:sp>
        <p:nvSpPr>
          <p:cNvPr id="42" name="文字方塊 41">
            <a:extLst>
              <a:ext uri="{FF2B5EF4-FFF2-40B4-BE49-F238E27FC236}">
                <a16:creationId xmlns:a16="http://schemas.microsoft.com/office/drawing/2014/main" id="{7B7BD3CA-0884-4CDA-AFC1-F8BF2604E8B8}"/>
              </a:ext>
            </a:extLst>
          </p:cNvPr>
          <p:cNvSpPr txBox="1"/>
          <p:nvPr/>
        </p:nvSpPr>
        <p:spPr>
          <a:xfrm>
            <a:off x="4157087" y="2210006"/>
            <a:ext cx="2359473" cy="276999"/>
          </a:xfrm>
          <a:prstGeom prst="rect">
            <a:avLst/>
          </a:prstGeom>
          <a:noFill/>
        </p:spPr>
        <p:txBody>
          <a:bodyPr wrap="square" rtlCol="0">
            <a:spAutoFit/>
          </a:bodyPr>
          <a:lstStyle/>
          <a:p>
            <a:r>
              <a:rPr lang="en-US" altLang="zh-TW" sz="1200" dirty="0"/>
              <a:t>[-0.5885, 0.6553, -0.0021, … ]</a:t>
            </a:r>
            <a:endParaRPr lang="zh-TW" altLang="en-US" sz="1200" dirty="0"/>
          </a:p>
        </p:txBody>
      </p:sp>
      <p:sp>
        <p:nvSpPr>
          <p:cNvPr id="16" name="投影片編號版面配置區 15">
            <a:extLst>
              <a:ext uri="{FF2B5EF4-FFF2-40B4-BE49-F238E27FC236}">
                <a16:creationId xmlns:a16="http://schemas.microsoft.com/office/drawing/2014/main" id="{A2F630CD-D60E-44CA-9B31-D54101DD6F3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37</a:t>
            </a:fld>
            <a:endParaRPr lang="es" sz="1400"/>
          </a:p>
        </p:txBody>
      </p:sp>
      <p:pic>
        <p:nvPicPr>
          <p:cNvPr id="2" name="圖片 1" descr="一張含有 個人, 磚塊, 建築物, 正面 的圖片&#10;&#10;自動產生的描述">
            <a:extLst>
              <a:ext uri="{FF2B5EF4-FFF2-40B4-BE49-F238E27FC236}">
                <a16:creationId xmlns:a16="http://schemas.microsoft.com/office/drawing/2014/main" id="{5F15F76D-FB64-4A97-965E-6AC1146CF80C}"/>
              </a:ext>
            </a:extLst>
          </p:cNvPr>
          <p:cNvPicPr>
            <a:picLocks noChangeAspect="1"/>
          </p:cNvPicPr>
          <p:nvPr/>
        </p:nvPicPr>
        <p:blipFill rotWithShape="1">
          <a:blip r:embed="rId4"/>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25"/>
          <p:cNvSpPr txBox="1"/>
          <p:nvPr/>
        </p:nvSpPr>
        <p:spPr>
          <a:xfrm>
            <a:off x="2368013" y="1016388"/>
            <a:ext cx="2121975" cy="638775"/>
          </a:xfrm>
          <a:prstGeom prst="rect">
            <a:avLst/>
          </a:prstGeom>
          <a:noFill/>
          <a:ln>
            <a:noFill/>
          </a:ln>
        </p:spPr>
        <p:txBody>
          <a:bodyPr spcFirstLastPara="1" wrap="square" lIns="68569" tIns="68569" rIns="68569" bIns="68569" anchor="b" anchorCtr="0">
            <a:noAutofit/>
          </a:bodyPr>
          <a:lstStyle/>
          <a:p>
            <a:pPr algn="ctr">
              <a:buSzPts val="3733"/>
            </a:pPr>
            <a:r>
              <a:rPr lang="en-US" sz="2100" b="1">
                <a:solidFill>
                  <a:schemeClr val="dk1"/>
                </a:solidFill>
                <a:latin typeface="Microsoft JhengHei"/>
                <a:ea typeface="Microsoft JhengHei"/>
                <a:cs typeface="Microsoft JhengHei"/>
                <a:sym typeface="Microsoft JhengHei"/>
              </a:rPr>
              <a:t>Face Recognition</a:t>
            </a:r>
            <a:endParaRPr sz="1800" b="1">
              <a:solidFill>
                <a:schemeClr val="dk1"/>
              </a:solidFill>
              <a:latin typeface="Microsoft JhengHei"/>
              <a:ea typeface="Microsoft JhengHei"/>
              <a:cs typeface="Microsoft JhengHei"/>
              <a:sym typeface="Microsoft JhengHei"/>
            </a:endParaRPr>
          </a:p>
        </p:txBody>
      </p:sp>
      <p:pic>
        <p:nvPicPr>
          <p:cNvPr id="2" name="圖片 1">
            <a:extLst>
              <a:ext uri="{FF2B5EF4-FFF2-40B4-BE49-F238E27FC236}">
                <a16:creationId xmlns:a16="http://schemas.microsoft.com/office/drawing/2014/main" id="{84B3F83A-3D0C-400B-9963-52EFA7759E39}"/>
              </a:ext>
            </a:extLst>
          </p:cNvPr>
          <p:cNvPicPr>
            <a:picLocks noChangeAspect="1"/>
          </p:cNvPicPr>
          <p:nvPr/>
        </p:nvPicPr>
        <p:blipFill>
          <a:blip r:embed="rId3"/>
          <a:stretch>
            <a:fillRect/>
          </a:stretch>
        </p:blipFill>
        <p:spPr>
          <a:xfrm>
            <a:off x="2789083" y="3817036"/>
            <a:ext cx="2218452" cy="739484"/>
          </a:xfrm>
          <a:prstGeom prst="rect">
            <a:avLst/>
          </a:prstGeom>
        </p:spPr>
      </p:pic>
      <p:sp>
        <p:nvSpPr>
          <p:cNvPr id="8" name="Google Shape;271;p5">
            <a:extLst>
              <a:ext uri="{FF2B5EF4-FFF2-40B4-BE49-F238E27FC236}">
                <a16:creationId xmlns:a16="http://schemas.microsoft.com/office/drawing/2014/main" id="{588AFA83-55A5-4983-86D2-B4DDDFF8DE1B}"/>
              </a:ext>
            </a:extLst>
          </p:cNvPr>
          <p:cNvSpPr txBox="1"/>
          <p:nvPr/>
        </p:nvSpPr>
        <p:spPr>
          <a:xfrm>
            <a:off x="3076274" y="1832386"/>
            <a:ext cx="2761864" cy="882911"/>
          </a:xfrm>
          <a:prstGeom prst="rect">
            <a:avLst/>
          </a:prstGeom>
          <a:noFill/>
          <a:ln>
            <a:noFill/>
          </a:ln>
        </p:spPr>
        <p:txBody>
          <a:bodyPr spcFirstLastPara="1" wrap="square" lIns="51427" tIns="25706" rIns="51427" bIns="25706" anchor="t" anchorCtr="0">
            <a:spAutoFit/>
          </a:bodyPr>
          <a:lstStyle/>
          <a:p>
            <a:pPr>
              <a:buSzPts val="2400"/>
            </a:pPr>
            <a:r>
              <a:rPr lang="en-US" sz="1800" dirty="0">
                <a:solidFill>
                  <a:schemeClr val="dk1"/>
                </a:solidFill>
                <a:latin typeface="Calibri"/>
                <a:ea typeface="Calibri"/>
                <a:cs typeface="Calibri"/>
                <a:sym typeface="Calibri"/>
              </a:rPr>
              <a:t>128向量 (vector)</a:t>
            </a:r>
            <a:endParaRPr sz="1800" dirty="0">
              <a:solidFill>
                <a:schemeClr val="dk1"/>
              </a:solidFill>
              <a:latin typeface="Calibri"/>
              <a:ea typeface="Calibri"/>
              <a:cs typeface="Calibri"/>
              <a:sym typeface="Calibri"/>
            </a:endParaRPr>
          </a:p>
          <a:p>
            <a:pPr>
              <a:buSzPts val="2400"/>
            </a:pPr>
            <a:r>
              <a:rPr lang="en-US" sz="1800" dirty="0">
                <a:solidFill>
                  <a:schemeClr val="dk1"/>
                </a:solidFill>
                <a:latin typeface="Calibri"/>
                <a:ea typeface="Calibri"/>
                <a:cs typeface="Calibri"/>
                <a:sym typeface="Calibri"/>
              </a:rPr>
              <a:t>[-0.5478513, -0.7709002, </a:t>
            </a:r>
          </a:p>
          <a:p>
            <a:pPr>
              <a:buSzPts val="2400"/>
            </a:pPr>
            <a:r>
              <a:rPr lang="en-US" sz="1800" dirty="0">
                <a:solidFill>
                  <a:schemeClr val="dk1"/>
                </a:solidFill>
                <a:latin typeface="Calibri"/>
                <a:ea typeface="Calibri"/>
                <a:cs typeface="Calibri"/>
                <a:sym typeface="Calibri"/>
              </a:rPr>
              <a:t>0.0775605, …… , 0.1345910]</a:t>
            </a:r>
            <a:endParaRPr sz="1800" dirty="0">
              <a:solidFill>
                <a:schemeClr val="dk1"/>
              </a:solidFill>
              <a:latin typeface="Calibri"/>
              <a:ea typeface="Calibri"/>
              <a:cs typeface="Calibri"/>
              <a:sym typeface="Calibri"/>
            </a:endParaRPr>
          </a:p>
        </p:txBody>
      </p:sp>
      <p:grpSp>
        <p:nvGrpSpPr>
          <p:cNvPr id="15" name="群組 14">
            <a:extLst>
              <a:ext uri="{FF2B5EF4-FFF2-40B4-BE49-F238E27FC236}">
                <a16:creationId xmlns:a16="http://schemas.microsoft.com/office/drawing/2014/main" id="{B7A5F9C3-FD95-42DF-9DAD-A5211FF7C6FF}"/>
              </a:ext>
            </a:extLst>
          </p:cNvPr>
          <p:cNvGrpSpPr/>
          <p:nvPr/>
        </p:nvGrpSpPr>
        <p:grpSpPr>
          <a:xfrm>
            <a:off x="3505707" y="2906465"/>
            <a:ext cx="785204" cy="917440"/>
            <a:chOff x="5483796" y="3882735"/>
            <a:chExt cx="1395919" cy="1631004"/>
          </a:xfrm>
        </p:grpSpPr>
        <p:sp>
          <p:nvSpPr>
            <p:cNvPr id="16" name="箭號: 向右 15">
              <a:extLst>
                <a:ext uri="{FF2B5EF4-FFF2-40B4-BE49-F238E27FC236}">
                  <a16:creationId xmlns:a16="http://schemas.microsoft.com/office/drawing/2014/main" id="{74CE49E3-46B1-44AB-8818-65D811C35AA1}"/>
                </a:ext>
              </a:extLst>
            </p:cNvPr>
            <p:cNvSpPr/>
            <p:nvPr/>
          </p:nvSpPr>
          <p:spPr>
            <a:xfrm rot="5400000">
              <a:off x="5366254" y="4000277"/>
              <a:ext cx="1631004" cy="1395919"/>
            </a:xfrm>
            <a:prstGeom prst="rightArrow">
              <a:avLst>
                <a:gd name="adj1" fmla="val 68119"/>
                <a:gd name="adj2" fmla="val 5209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88"/>
            </a:p>
          </p:txBody>
        </p:sp>
        <p:sp>
          <p:nvSpPr>
            <p:cNvPr id="17" name="文字方塊 16">
              <a:extLst>
                <a:ext uri="{FF2B5EF4-FFF2-40B4-BE49-F238E27FC236}">
                  <a16:creationId xmlns:a16="http://schemas.microsoft.com/office/drawing/2014/main" id="{8B0A0212-FC7A-4755-8AFD-687B95FFDF12}"/>
                </a:ext>
              </a:extLst>
            </p:cNvPr>
            <p:cNvSpPr txBox="1"/>
            <p:nvPr/>
          </p:nvSpPr>
          <p:spPr>
            <a:xfrm>
              <a:off x="5783432" y="3895394"/>
              <a:ext cx="796646" cy="1272144"/>
            </a:xfrm>
            <a:prstGeom prst="rect">
              <a:avLst/>
            </a:prstGeom>
            <a:noFill/>
          </p:spPr>
          <p:txBody>
            <a:bodyPr wrap="square" rtlCol="0">
              <a:spAutoFit/>
            </a:bodyPr>
            <a:lstStyle/>
            <a:p>
              <a:r>
                <a:rPr lang="zh-TW" altLang="en-US" sz="2025" dirty="0">
                  <a:solidFill>
                    <a:schemeClr val="dk1"/>
                  </a:solidFill>
                  <a:latin typeface="Microsoft JhengHei"/>
                  <a:ea typeface="Microsoft JhengHei"/>
                </a:rPr>
                <a:t>存</a:t>
              </a:r>
              <a:endParaRPr lang="en-US" altLang="zh-TW" sz="2025" dirty="0">
                <a:solidFill>
                  <a:schemeClr val="dk1"/>
                </a:solidFill>
                <a:latin typeface="Microsoft JhengHei"/>
                <a:ea typeface="Microsoft JhengHei"/>
              </a:endParaRPr>
            </a:p>
            <a:p>
              <a:r>
                <a:rPr lang="zh-TW" altLang="en-US" sz="2025" dirty="0">
                  <a:solidFill>
                    <a:schemeClr val="dk1"/>
                  </a:solidFill>
                  <a:latin typeface="Microsoft JhengHei"/>
                  <a:ea typeface="Microsoft JhengHei"/>
                </a:rPr>
                <a:t>入</a:t>
              </a:r>
            </a:p>
          </p:txBody>
        </p:sp>
      </p:grpSp>
      <p:grpSp>
        <p:nvGrpSpPr>
          <p:cNvPr id="10" name="群組 9">
            <a:extLst>
              <a:ext uri="{FF2B5EF4-FFF2-40B4-BE49-F238E27FC236}">
                <a16:creationId xmlns:a16="http://schemas.microsoft.com/office/drawing/2014/main" id="{697F965C-A48F-4A8B-ABFA-02359917278C}"/>
              </a:ext>
            </a:extLst>
          </p:cNvPr>
          <p:cNvGrpSpPr/>
          <p:nvPr/>
        </p:nvGrpSpPr>
        <p:grpSpPr>
          <a:xfrm>
            <a:off x="1353255" y="1582740"/>
            <a:ext cx="1892538" cy="1782445"/>
            <a:chOff x="3142121" y="1848890"/>
            <a:chExt cx="2310589" cy="2176177"/>
          </a:xfrm>
        </p:grpSpPr>
        <p:grpSp>
          <p:nvGrpSpPr>
            <p:cNvPr id="6" name="群組 5">
              <a:extLst>
                <a:ext uri="{FF2B5EF4-FFF2-40B4-BE49-F238E27FC236}">
                  <a16:creationId xmlns:a16="http://schemas.microsoft.com/office/drawing/2014/main" id="{3B166F39-F789-44B0-8208-23B258892A5B}"/>
                </a:ext>
              </a:extLst>
            </p:cNvPr>
            <p:cNvGrpSpPr/>
            <p:nvPr/>
          </p:nvGrpSpPr>
          <p:grpSpPr>
            <a:xfrm>
              <a:off x="3142121" y="1848890"/>
              <a:ext cx="2310589" cy="2176177"/>
              <a:chOff x="1224463" y="1785990"/>
              <a:chExt cx="2310589" cy="2176177"/>
            </a:xfrm>
          </p:grpSpPr>
          <p:sp>
            <p:nvSpPr>
              <p:cNvPr id="3" name="文字方塊 2">
                <a:extLst>
                  <a:ext uri="{FF2B5EF4-FFF2-40B4-BE49-F238E27FC236}">
                    <a16:creationId xmlns:a16="http://schemas.microsoft.com/office/drawing/2014/main" id="{E0672C23-B799-4F1C-BC63-8A450892D43C}"/>
                  </a:ext>
                </a:extLst>
              </p:cNvPr>
              <p:cNvSpPr txBox="1"/>
              <p:nvPr/>
            </p:nvSpPr>
            <p:spPr>
              <a:xfrm>
                <a:off x="1225485" y="3733109"/>
                <a:ext cx="2309567" cy="229058"/>
              </a:xfrm>
              <a:prstGeom prst="rect">
                <a:avLst/>
              </a:prstGeom>
              <a:noFill/>
            </p:spPr>
            <p:txBody>
              <a:bodyPr wrap="square" rtlCol="0">
                <a:spAutoFit/>
              </a:bodyPr>
              <a:lstStyle/>
              <a:p>
                <a:r>
                  <a:rPr lang="en-US" altLang="zh-TW" sz="619" dirty="0"/>
                  <a:t>(https://reurl.cc/Q3XNKb)</a:t>
                </a:r>
                <a:endParaRPr lang="zh-TW" altLang="en-US" sz="619" dirty="0"/>
              </a:p>
            </p:txBody>
          </p:sp>
          <p:pic>
            <p:nvPicPr>
              <p:cNvPr id="5" name="圖片 4">
                <a:extLst>
                  <a:ext uri="{FF2B5EF4-FFF2-40B4-BE49-F238E27FC236}">
                    <a16:creationId xmlns:a16="http://schemas.microsoft.com/office/drawing/2014/main" id="{6EDFD4D1-A285-42EA-918B-EDF80B8440EB}"/>
                  </a:ext>
                </a:extLst>
              </p:cNvPr>
              <p:cNvPicPr>
                <a:picLocks noChangeAspect="1"/>
              </p:cNvPicPr>
              <p:nvPr/>
            </p:nvPicPr>
            <p:blipFill rotWithShape="1">
              <a:blip r:embed="rId4"/>
              <a:srcRect t="6558" b="21770"/>
              <a:stretch/>
            </p:blipFill>
            <p:spPr>
              <a:xfrm>
                <a:off x="1224463" y="1785990"/>
                <a:ext cx="1811125" cy="1947119"/>
              </a:xfrm>
              <a:prstGeom prst="rect">
                <a:avLst/>
              </a:prstGeom>
            </p:spPr>
          </p:pic>
        </p:grpSp>
        <p:sp>
          <p:nvSpPr>
            <p:cNvPr id="9" name="矩形 8">
              <a:extLst>
                <a:ext uri="{FF2B5EF4-FFF2-40B4-BE49-F238E27FC236}">
                  <a16:creationId xmlns:a16="http://schemas.microsoft.com/office/drawing/2014/main" id="{D17AEFDB-8DBC-423A-AF14-8BB75C13FCDD}"/>
                </a:ext>
              </a:extLst>
            </p:cNvPr>
            <p:cNvSpPr/>
            <p:nvPr/>
          </p:nvSpPr>
          <p:spPr>
            <a:xfrm>
              <a:off x="3601039" y="2460396"/>
              <a:ext cx="678730" cy="702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88"/>
            </a:p>
          </p:txBody>
        </p:sp>
      </p:grpSp>
      <p:sp>
        <p:nvSpPr>
          <p:cNvPr id="11" name="文字方塊 10">
            <a:extLst>
              <a:ext uri="{FF2B5EF4-FFF2-40B4-BE49-F238E27FC236}">
                <a16:creationId xmlns:a16="http://schemas.microsoft.com/office/drawing/2014/main" id="{E9F0913A-55AD-4536-9EF0-81AA2D85451E}"/>
              </a:ext>
            </a:extLst>
          </p:cNvPr>
          <p:cNvSpPr txBox="1"/>
          <p:nvPr/>
        </p:nvSpPr>
        <p:spPr>
          <a:xfrm>
            <a:off x="291642" y="1279247"/>
            <a:ext cx="1483441" cy="400110"/>
          </a:xfrm>
          <a:prstGeom prst="rect">
            <a:avLst/>
          </a:prstGeom>
          <a:noFill/>
        </p:spPr>
        <p:txBody>
          <a:bodyPr wrap="square" rtlCol="0">
            <a:spAutoFit/>
          </a:bodyPr>
          <a:lstStyle/>
          <a:p>
            <a:r>
              <a:rPr lang="zh-TW" altLang="en-US" sz="2000" b="1" u="sng" dirty="0">
                <a:solidFill>
                  <a:srgbClr val="FF0000"/>
                </a:solidFill>
                <a:latin typeface="Microsoft JhengHei"/>
                <a:ea typeface="Microsoft JhengHei"/>
              </a:rPr>
              <a:t>明星</a:t>
            </a:r>
            <a:r>
              <a:rPr lang="zh-TW" altLang="en-US" sz="1600" dirty="0">
                <a:solidFill>
                  <a:srgbClr val="FF0000"/>
                </a:solidFill>
                <a:latin typeface="Microsoft JhengHei"/>
                <a:ea typeface="Microsoft JhengHei"/>
              </a:rPr>
              <a:t> </a:t>
            </a:r>
            <a:r>
              <a:rPr lang="zh-TW" altLang="en-US" dirty="0">
                <a:solidFill>
                  <a:schemeClr val="dk1"/>
                </a:solidFill>
                <a:latin typeface="Microsoft JhengHei"/>
                <a:ea typeface="Microsoft JhengHei"/>
              </a:rPr>
              <a:t>人臉向量：</a:t>
            </a:r>
          </a:p>
        </p:txBody>
      </p:sp>
      <p:sp>
        <p:nvSpPr>
          <p:cNvPr id="14" name="投影片編號版面配置區 15">
            <a:extLst>
              <a:ext uri="{FF2B5EF4-FFF2-40B4-BE49-F238E27FC236}">
                <a16:creationId xmlns:a16="http://schemas.microsoft.com/office/drawing/2014/main" id="{EBDD9001-0CF4-4EC8-BC58-33B782AC4DC2}"/>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38</a:t>
            </a:fld>
            <a:endParaRPr lang="es" sz="1400"/>
          </a:p>
        </p:txBody>
      </p:sp>
      <p:pic>
        <p:nvPicPr>
          <p:cNvPr id="4" name="圖片 3" descr="一張含有 個人, 磚塊, 建築物, 正面 的圖片&#10;&#10;自動產生的描述">
            <a:extLst>
              <a:ext uri="{FF2B5EF4-FFF2-40B4-BE49-F238E27FC236}">
                <a16:creationId xmlns:a16="http://schemas.microsoft.com/office/drawing/2014/main" id="{4BFBE5DB-FEBD-443B-B924-57238D8BE5F5}"/>
              </a:ext>
            </a:extLst>
          </p:cNvPr>
          <p:cNvPicPr>
            <a:picLocks noChangeAspect="1"/>
          </p:cNvPicPr>
          <p:nvPr/>
        </p:nvPicPr>
        <p:blipFill rotWithShape="1">
          <a:blip r:embed="rId5"/>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p8"/>
          <p:cNvSpPr/>
          <p:nvPr/>
        </p:nvSpPr>
        <p:spPr>
          <a:xfrm>
            <a:off x="4991775" y="1412457"/>
            <a:ext cx="641972" cy="577254"/>
          </a:xfrm>
          <a:custGeom>
            <a:avLst/>
            <a:gdLst/>
            <a:ahLst/>
            <a:cxnLst/>
            <a:rect l="l" t="t" r="r" b="b"/>
            <a:pathLst>
              <a:path w="30076" h="27044" extrusionOk="0">
                <a:moveTo>
                  <a:pt x="14473" y="6867"/>
                </a:moveTo>
                <a:cubicBezTo>
                  <a:pt x="14694" y="6867"/>
                  <a:pt x="14916" y="6875"/>
                  <a:pt x="15138" y="6893"/>
                </a:cubicBezTo>
                <a:cubicBezTo>
                  <a:pt x="16692" y="6993"/>
                  <a:pt x="18271" y="6893"/>
                  <a:pt x="19624" y="7720"/>
                </a:cubicBezTo>
                <a:lnTo>
                  <a:pt x="19624" y="8146"/>
                </a:lnTo>
                <a:cubicBezTo>
                  <a:pt x="20050" y="8246"/>
                  <a:pt x="20451" y="8447"/>
                  <a:pt x="20878" y="8672"/>
                </a:cubicBezTo>
                <a:lnTo>
                  <a:pt x="20878" y="8773"/>
                </a:lnTo>
                <a:lnTo>
                  <a:pt x="19098" y="8773"/>
                </a:lnTo>
                <a:lnTo>
                  <a:pt x="19098" y="8873"/>
                </a:lnTo>
                <a:cubicBezTo>
                  <a:pt x="19198" y="8973"/>
                  <a:pt x="19324" y="9073"/>
                  <a:pt x="19424" y="9174"/>
                </a:cubicBezTo>
                <a:cubicBezTo>
                  <a:pt x="17185" y="8965"/>
                  <a:pt x="14933" y="8649"/>
                  <a:pt x="12653" y="8649"/>
                </a:cubicBezTo>
                <a:cubicBezTo>
                  <a:pt x="11641" y="8649"/>
                  <a:pt x="10624" y="8711"/>
                  <a:pt x="9599" y="8873"/>
                </a:cubicBezTo>
                <a:cubicBezTo>
                  <a:pt x="10025" y="7920"/>
                  <a:pt x="10652" y="7519"/>
                  <a:pt x="11479" y="7294"/>
                </a:cubicBezTo>
                <a:cubicBezTo>
                  <a:pt x="12428" y="7046"/>
                  <a:pt x="13444" y="6867"/>
                  <a:pt x="14473" y="6867"/>
                </a:cubicBezTo>
                <a:close/>
                <a:moveTo>
                  <a:pt x="13258" y="9499"/>
                </a:moveTo>
                <a:cubicBezTo>
                  <a:pt x="14712" y="9499"/>
                  <a:pt x="16066" y="9600"/>
                  <a:pt x="17544" y="9600"/>
                </a:cubicBezTo>
                <a:lnTo>
                  <a:pt x="17544" y="10226"/>
                </a:lnTo>
                <a:cubicBezTo>
                  <a:pt x="16366" y="10226"/>
                  <a:pt x="15188" y="10019"/>
                  <a:pt x="13985" y="10019"/>
                </a:cubicBezTo>
                <a:cubicBezTo>
                  <a:pt x="13268" y="10019"/>
                  <a:pt x="12544" y="10093"/>
                  <a:pt x="11805" y="10326"/>
                </a:cubicBezTo>
                <a:lnTo>
                  <a:pt x="13885" y="10326"/>
                </a:lnTo>
                <a:lnTo>
                  <a:pt x="13885" y="10552"/>
                </a:lnTo>
                <a:cubicBezTo>
                  <a:pt x="13058" y="10652"/>
                  <a:pt x="12106" y="10652"/>
                  <a:pt x="11178" y="10652"/>
                </a:cubicBezTo>
                <a:cubicBezTo>
                  <a:pt x="11178" y="10652"/>
                  <a:pt x="11053" y="10853"/>
                  <a:pt x="11053" y="11053"/>
                </a:cubicBezTo>
                <a:cubicBezTo>
                  <a:pt x="10752" y="10953"/>
                  <a:pt x="10552" y="10853"/>
                  <a:pt x="10226" y="10753"/>
                </a:cubicBezTo>
                <a:cubicBezTo>
                  <a:pt x="10126" y="10853"/>
                  <a:pt x="10126" y="10953"/>
                  <a:pt x="10025" y="11053"/>
                </a:cubicBezTo>
                <a:cubicBezTo>
                  <a:pt x="10025" y="11053"/>
                  <a:pt x="9925" y="11053"/>
                  <a:pt x="9925" y="10953"/>
                </a:cubicBezTo>
                <a:cubicBezTo>
                  <a:pt x="10025" y="10853"/>
                  <a:pt x="10126" y="10753"/>
                  <a:pt x="10226" y="10652"/>
                </a:cubicBezTo>
                <a:lnTo>
                  <a:pt x="10226" y="10753"/>
                </a:lnTo>
                <a:cubicBezTo>
                  <a:pt x="10953" y="9700"/>
                  <a:pt x="12106" y="9499"/>
                  <a:pt x="13258" y="9499"/>
                </a:cubicBezTo>
                <a:close/>
                <a:moveTo>
                  <a:pt x="19950" y="11053"/>
                </a:moveTo>
                <a:lnTo>
                  <a:pt x="19950" y="11053"/>
                </a:lnTo>
                <a:cubicBezTo>
                  <a:pt x="20151" y="11179"/>
                  <a:pt x="20351" y="11279"/>
                  <a:pt x="20577" y="11279"/>
                </a:cubicBezTo>
                <a:cubicBezTo>
                  <a:pt x="20577" y="11379"/>
                  <a:pt x="20451" y="11479"/>
                  <a:pt x="20451" y="11580"/>
                </a:cubicBezTo>
                <a:cubicBezTo>
                  <a:pt x="20251" y="11379"/>
                  <a:pt x="20050" y="11179"/>
                  <a:pt x="19950" y="11053"/>
                </a:cubicBezTo>
                <a:close/>
                <a:moveTo>
                  <a:pt x="8973" y="11279"/>
                </a:moveTo>
                <a:cubicBezTo>
                  <a:pt x="8872" y="11379"/>
                  <a:pt x="8872" y="11479"/>
                  <a:pt x="8872" y="11580"/>
                </a:cubicBezTo>
                <a:cubicBezTo>
                  <a:pt x="8973" y="11580"/>
                  <a:pt x="9073" y="11680"/>
                  <a:pt x="9173" y="11680"/>
                </a:cubicBezTo>
                <a:lnTo>
                  <a:pt x="9173" y="11805"/>
                </a:lnTo>
                <a:lnTo>
                  <a:pt x="8872" y="11805"/>
                </a:lnTo>
                <a:lnTo>
                  <a:pt x="8872" y="11580"/>
                </a:lnTo>
                <a:cubicBezTo>
                  <a:pt x="8872" y="11479"/>
                  <a:pt x="8872" y="11379"/>
                  <a:pt x="8772" y="11279"/>
                </a:cubicBezTo>
                <a:close/>
                <a:moveTo>
                  <a:pt x="9599" y="11680"/>
                </a:moveTo>
                <a:cubicBezTo>
                  <a:pt x="9700" y="11680"/>
                  <a:pt x="9700" y="11680"/>
                  <a:pt x="10025" y="11805"/>
                </a:cubicBezTo>
                <a:lnTo>
                  <a:pt x="9599" y="11805"/>
                </a:lnTo>
                <a:lnTo>
                  <a:pt x="9599" y="11680"/>
                </a:lnTo>
                <a:close/>
                <a:moveTo>
                  <a:pt x="10652" y="11580"/>
                </a:moveTo>
                <a:lnTo>
                  <a:pt x="10652" y="11680"/>
                </a:lnTo>
                <a:cubicBezTo>
                  <a:pt x="10652" y="11805"/>
                  <a:pt x="10552" y="11805"/>
                  <a:pt x="10426" y="11805"/>
                </a:cubicBezTo>
                <a:lnTo>
                  <a:pt x="10426" y="11680"/>
                </a:lnTo>
                <a:cubicBezTo>
                  <a:pt x="10552" y="11680"/>
                  <a:pt x="10552" y="11680"/>
                  <a:pt x="10652" y="11580"/>
                </a:cubicBezTo>
                <a:close/>
                <a:moveTo>
                  <a:pt x="3133" y="14612"/>
                </a:moveTo>
                <a:lnTo>
                  <a:pt x="3133" y="14813"/>
                </a:lnTo>
                <a:cubicBezTo>
                  <a:pt x="3133" y="14813"/>
                  <a:pt x="3033" y="14712"/>
                  <a:pt x="3033" y="14612"/>
                </a:cubicBezTo>
                <a:close/>
                <a:moveTo>
                  <a:pt x="12732" y="15339"/>
                </a:moveTo>
                <a:cubicBezTo>
                  <a:pt x="12698" y="15377"/>
                  <a:pt x="12664" y="15414"/>
                  <a:pt x="12629" y="15451"/>
                </a:cubicBezTo>
                <a:lnTo>
                  <a:pt x="12629" y="15451"/>
                </a:lnTo>
                <a:cubicBezTo>
                  <a:pt x="12663" y="15449"/>
                  <a:pt x="12697" y="15445"/>
                  <a:pt x="12732" y="15439"/>
                </a:cubicBezTo>
                <a:lnTo>
                  <a:pt x="12732" y="15339"/>
                </a:lnTo>
                <a:close/>
                <a:moveTo>
                  <a:pt x="3710" y="15301"/>
                </a:moveTo>
                <a:cubicBezTo>
                  <a:pt x="3760" y="15381"/>
                  <a:pt x="3760" y="15465"/>
                  <a:pt x="3760" y="15565"/>
                </a:cubicBezTo>
                <a:lnTo>
                  <a:pt x="3659" y="15565"/>
                </a:lnTo>
                <a:cubicBezTo>
                  <a:pt x="3659" y="15465"/>
                  <a:pt x="3659" y="15381"/>
                  <a:pt x="3710" y="15301"/>
                </a:cubicBezTo>
                <a:close/>
                <a:moveTo>
                  <a:pt x="11601" y="13170"/>
                </a:moveTo>
                <a:cubicBezTo>
                  <a:pt x="11724" y="13170"/>
                  <a:pt x="11830" y="13192"/>
                  <a:pt x="11905" y="13259"/>
                </a:cubicBezTo>
                <a:cubicBezTo>
                  <a:pt x="12431" y="13685"/>
                  <a:pt x="13058" y="13459"/>
                  <a:pt x="13559" y="13785"/>
                </a:cubicBezTo>
                <a:cubicBezTo>
                  <a:pt x="13359" y="13885"/>
                  <a:pt x="13258" y="13885"/>
                  <a:pt x="12933" y="13986"/>
                </a:cubicBezTo>
                <a:cubicBezTo>
                  <a:pt x="14938" y="14712"/>
                  <a:pt x="17018" y="14712"/>
                  <a:pt x="18697" y="16191"/>
                </a:cubicBezTo>
                <a:cubicBezTo>
                  <a:pt x="17945" y="16918"/>
                  <a:pt x="17319" y="17444"/>
                  <a:pt x="16492" y="17745"/>
                </a:cubicBezTo>
                <a:cubicBezTo>
                  <a:pt x="16425" y="17779"/>
                  <a:pt x="16355" y="17790"/>
                  <a:pt x="16285" y="17790"/>
                </a:cubicBezTo>
                <a:cubicBezTo>
                  <a:pt x="16143" y="17790"/>
                  <a:pt x="15999" y="17745"/>
                  <a:pt x="15865" y="17745"/>
                </a:cubicBezTo>
                <a:lnTo>
                  <a:pt x="14512" y="17745"/>
                </a:lnTo>
                <a:cubicBezTo>
                  <a:pt x="14712" y="17645"/>
                  <a:pt x="14938" y="17545"/>
                  <a:pt x="15238" y="17319"/>
                </a:cubicBezTo>
                <a:cubicBezTo>
                  <a:pt x="14812" y="17219"/>
                  <a:pt x="14612" y="17219"/>
                  <a:pt x="14411" y="17219"/>
                </a:cubicBezTo>
                <a:cubicBezTo>
                  <a:pt x="14612" y="17018"/>
                  <a:pt x="14712" y="16818"/>
                  <a:pt x="14938" y="16592"/>
                </a:cubicBezTo>
                <a:cubicBezTo>
                  <a:pt x="14812" y="16592"/>
                  <a:pt x="14812" y="16492"/>
                  <a:pt x="14812" y="16492"/>
                </a:cubicBezTo>
                <a:cubicBezTo>
                  <a:pt x="14411" y="16592"/>
                  <a:pt x="14086" y="16592"/>
                  <a:pt x="13785" y="16692"/>
                </a:cubicBezTo>
                <a:cubicBezTo>
                  <a:pt x="13885" y="16592"/>
                  <a:pt x="13885" y="16592"/>
                  <a:pt x="13885" y="16492"/>
                </a:cubicBezTo>
                <a:cubicBezTo>
                  <a:pt x="13359" y="16291"/>
                  <a:pt x="12832" y="16066"/>
                  <a:pt x="12306" y="15865"/>
                </a:cubicBezTo>
                <a:cubicBezTo>
                  <a:pt x="12306" y="15966"/>
                  <a:pt x="12206" y="16066"/>
                  <a:pt x="12106" y="16291"/>
                </a:cubicBezTo>
                <a:lnTo>
                  <a:pt x="12106" y="15966"/>
                </a:lnTo>
                <a:cubicBezTo>
                  <a:pt x="12272" y="15799"/>
                  <a:pt x="12456" y="15632"/>
                  <a:pt x="12629" y="15451"/>
                </a:cubicBezTo>
                <a:lnTo>
                  <a:pt x="12629" y="15451"/>
                </a:lnTo>
                <a:cubicBezTo>
                  <a:pt x="12591" y="15454"/>
                  <a:pt x="12554" y="15456"/>
                  <a:pt x="12517" y="15456"/>
                </a:cubicBezTo>
                <a:cubicBezTo>
                  <a:pt x="11809" y="15456"/>
                  <a:pt x="11314" y="14918"/>
                  <a:pt x="10652" y="14712"/>
                </a:cubicBezTo>
                <a:cubicBezTo>
                  <a:pt x="10852" y="14512"/>
                  <a:pt x="10953" y="14311"/>
                  <a:pt x="11053" y="13986"/>
                </a:cubicBezTo>
                <a:cubicBezTo>
                  <a:pt x="10953" y="13785"/>
                  <a:pt x="10852" y="13560"/>
                  <a:pt x="10752" y="13259"/>
                </a:cubicBezTo>
                <a:cubicBezTo>
                  <a:pt x="11036" y="13259"/>
                  <a:pt x="11354" y="13170"/>
                  <a:pt x="11601" y="13170"/>
                </a:cubicBezTo>
                <a:close/>
                <a:moveTo>
                  <a:pt x="4486" y="13459"/>
                </a:moveTo>
                <a:cubicBezTo>
                  <a:pt x="4587" y="13785"/>
                  <a:pt x="4787" y="14086"/>
                  <a:pt x="4787" y="14512"/>
                </a:cubicBezTo>
                <a:cubicBezTo>
                  <a:pt x="4787" y="15665"/>
                  <a:pt x="5213" y="16692"/>
                  <a:pt x="6266" y="17319"/>
                </a:cubicBezTo>
                <a:cubicBezTo>
                  <a:pt x="6466" y="17545"/>
                  <a:pt x="6466" y="17545"/>
                  <a:pt x="6266" y="17845"/>
                </a:cubicBezTo>
                <a:cubicBezTo>
                  <a:pt x="6040" y="17745"/>
                  <a:pt x="5639" y="17745"/>
                  <a:pt x="5539" y="17545"/>
                </a:cubicBezTo>
                <a:cubicBezTo>
                  <a:pt x="5013" y="16918"/>
                  <a:pt x="4486" y="16066"/>
                  <a:pt x="4161" y="15565"/>
                </a:cubicBezTo>
                <a:lnTo>
                  <a:pt x="4161" y="13459"/>
                </a:lnTo>
                <a:close/>
                <a:moveTo>
                  <a:pt x="12632" y="17845"/>
                </a:moveTo>
                <a:lnTo>
                  <a:pt x="12632" y="17946"/>
                </a:lnTo>
                <a:cubicBezTo>
                  <a:pt x="12532" y="17946"/>
                  <a:pt x="12532" y="18071"/>
                  <a:pt x="12431" y="18071"/>
                </a:cubicBezTo>
                <a:cubicBezTo>
                  <a:pt x="12431" y="17946"/>
                  <a:pt x="12431" y="17946"/>
                  <a:pt x="12306" y="17946"/>
                </a:cubicBezTo>
                <a:cubicBezTo>
                  <a:pt x="12431" y="17946"/>
                  <a:pt x="12532" y="17845"/>
                  <a:pt x="12632" y="17845"/>
                </a:cubicBezTo>
                <a:close/>
                <a:moveTo>
                  <a:pt x="27344" y="14712"/>
                </a:moveTo>
                <a:lnTo>
                  <a:pt x="27344" y="14712"/>
                </a:lnTo>
                <a:cubicBezTo>
                  <a:pt x="27244" y="15239"/>
                  <a:pt x="27143" y="15765"/>
                  <a:pt x="27143" y="16191"/>
                </a:cubicBezTo>
                <a:cubicBezTo>
                  <a:pt x="26717" y="16692"/>
                  <a:pt x="26416" y="17119"/>
                  <a:pt x="25990" y="17545"/>
                </a:cubicBezTo>
                <a:cubicBezTo>
                  <a:pt x="25990" y="17545"/>
                  <a:pt x="25890" y="17545"/>
                  <a:pt x="25790" y="17444"/>
                </a:cubicBezTo>
                <a:cubicBezTo>
                  <a:pt x="25464" y="17845"/>
                  <a:pt x="25163" y="18171"/>
                  <a:pt x="24737" y="18472"/>
                </a:cubicBezTo>
                <a:lnTo>
                  <a:pt x="24637" y="18472"/>
                </a:lnTo>
                <a:cubicBezTo>
                  <a:pt x="25063" y="16918"/>
                  <a:pt x="26416" y="16066"/>
                  <a:pt x="27344" y="14712"/>
                </a:cubicBezTo>
                <a:close/>
                <a:moveTo>
                  <a:pt x="3534" y="16392"/>
                </a:moveTo>
                <a:cubicBezTo>
                  <a:pt x="3960" y="16692"/>
                  <a:pt x="4286" y="16918"/>
                  <a:pt x="4587" y="17119"/>
                </a:cubicBezTo>
                <a:cubicBezTo>
                  <a:pt x="5013" y="17745"/>
                  <a:pt x="5314" y="18472"/>
                  <a:pt x="5740" y="19098"/>
                </a:cubicBezTo>
                <a:cubicBezTo>
                  <a:pt x="5639" y="19324"/>
                  <a:pt x="5639" y="19424"/>
                  <a:pt x="5539" y="19625"/>
                </a:cubicBezTo>
                <a:cubicBezTo>
                  <a:pt x="5013" y="19324"/>
                  <a:pt x="4286" y="19199"/>
                  <a:pt x="4161" y="18271"/>
                </a:cubicBezTo>
                <a:lnTo>
                  <a:pt x="4161" y="18271"/>
                </a:lnTo>
                <a:cubicBezTo>
                  <a:pt x="4386" y="18372"/>
                  <a:pt x="4486" y="18372"/>
                  <a:pt x="4787" y="18472"/>
                </a:cubicBezTo>
                <a:cubicBezTo>
                  <a:pt x="4486" y="17645"/>
                  <a:pt x="3534" y="17319"/>
                  <a:pt x="3534" y="16392"/>
                </a:cubicBezTo>
                <a:close/>
                <a:moveTo>
                  <a:pt x="5940" y="19199"/>
                </a:moveTo>
                <a:lnTo>
                  <a:pt x="5940" y="19199"/>
                </a:lnTo>
                <a:cubicBezTo>
                  <a:pt x="6166" y="19324"/>
                  <a:pt x="6466" y="19324"/>
                  <a:pt x="6166" y="19625"/>
                </a:cubicBezTo>
                <a:cubicBezTo>
                  <a:pt x="6166" y="19525"/>
                  <a:pt x="6040" y="19324"/>
                  <a:pt x="5940" y="19199"/>
                </a:cubicBezTo>
                <a:close/>
                <a:moveTo>
                  <a:pt x="2281" y="20151"/>
                </a:moveTo>
                <a:cubicBezTo>
                  <a:pt x="2281" y="20151"/>
                  <a:pt x="2406" y="20251"/>
                  <a:pt x="2406" y="20352"/>
                </a:cubicBezTo>
                <a:cubicBezTo>
                  <a:pt x="2281" y="20352"/>
                  <a:pt x="2181" y="20251"/>
                  <a:pt x="2181" y="20151"/>
                </a:cubicBezTo>
                <a:close/>
                <a:moveTo>
                  <a:pt x="4060" y="22758"/>
                </a:moveTo>
                <a:lnTo>
                  <a:pt x="4060" y="22858"/>
                </a:lnTo>
                <a:cubicBezTo>
                  <a:pt x="3960" y="22758"/>
                  <a:pt x="3960" y="22758"/>
                  <a:pt x="3860" y="22758"/>
                </a:cubicBezTo>
                <a:close/>
                <a:moveTo>
                  <a:pt x="6567" y="23585"/>
                </a:moveTo>
                <a:lnTo>
                  <a:pt x="6567" y="23911"/>
                </a:lnTo>
                <a:cubicBezTo>
                  <a:pt x="6322" y="23829"/>
                  <a:pt x="5994" y="23747"/>
                  <a:pt x="5719" y="23652"/>
                </a:cubicBezTo>
                <a:lnTo>
                  <a:pt x="5719" y="23652"/>
                </a:lnTo>
                <a:cubicBezTo>
                  <a:pt x="5994" y="23585"/>
                  <a:pt x="6322" y="23585"/>
                  <a:pt x="6567" y="23585"/>
                </a:cubicBezTo>
                <a:close/>
                <a:moveTo>
                  <a:pt x="6993" y="24111"/>
                </a:moveTo>
                <a:cubicBezTo>
                  <a:pt x="7093" y="24211"/>
                  <a:pt x="7294" y="24337"/>
                  <a:pt x="7419" y="24337"/>
                </a:cubicBezTo>
                <a:lnTo>
                  <a:pt x="6893" y="24337"/>
                </a:lnTo>
                <a:cubicBezTo>
                  <a:pt x="6893" y="24337"/>
                  <a:pt x="6993" y="24211"/>
                  <a:pt x="6993" y="24111"/>
                </a:cubicBezTo>
                <a:close/>
                <a:moveTo>
                  <a:pt x="8446" y="24211"/>
                </a:moveTo>
                <a:cubicBezTo>
                  <a:pt x="8346" y="24211"/>
                  <a:pt x="8246" y="24337"/>
                  <a:pt x="8146" y="24337"/>
                </a:cubicBezTo>
                <a:lnTo>
                  <a:pt x="8146" y="24211"/>
                </a:lnTo>
                <a:close/>
                <a:moveTo>
                  <a:pt x="7820" y="24337"/>
                </a:moveTo>
                <a:lnTo>
                  <a:pt x="7820" y="24437"/>
                </a:lnTo>
                <a:cubicBezTo>
                  <a:pt x="7720" y="24437"/>
                  <a:pt x="7619" y="24337"/>
                  <a:pt x="7519" y="24337"/>
                </a:cubicBezTo>
                <a:close/>
                <a:moveTo>
                  <a:pt x="18898" y="24963"/>
                </a:moveTo>
                <a:lnTo>
                  <a:pt x="18898" y="25063"/>
                </a:lnTo>
                <a:lnTo>
                  <a:pt x="18797" y="25063"/>
                </a:lnTo>
                <a:lnTo>
                  <a:pt x="18898" y="24963"/>
                </a:lnTo>
                <a:close/>
                <a:moveTo>
                  <a:pt x="11053" y="1"/>
                </a:moveTo>
                <a:cubicBezTo>
                  <a:pt x="9599" y="402"/>
                  <a:pt x="8045" y="627"/>
                  <a:pt x="6567" y="1454"/>
                </a:cubicBezTo>
                <a:cubicBezTo>
                  <a:pt x="5013" y="2507"/>
                  <a:pt x="3760" y="3860"/>
                  <a:pt x="2807" y="5414"/>
                </a:cubicBezTo>
                <a:cubicBezTo>
                  <a:pt x="2507" y="5740"/>
                  <a:pt x="2406" y="6166"/>
                  <a:pt x="2080" y="6467"/>
                </a:cubicBezTo>
                <a:cubicBezTo>
                  <a:pt x="401" y="8447"/>
                  <a:pt x="0" y="10753"/>
                  <a:pt x="201" y="13159"/>
                </a:cubicBezTo>
                <a:cubicBezTo>
                  <a:pt x="201" y="14311"/>
                  <a:pt x="301" y="15439"/>
                  <a:pt x="301" y="16492"/>
                </a:cubicBezTo>
                <a:cubicBezTo>
                  <a:pt x="401" y="16492"/>
                  <a:pt x="627" y="16392"/>
                  <a:pt x="727" y="16291"/>
                </a:cubicBezTo>
                <a:cubicBezTo>
                  <a:pt x="1028" y="17219"/>
                  <a:pt x="928" y="18372"/>
                  <a:pt x="1780" y="19324"/>
                </a:cubicBezTo>
                <a:cubicBezTo>
                  <a:pt x="1554" y="19199"/>
                  <a:pt x="1253" y="19199"/>
                  <a:pt x="1028" y="19098"/>
                </a:cubicBezTo>
                <a:cubicBezTo>
                  <a:pt x="1028" y="19199"/>
                  <a:pt x="928" y="19199"/>
                  <a:pt x="928" y="19324"/>
                </a:cubicBezTo>
                <a:cubicBezTo>
                  <a:pt x="1980" y="20251"/>
                  <a:pt x="3033" y="21304"/>
                  <a:pt x="4060" y="22231"/>
                </a:cubicBezTo>
                <a:cubicBezTo>
                  <a:pt x="3915" y="22278"/>
                  <a:pt x="3779" y="22298"/>
                  <a:pt x="3652" y="22298"/>
                </a:cubicBezTo>
                <a:cubicBezTo>
                  <a:pt x="2882" y="22298"/>
                  <a:pt x="2418" y="21548"/>
                  <a:pt x="1880" y="21204"/>
                </a:cubicBezTo>
                <a:lnTo>
                  <a:pt x="1880" y="21204"/>
                </a:lnTo>
                <a:cubicBezTo>
                  <a:pt x="1980" y="21605"/>
                  <a:pt x="1980" y="21931"/>
                  <a:pt x="1980" y="22332"/>
                </a:cubicBezTo>
                <a:lnTo>
                  <a:pt x="1980" y="22231"/>
                </a:lnTo>
                <a:cubicBezTo>
                  <a:pt x="2080" y="22557"/>
                  <a:pt x="2181" y="22758"/>
                  <a:pt x="2181" y="23184"/>
                </a:cubicBezTo>
                <a:lnTo>
                  <a:pt x="2807" y="23184"/>
                </a:lnTo>
                <a:cubicBezTo>
                  <a:pt x="3033" y="23184"/>
                  <a:pt x="3334" y="23184"/>
                  <a:pt x="3534" y="23284"/>
                </a:cubicBezTo>
                <a:cubicBezTo>
                  <a:pt x="4060" y="23710"/>
                  <a:pt x="4787" y="23810"/>
                  <a:pt x="5414" y="24111"/>
                </a:cubicBezTo>
                <a:cubicBezTo>
                  <a:pt x="6366" y="24437"/>
                  <a:pt x="7193" y="24838"/>
                  <a:pt x="8246" y="24838"/>
                </a:cubicBezTo>
                <a:cubicBezTo>
                  <a:pt x="9925" y="24838"/>
                  <a:pt x="11479" y="24963"/>
                  <a:pt x="13058" y="24963"/>
                </a:cubicBezTo>
                <a:cubicBezTo>
                  <a:pt x="13685" y="24963"/>
                  <a:pt x="14311" y="24738"/>
                  <a:pt x="14938" y="24637"/>
                </a:cubicBezTo>
                <a:cubicBezTo>
                  <a:pt x="16592" y="24337"/>
                  <a:pt x="18171" y="24111"/>
                  <a:pt x="19825" y="23810"/>
                </a:cubicBezTo>
                <a:lnTo>
                  <a:pt x="19825" y="23710"/>
                </a:lnTo>
                <a:cubicBezTo>
                  <a:pt x="20050" y="23810"/>
                  <a:pt x="20251" y="23810"/>
                  <a:pt x="20451" y="23911"/>
                </a:cubicBezTo>
                <a:lnTo>
                  <a:pt x="20451" y="23810"/>
                </a:lnTo>
                <a:cubicBezTo>
                  <a:pt x="20878" y="23710"/>
                  <a:pt x="21304" y="23710"/>
                  <a:pt x="21705" y="23585"/>
                </a:cubicBezTo>
                <a:lnTo>
                  <a:pt x="21705" y="23585"/>
                </a:lnTo>
                <a:cubicBezTo>
                  <a:pt x="20978" y="24011"/>
                  <a:pt x="20251" y="24537"/>
                  <a:pt x="19424" y="24963"/>
                </a:cubicBezTo>
                <a:lnTo>
                  <a:pt x="19424" y="24537"/>
                </a:lnTo>
                <a:cubicBezTo>
                  <a:pt x="18472" y="24838"/>
                  <a:pt x="17644" y="25264"/>
                  <a:pt x="16817" y="25464"/>
                </a:cubicBezTo>
                <a:cubicBezTo>
                  <a:pt x="15439" y="25790"/>
                  <a:pt x="13985" y="25991"/>
                  <a:pt x="12532" y="26317"/>
                </a:cubicBezTo>
                <a:cubicBezTo>
                  <a:pt x="11805" y="26417"/>
                  <a:pt x="11178" y="26617"/>
                  <a:pt x="10426" y="26718"/>
                </a:cubicBezTo>
                <a:lnTo>
                  <a:pt x="10426" y="27043"/>
                </a:lnTo>
                <a:cubicBezTo>
                  <a:pt x="11905" y="26843"/>
                  <a:pt x="13258" y="26718"/>
                  <a:pt x="14612" y="26517"/>
                </a:cubicBezTo>
                <a:cubicBezTo>
                  <a:pt x="16066" y="26216"/>
                  <a:pt x="17444" y="25590"/>
                  <a:pt x="18898" y="25464"/>
                </a:cubicBezTo>
                <a:lnTo>
                  <a:pt x="19098" y="25464"/>
                </a:lnTo>
                <a:cubicBezTo>
                  <a:pt x="18898" y="25690"/>
                  <a:pt x="18697" y="25790"/>
                  <a:pt x="18472" y="25890"/>
                </a:cubicBezTo>
                <a:cubicBezTo>
                  <a:pt x="18797" y="25890"/>
                  <a:pt x="19098" y="25890"/>
                  <a:pt x="19424" y="25790"/>
                </a:cubicBezTo>
                <a:cubicBezTo>
                  <a:pt x="19950" y="25690"/>
                  <a:pt x="20351" y="25364"/>
                  <a:pt x="20878" y="25364"/>
                </a:cubicBezTo>
                <a:cubicBezTo>
                  <a:pt x="22030" y="25164"/>
                  <a:pt x="22858" y="24437"/>
                  <a:pt x="23710" y="23710"/>
                </a:cubicBezTo>
                <a:cubicBezTo>
                  <a:pt x="23810" y="23585"/>
                  <a:pt x="23810" y="23484"/>
                  <a:pt x="23910" y="23384"/>
                </a:cubicBezTo>
                <a:cubicBezTo>
                  <a:pt x="23910" y="23284"/>
                  <a:pt x="24010" y="23184"/>
                  <a:pt x="24010" y="22958"/>
                </a:cubicBezTo>
                <a:lnTo>
                  <a:pt x="24010" y="22958"/>
                </a:lnTo>
                <a:cubicBezTo>
                  <a:pt x="23183" y="23384"/>
                  <a:pt x="22457" y="23810"/>
                  <a:pt x="21705" y="24211"/>
                </a:cubicBezTo>
                <a:cubicBezTo>
                  <a:pt x="22131" y="23585"/>
                  <a:pt x="22557" y="23083"/>
                  <a:pt x="22958" y="22557"/>
                </a:cubicBezTo>
                <a:cubicBezTo>
                  <a:pt x="22958" y="22457"/>
                  <a:pt x="22858" y="22457"/>
                  <a:pt x="22858" y="22332"/>
                </a:cubicBezTo>
                <a:cubicBezTo>
                  <a:pt x="24436" y="21830"/>
                  <a:pt x="25890" y="21078"/>
                  <a:pt x="26943" y="19625"/>
                </a:cubicBezTo>
                <a:cubicBezTo>
                  <a:pt x="27043" y="19725"/>
                  <a:pt x="27143" y="19725"/>
                  <a:pt x="27344" y="19825"/>
                </a:cubicBezTo>
                <a:cubicBezTo>
                  <a:pt x="27970" y="18998"/>
                  <a:pt x="28923" y="18271"/>
                  <a:pt x="28822" y="16918"/>
                </a:cubicBezTo>
                <a:lnTo>
                  <a:pt x="28822" y="16918"/>
                </a:lnTo>
                <a:cubicBezTo>
                  <a:pt x="28497" y="17444"/>
                  <a:pt x="28196" y="17845"/>
                  <a:pt x="27770" y="18472"/>
                </a:cubicBezTo>
                <a:lnTo>
                  <a:pt x="27770" y="17845"/>
                </a:lnTo>
                <a:cubicBezTo>
                  <a:pt x="27670" y="17745"/>
                  <a:pt x="27569" y="17745"/>
                  <a:pt x="27344" y="17745"/>
                </a:cubicBezTo>
                <a:cubicBezTo>
                  <a:pt x="27654" y="17340"/>
                  <a:pt x="27850" y="17139"/>
                  <a:pt x="28063" y="16861"/>
                </a:cubicBezTo>
                <a:lnTo>
                  <a:pt x="28063" y="16861"/>
                </a:lnTo>
                <a:cubicBezTo>
                  <a:pt x="28074" y="16879"/>
                  <a:pt x="28085" y="16898"/>
                  <a:pt x="28096" y="16918"/>
                </a:cubicBezTo>
                <a:lnTo>
                  <a:pt x="28096" y="16818"/>
                </a:lnTo>
                <a:cubicBezTo>
                  <a:pt x="28085" y="16832"/>
                  <a:pt x="28074" y="16847"/>
                  <a:pt x="28063" y="16861"/>
                </a:cubicBezTo>
                <a:lnTo>
                  <a:pt x="28063" y="16861"/>
                </a:lnTo>
                <a:cubicBezTo>
                  <a:pt x="27953" y="16675"/>
                  <a:pt x="27870" y="16583"/>
                  <a:pt x="27870" y="16492"/>
                </a:cubicBezTo>
                <a:cubicBezTo>
                  <a:pt x="27970" y="16191"/>
                  <a:pt x="28096" y="15865"/>
                  <a:pt x="28196" y="15565"/>
                </a:cubicBezTo>
                <a:lnTo>
                  <a:pt x="28196" y="14612"/>
                </a:lnTo>
                <a:cubicBezTo>
                  <a:pt x="28296" y="14612"/>
                  <a:pt x="28396" y="14712"/>
                  <a:pt x="28497" y="14712"/>
                </a:cubicBezTo>
                <a:cubicBezTo>
                  <a:pt x="28396" y="15038"/>
                  <a:pt x="28296" y="15339"/>
                  <a:pt x="28196" y="15565"/>
                </a:cubicBezTo>
                <a:cubicBezTo>
                  <a:pt x="28196" y="15865"/>
                  <a:pt x="28296" y="16066"/>
                  <a:pt x="28296" y="16392"/>
                </a:cubicBezTo>
                <a:lnTo>
                  <a:pt x="28497" y="16392"/>
                </a:lnTo>
                <a:cubicBezTo>
                  <a:pt x="28597" y="15865"/>
                  <a:pt x="28822" y="15339"/>
                  <a:pt x="28923" y="14938"/>
                </a:cubicBezTo>
                <a:cubicBezTo>
                  <a:pt x="28822" y="14938"/>
                  <a:pt x="28822" y="14813"/>
                  <a:pt x="28822" y="14813"/>
                </a:cubicBezTo>
                <a:cubicBezTo>
                  <a:pt x="29023" y="14512"/>
                  <a:pt x="29349" y="14186"/>
                  <a:pt x="29650" y="13785"/>
                </a:cubicBezTo>
                <a:cubicBezTo>
                  <a:pt x="29449" y="13359"/>
                  <a:pt x="29349" y="12833"/>
                  <a:pt x="29223" y="12432"/>
                </a:cubicBezTo>
                <a:lnTo>
                  <a:pt x="28923" y="12432"/>
                </a:lnTo>
                <a:cubicBezTo>
                  <a:pt x="29023" y="12733"/>
                  <a:pt x="29023" y="12933"/>
                  <a:pt x="29123" y="13259"/>
                </a:cubicBezTo>
                <a:cubicBezTo>
                  <a:pt x="29123" y="13560"/>
                  <a:pt x="29023" y="13785"/>
                  <a:pt x="28597" y="13785"/>
                </a:cubicBezTo>
                <a:cubicBezTo>
                  <a:pt x="28722" y="12933"/>
                  <a:pt x="28722" y="12206"/>
                  <a:pt x="28822" y="11479"/>
                </a:cubicBezTo>
                <a:lnTo>
                  <a:pt x="29023" y="11479"/>
                </a:lnTo>
                <a:cubicBezTo>
                  <a:pt x="29223" y="11680"/>
                  <a:pt x="29349" y="11905"/>
                  <a:pt x="29549" y="12106"/>
                </a:cubicBezTo>
                <a:cubicBezTo>
                  <a:pt x="29650" y="12206"/>
                  <a:pt x="29850" y="12432"/>
                  <a:pt x="30076" y="12532"/>
                </a:cubicBezTo>
                <a:cubicBezTo>
                  <a:pt x="29850" y="11905"/>
                  <a:pt x="29750" y="11379"/>
                  <a:pt x="29650" y="10953"/>
                </a:cubicBezTo>
                <a:cubicBezTo>
                  <a:pt x="29223" y="9800"/>
                  <a:pt x="28096" y="8973"/>
                  <a:pt x="28096" y="7519"/>
                </a:cubicBezTo>
                <a:lnTo>
                  <a:pt x="28096" y="7519"/>
                </a:lnTo>
                <a:cubicBezTo>
                  <a:pt x="28296" y="7720"/>
                  <a:pt x="28497" y="7820"/>
                  <a:pt x="28923" y="8046"/>
                </a:cubicBezTo>
                <a:cubicBezTo>
                  <a:pt x="28822" y="7720"/>
                  <a:pt x="28722" y="7519"/>
                  <a:pt x="28597" y="7194"/>
                </a:cubicBezTo>
                <a:lnTo>
                  <a:pt x="29549" y="7194"/>
                </a:lnTo>
                <a:cubicBezTo>
                  <a:pt x="29349" y="7093"/>
                  <a:pt x="29223" y="6993"/>
                  <a:pt x="29123" y="6893"/>
                </a:cubicBezTo>
                <a:cubicBezTo>
                  <a:pt x="28597" y="6367"/>
                  <a:pt x="28096" y="5941"/>
                  <a:pt x="27469" y="5540"/>
                </a:cubicBezTo>
                <a:cubicBezTo>
                  <a:pt x="26617" y="4913"/>
                  <a:pt x="25990" y="3860"/>
                  <a:pt x="24837" y="3660"/>
                </a:cubicBezTo>
                <a:cubicBezTo>
                  <a:pt x="24436" y="3534"/>
                  <a:pt x="24010" y="3334"/>
                  <a:pt x="23584" y="3234"/>
                </a:cubicBezTo>
                <a:cubicBezTo>
                  <a:pt x="23710" y="3234"/>
                  <a:pt x="23710" y="3133"/>
                  <a:pt x="23810" y="3133"/>
                </a:cubicBezTo>
                <a:cubicBezTo>
                  <a:pt x="23584" y="2908"/>
                  <a:pt x="23384" y="2707"/>
                  <a:pt x="23284" y="2507"/>
                </a:cubicBezTo>
                <a:cubicBezTo>
                  <a:pt x="23484" y="2407"/>
                  <a:pt x="23710" y="2281"/>
                  <a:pt x="23910" y="2181"/>
                </a:cubicBezTo>
                <a:cubicBezTo>
                  <a:pt x="23584" y="1981"/>
                  <a:pt x="23384" y="1880"/>
                  <a:pt x="23183" y="1655"/>
                </a:cubicBezTo>
                <a:lnTo>
                  <a:pt x="23183" y="1555"/>
                </a:lnTo>
                <a:cubicBezTo>
                  <a:pt x="23584" y="1655"/>
                  <a:pt x="23910" y="1655"/>
                  <a:pt x="24336" y="1780"/>
                </a:cubicBezTo>
                <a:cubicBezTo>
                  <a:pt x="24010" y="1154"/>
                  <a:pt x="23384" y="928"/>
                  <a:pt x="22657" y="928"/>
                </a:cubicBezTo>
                <a:cubicBezTo>
                  <a:pt x="22231" y="201"/>
                  <a:pt x="21604" y="402"/>
                  <a:pt x="20878" y="301"/>
                </a:cubicBezTo>
                <a:lnTo>
                  <a:pt x="20878" y="301"/>
                </a:lnTo>
                <a:cubicBezTo>
                  <a:pt x="21203" y="1254"/>
                  <a:pt x="22331" y="727"/>
                  <a:pt x="22858" y="1454"/>
                </a:cubicBezTo>
                <a:cubicBezTo>
                  <a:pt x="22770" y="1541"/>
                  <a:pt x="22683" y="1723"/>
                  <a:pt x="22596" y="1901"/>
                </a:cubicBezTo>
                <a:lnTo>
                  <a:pt x="22596" y="1901"/>
                </a:lnTo>
                <a:cubicBezTo>
                  <a:pt x="22584" y="1894"/>
                  <a:pt x="22570" y="1887"/>
                  <a:pt x="22557" y="1880"/>
                </a:cubicBezTo>
                <a:lnTo>
                  <a:pt x="22557" y="1981"/>
                </a:lnTo>
                <a:cubicBezTo>
                  <a:pt x="22570" y="1954"/>
                  <a:pt x="22583" y="1928"/>
                  <a:pt x="22596" y="1901"/>
                </a:cubicBezTo>
                <a:lnTo>
                  <a:pt x="22596" y="1901"/>
                </a:lnTo>
                <a:cubicBezTo>
                  <a:pt x="22771" y="1994"/>
                  <a:pt x="22864" y="2088"/>
                  <a:pt x="22958" y="2181"/>
                </a:cubicBezTo>
                <a:cubicBezTo>
                  <a:pt x="22958" y="2281"/>
                  <a:pt x="22858" y="2281"/>
                  <a:pt x="22858" y="2407"/>
                </a:cubicBezTo>
                <a:cubicBezTo>
                  <a:pt x="22757" y="2407"/>
                  <a:pt x="22757" y="2407"/>
                  <a:pt x="22657" y="2507"/>
                </a:cubicBezTo>
                <a:cubicBezTo>
                  <a:pt x="22030" y="2407"/>
                  <a:pt x="21404" y="2507"/>
                  <a:pt x="20777" y="2281"/>
                </a:cubicBezTo>
                <a:cubicBezTo>
                  <a:pt x="19098" y="1655"/>
                  <a:pt x="17319" y="1655"/>
                  <a:pt x="15664" y="1354"/>
                </a:cubicBezTo>
                <a:cubicBezTo>
                  <a:pt x="14938" y="1254"/>
                  <a:pt x="14186" y="1254"/>
                  <a:pt x="13258" y="1154"/>
                </a:cubicBezTo>
                <a:cubicBezTo>
                  <a:pt x="13559" y="928"/>
                  <a:pt x="13559" y="928"/>
                  <a:pt x="13685" y="928"/>
                </a:cubicBezTo>
                <a:cubicBezTo>
                  <a:pt x="13359" y="828"/>
                  <a:pt x="13158" y="828"/>
                  <a:pt x="12832" y="828"/>
                </a:cubicBezTo>
                <a:cubicBezTo>
                  <a:pt x="11905" y="928"/>
                  <a:pt x="10852" y="1028"/>
                  <a:pt x="9925" y="1154"/>
                </a:cubicBezTo>
                <a:cubicBezTo>
                  <a:pt x="9599" y="1154"/>
                  <a:pt x="9299" y="1028"/>
                  <a:pt x="8973" y="1028"/>
                </a:cubicBezTo>
                <a:lnTo>
                  <a:pt x="8973" y="828"/>
                </a:lnTo>
                <a:cubicBezTo>
                  <a:pt x="9800" y="627"/>
                  <a:pt x="10652" y="301"/>
                  <a:pt x="11479" y="101"/>
                </a:cubicBezTo>
                <a:cubicBezTo>
                  <a:pt x="11379" y="101"/>
                  <a:pt x="11178" y="1"/>
                  <a:pt x="11053" y="1"/>
                </a:cubicBezTo>
                <a:close/>
              </a:path>
            </a:pathLst>
          </a:custGeom>
          <a:solidFill>
            <a:schemeClr val="accent3"/>
          </a:solidFill>
          <a:ln>
            <a:noFill/>
          </a:ln>
        </p:spPr>
        <p:txBody>
          <a:bodyPr spcFirstLastPara="1" wrap="square" lIns="68569" tIns="68569" rIns="68569" bIns="68569" anchor="ctr" anchorCtr="0">
            <a:noAutofit/>
          </a:bodyPr>
          <a:lstStyle/>
          <a:p>
            <a:pPr>
              <a:buSzPts val="1867"/>
            </a:pPr>
            <a:endParaRPr sz="1050"/>
          </a:p>
        </p:txBody>
      </p:sp>
      <p:sp>
        <p:nvSpPr>
          <p:cNvPr id="299" name="Google Shape;299;p8"/>
          <p:cNvSpPr txBox="1"/>
          <p:nvPr/>
        </p:nvSpPr>
        <p:spPr>
          <a:xfrm>
            <a:off x="4520036" y="3909916"/>
            <a:ext cx="2325264" cy="713975"/>
          </a:xfrm>
          <a:prstGeom prst="rect">
            <a:avLst/>
          </a:prstGeom>
          <a:noFill/>
          <a:ln>
            <a:noFill/>
          </a:ln>
        </p:spPr>
        <p:txBody>
          <a:bodyPr spcFirstLastPara="1" wrap="square" lIns="68569" tIns="68569" rIns="68569" bIns="68569" anchor="t" anchorCtr="0">
            <a:noAutofit/>
          </a:bodyPr>
          <a:lstStyle/>
          <a:p>
            <a:pPr>
              <a:buSzPts val="2400"/>
            </a:pPr>
            <a:r>
              <a:rPr lang="zh-TW" altLang="en-US" sz="1600" dirty="0">
                <a:solidFill>
                  <a:schemeClr val="dk1"/>
                </a:solidFill>
                <a:latin typeface="微軟正黑體" panose="020B0604030504040204" pitchFamily="34" charset="-120"/>
                <a:ea typeface="微軟正黑體" panose="020B0604030504040204" pitchFamily="34" charset="-120"/>
                <a:cs typeface="Calibri"/>
                <a:sym typeface="Calibri"/>
              </a:rPr>
              <a:t>與這張照片最像</a:t>
            </a:r>
            <a:endParaRPr lang="en-US" altLang="zh-TW" sz="1600" dirty="0">
              <a:solidFill>
                <a:schemeClr val="dk1"/>
              </a:solidFill>
              <a:latin typeface="微軟正黑體" panose="020B0604030504040204" pitchFamily="34" charset="-120"/>
              <a:ea typeface="微軟正黑體" panose="020B0604030504040204" pitchFamily="34" charset="-120"/>
              <a:cs typeface="Calibri"/>
              <a:sym typeface="Calibri"/>
            </a:endParaRPr>
          </a:p>
          <a:p>
            <a:pPr>
              <a:buSzPts val="2400"/>
            </a:pPr>
            <a:r>
              <a:rPr lang="en-US" sz="1600" dirty="0">
                <a:solidFill>
                  <a:schemeClr val="dk1"/>
                </a:solidFill>
                <a:latin typeface="微軟正黑體" panose="020B0604030504040204" pitchFamily="34" charset="-120"/>
                <a:ea typeface="微軟正黑體" panose="020B0604030504040204" pitchFamily="34" charset="-120"/>
                <a:cs typeface="Calibri"/>
                <a:sym typeface="Calibri"/>
              </a:rPr>
              <a:t>距離：0.3154</a:t>
            </a:r>
            <a:endParaRPr sz="16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grpSp>
        <p:nvGrpSpPr>
          <p:cNvPr id="3" name="群組 2">
            <a:extLst>
              <a:ext uri="{FF2B5EF4-FFF2-40B4-BE49-F238E27FC236}">
                <a16:creationId xmlns:a16="http://schemas.microsoft.com/office/drawing/2014/main" id="{E0C5AEC7-8437-49BE-BDDB-1F5863DF73FA}"/>
              </a:ext>
            </a:extLst>
          </p:cNvPr>
          <p:cNvGrpSpPr/>
          <p:nvPr/>
        </p:nvGrpSpPr>
        <p:grpSpPr>
          <a:xfrm>
            <a:off x="209751" y="1041020"/>
            <a:ext cx="2029003" cy="3061460"/>
            <a:chOff x="405868" y="81281"/>
            <a:chExt cx="2783841" cy="4200399"/>
          </a:xfrm>
        </p:grpSpPr>
        <p:pic>
          <p:nvPicPr>
            <p:cNvPr id="300" name="Google Shape;300;p8"/>
            <p:cNvPicPr preferRelativeResize="0"/>
            <p:nvPr/>
          </p:nvPicPr>
          <p:blipFill rotWithShape="1">
            <a:blip r:embed="rId3">
              <a:alphaModFix/>
            </a:blip>
            <a:srcRect l="16837" t="4664" r="4141" b="9879"/>
            <a:stretch/>
          </p:blipFill>
          <p:spPr>
            <a:xfrm>
              <a:off x="405868" y="634240"/>
              <a:ext cx="2783841" cy="3647440"/>
            </a:xfrm>
            <a:prstGeom prst="rect">
              <a:avLst/>
            </a:prstGeom>
            <a:noFill/>
            <a:ln>
              <a:noFill/>
            </a:ln>
          </p:spPr>
        </p:pic>
        <p:sp>
          <p:nvSpPr>
            <p:cNvPr id="301" name="Google Shape;301;p8"/>
            <p:cNvSpPr txBox="1"/>
            <p:nvPr/>
          </p:nvSpPr>
          <p:spPr>
            <a:xfrm>
              <a:off x="405868" y="81281"/>
              <a:ext cx="2783841" cy="409049"/>
            </a:xfrm>
            <a:prstGeom prst="rect">
              <a:avLst/>
            </a:prstGeom>
            <a:noFill/>
            <a:ln>
              <a:noFill/>
            </a:ln>
          </p:spPr>
          <p:txBody>
            <a:bodyPr spcFirstLastPara="1" wrap="square" lIns="51427" tIns="25706" rIns="51427" bIns="25706" anchor="t" anchorCtr="0">
              <a:spAutoFit/>
            </a:bodyPr>
            <a:lstStyle/>
            <a:p>
              <a:pPr>
                <a:buSzPts val="2400"/>
              </a:pPr>
              <a:r>
                <a:rPr lang="zh-TW" altLang="en-US" sz="1600" dirty="0">
                  <a:solidFill>
                    <a:schemeClr val="dk1"/>
                  </a:solidFill>
                  <a:latin typeface="微軟正黑體" panose="020B0604030504040204" pitchFamily="34" charset="-120"/>
                  <a:ea typeface="微軟正黑體" panose="020B0604030504040204" pitchFamily="34" charset="-120"/>
                  <a:cs typeface="Calibri"/>
                  <a:sym typeface="Calibri"/>
                </a:rPr>
                <a:t>上傳圖片</a:t>
              </a:r>
              <a:endParaRPr sz="16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grpSp>
      <p:pic>
        <p:nvPicPr>
          <p:cNvPr id="302" name="Google Shape;302;p8"/>
          <p:cNvPicPr preferRelativeResize="0"/>
          <p:nvPr/>
        </p:nvPicPr>
        <p:blipFill rotWithShape="1">
          <a:blip r:embed="rId4">
            <a:alphaModFix/>
          </a:blip>
          <a:srcRect l="17839" t="5615" r="4046" b="16737"/>
          <a:stretch/>
        </p:blipFill>
        <p:spPr>
          <a:xfrm>
            <a:off x="4619248" y="1444044"/>
            <a:ext cx="1698064" cy="1987650"/>
          </a:xfrm>
          <a:prstGeom prst="rect">
            <a:avLst/>
          </a:prstGeom>
          <a:noFill/>
          <a:ln>
            <a:noFill/>
          </a:ln>
        </p:spPr>
      </p:pic>
      <p:sp>
        <p:nvSpPr>
          <p:cNvPr id="2" name="Google Shape;262;p4">
            <a:extLst>
              <a:ext uri="{FF2B5EF4-FFF2-40B4-BE49-F238E27FC236}">
                <a16:creationId xmlns:a16="http://schemas.microsoft.com/office/drawing/2014/main" id="{3572386A-8EBE-4B57-8DBA-9ADF767B69A2}"/>
              </a:ext>
            </a:extLst>
          </p:cNvPr>
          <p:cNvSpPr/>
          <p:nvPr/>
        </p:nvSpPr>
        <p:spPr>
          <a:xfrm>
            <a:off x="2398061" y="1970187"/>
            <a:ext cx="2121975" cy="1130073"/>
          </a:xfrm>
          <a:prstGeom prst="rightArrow">
            <a:avLst>
              <a:gd name="adj1" fmla="val 50000"/>
              <a:gd name="adj2" fmla="val 50000"/>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51427" tIns="25706" rIns="51427" bIns="25706" anchor="ctr" anchorCtr="0">
            <a:noAutofit/>
          </a:bodyPr>
          <a:lstStyle/>
          <a:p>
            <a:pPr algn="ctr">
              <a:buSzPts val="2000"/>
            </a:pPr>
            <a:r>
              <a:rPr 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Face</a:t>
            </a:r>
            <a:r>
              <a:rPr lang="zh-TW" alt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 </a:t>
            </a:r>
            <a:r>
              <a:rPr lang="en-US" altLang="zh-TW"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Vectors</a:t>
            </a:r>
          </a:p>
          <a:p>
            <a:pPr algn="ctr">
              <a:buSzPts val="2000"/>
            </a:pPr>
            <a:r>
              <a:rPr lang="zh-TW" alt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rPr>
              <a:t>向量比對</a:t>
            </a:r>
            <a:endParaRPr lang="en-US" sz="1575" b="1" dirty="0">
              <a:ln w="22225">
                <a:noFill/>
                <a:prstDash val="solid"/>
              </a:ln>
              <a:solidFill>
                <a:srgbClr val="FFFFFF"/>
              </a:solidFill>
              <a:latin typeface="微軟正黑體" panose="020B0604030504040204" pitchFamily="34" charset="-120"/>
              <a:ea typeface="微軟正黑體" panose="020B0604030504040204" pitchFamily="34" charset="-120"/>
              <a:cs typeface="Calibri"/>
              <a:sym typeface="Calibri"/>
            </a:endParaRPr>
          </a:p>
        </p:txBody>
      </p:sp>
      <p:sp>
        <p:nvSpPr>
          <p:cNvPr id="15" name="文字方塊 14">
            <a:extLst>
              <a:ext uri="{FF2B5EF4-FFF2-40B4-BE49-F238E27FC236}">
                <a16:creationId xmlns:a16="http://schemas.microsoft.com/office/drawing/2014/main" id="{4EE83888-EF23-411B-B628-6898EEFC8B82}"/>
              </a:ext>
            </a:extLst>
          </p:cNvPr>
          <p:cNvSpPr txBox="1"/>
          <p:nvPr/>
        </p:nvSpPr>
        <p:spPr>
          <a:xfrm>
            <a:off x="4606855" y="3565594"/>
            <a:ext cx="1598560" cy="338554"/>
          </a:xfrm>
          <a:prstGeom prst="rect">
            <a:avLst/>
          </a:prstGeom>
          <a:noFill/>
        </p:spPr>
        <p:txBody>
          <a:bodyPr wrap="square">
            <a:spAutoFit/>
          </a:bodyPr>
          <a:lstStyle/>
          <a:p>
            <a:pPr>
              <a:buSzPts val="2400"/>
            </a:pPr>
            <a:r>
              <a:rPr lang="en-US" altLang="zh-TW" sz="1600" dirty="0">
                <a:solidFill>
                  <a:schemeClr val="dk1"/>
                </a:solidFill>
                <a:latin typeface="微軟正黑體" panose="020B0604030504040204" pitchFamily="34" charset="-120"/>
                <a:ea typeface="微軟正黑體" panose="020B0604030504040204" pitchFamily="34" charset="-120"/>
                <a:cs typeface="Calibri"/>
                <a:sym typeface="Calibri"/>
              </a:rPr>
              <a:t>[</a:t>
            </a:r>
            <a:r>
              <a:rPr lang="zh-TW" altLang="en-US" sz="1600" dirty="0">
                <a:solidFill>
                  <a:schemeClr val="dk1"/>
                </a:solidFill>
                <a:latin typeface="微軟正黑體" panose="020B0604030504040204" pitchFamily="34" charset="-120"/>
                <a:ea typeface="微軟正黑體" panose="020B0604030504040204" pitchFamily="34" charset="-120"/>
                <a:cs typeface="Calibri"/>
                <a:sym typeface="Calibri"/>
              </a:rPr>
              <a:t>正妹</a:t>
            </a:r>
            <a:r>
              <a:rPr lang="en-US" altLang="zh-TW" sz="1600" dirty="0">
                <a:solidFill>
                  <a:schemeClr val="dk1"/>
                </a:solidFill>
                <a:latin typeface="微軟正黑體" panose="020B0604030504040204" pitchFamily="34" charset="-120"/>
                <a:ea typeface="微軟正黑體" panose="020B0604030504040204" pitchFamily="34" charset="-120"/>
                <a:cs typeface="Calibri"/>
                <a:sym typeface="Calibri"/>
              </a:rPr>
              <a:t>] </a:t>
            </a:r>
            <a:r>
              <a:rPr lang="en-US" altLang="zh-TW" sz="1600" dirty="0" err="1">
                <a:solidFill>
                  <a:schemeClr val="dk1"/>
                </a:solidFill>
                <a:latin typeface="微軟正黑體" panose="020B0604030504040204" pitchFamily="34" charset="-120"/>
                <a:ea typeface="微軟正黑體" panose="020B0604030504040204" pitchFamily="34" charset="-120"/>
                <a:cs typeface="Calibri"/>
                <a:sym typeface="Calibri"/>
              </a:rPr>
              <a:t>Itzy</a:t>
            </a:r>
            <a:r>
              <a:rPr lang="en-US" altLang="zh-TW" sz="1600" dirty="0">
                <a:solidFill>
                  <a:schemeClr val="dk1"/>
                </a:solidFill>
                <a:latin typeface="微軟正黑體" panose="020B0604030504040204" pitchFamily="34" charset="-120"/>
                <a:ea typeface="微軟正黑體" panose="020B0604030504040204" pitchFamily="34" charset="-120"/>
                <a:cs typeface="Calibri"/>
                <a:sym typeface="Calibri"/>
              </a:rPr>
              <a:t> </a:t>
            </a:r>
            <a:r>
              <a:rPr lang="en-US" altLang="zh-TW" sz="1600" dirty="0" err="1">
                <a:solidFill>
                  <a:schemeClr val="dk1"/>
                </a:solidFill>
                <a:latin typeface="微軟正黑體" panose="020B0604030504040204" pitchFamily="34" charset="-120"/>
                <a:ea typeface="微軟正黑體" panose="020B0604030504040204" pitchFamily="34" charset="-120"/>
                <a:cs typeface="Calibri"/>
                <a:sym typeface="Calibri"/>
              </a:rPr>
              <a:t>lia</a:t>
            </a:r>
            <a:endParaRPr lang="en-US" altLang="zh-TW" sz="16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3" name="Google Shape;310;p9">
            <a:extLst>
              <a:ext uri="{FF2B5EF4-FFF2-40B4-BE49-F238E27FC236}">
                <a16:creationId xmlns:a16="http://schemas.microsoft.com/office/drawing/2014/main" id="{1B02EA83-6216-4D59-B3C6-86CF30BEFE86}"/>
              </a:ext>
            </a:extLst>
          </p:cNvPr>
          <p:cNvSpPr txBox="1">
            <a:spLocks/>
          </p:cNvSpPr>
          <p:nvPr/>
        </p:nvSpPr>
        <p:spPr>
          <a:xfrm>
            <a:off x="2368012" y="683689"/>
            <a:ext cx="2121975" cy="63877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800" b="1" i="0" u="none" strike="noStrike" cap="none">
                <a:solidFill>
                  <a:schemeClr val="dk1"/>
                </a:solidFill>
                <a:latin typeface="微軟正黑體" panose="020B0604030504040204" pitchFamily="34" charset="-120"/>
                <a:ea typeface="微軟正黑體" panose="020B0604030504040204" pitchFamily="34" charset="-120"/>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9pPr>
          </a:lstStyle>
          <a:p>
            <a:pPr>
              <a:buClr>
                <a:schemeClr val="dk1"/>
              </a:buClr>
            </a:pPr>
            <a:r>
              <a:rPr lang="zh-TW" altLang="en-US">
                <a:latin typeface="Microsoft JhengHei"/>
                <a:ea typeface="Microsoft JhengHei"/>
                <a:cs typeface="Microsoft JhengHei"/>
                <a:sym typeface="Microsoft JhengHei"/>
              </a:rPr>
              <a:t>功能整合</a:t>
            </a:r>
            <a:endParaRPr lang="zh-TW" altLang="en-US" dirty="0">
              <a:latin typeface="Microsoft JhengHei"/>
              <a:ea typeface="Microsoft JhengHei"/>
              <a:cs typeface="Microsoft JhengHei"/>
              <a:sym typeface="Microsoft JhengHei"/>
            </a:endParaRPr>
          </a:p>
        </p:txBody>
      </p:sp>
      <p:sp>
        <p:nvSpPr>
          <p:cNvPr id="6" name="矩形 5">
            <a:extLst>
              <a:ext uri="{FF2B5EF4-FFF2-40B4-BE49-F238E27FC236}">
                <a16:creationId xmlns:a16="http://schemas.microsoft.com/office/drawing/2014/main" id="{2C0757F4-EAC4-4CBC-AF73-EB838149DBEA}"/>
              </a:ext>
            </a:extLst>
          </p:cNvPr>
          <p:cNvSpPr/>
          <p:nvPr/>
        </p:nvSpPr>
        <p:spPr>
          <a:xfrm>
            <a:off x="1031630" y="1970187"/>
            <a:ext cx="547076" cy="546367"/>
          </a:xfrm>
          <a:prstGeom prst="rect">
            <a:avLst/>
          </a:prstGeom>
          <a:noFill/>
          <a:ln w="349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5">
            <a:extLst>
              <a:ext uri="{FF2B5EF4-FFF2-40B4-BE49-F238E27FC236}">
                <a16:creationId xmlns:a16="http://schemas.microsoft.com/office/drawing/2014/main" id="{DC95A6A9-B2B4-4848-B9FB-FF598A463A59}"/>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39</a:t>
            </a:fld>
            <a:endParaRPr lang="es" sz="1400"/>
          </a:p>
        </p:txBody>
      </p:sp>
      <p:pic>
        <p:nvPicPr>
          <p:cNvPr id="7" name="圖片 6" descr="一張含有 個人, 磚塊, 建築物, 正面 的圖片&#10;&#10;自動產生的描述">
            <a:extLst>
              <a:ext uri="{FF2B5EF4-FFF2-40B4-BE49-F238E27FC236}">
                <a16:creationId xmlns:a16="http://schemas.microsoft.com/office/drawing/2014/main" id="{3CB607AE-9857-4EE7-A541-F7832B12E184}"/>
              </a:ext>
            </a:extLst>
          </p:cNvPr>
          <p:cNvPicPr>
            <a:picLocks noChangeAspect="1"/>
          </p:cNvPicPr>
          <p:nvPr/>
        </p:nvPicPr>
        <p:blipFill rotWithShape="1">
          <a:blip r:embed="rId5"/>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sp>
        <p:nvSpPr>
          <p:cNvPr id="3489" name="Google Shape;3489;p64"/>
          <p:cNvSpPr txBox="1">
            <a:spLocks noGrp="1"/>
          </p:cNvSpPr>
          <p:nvPr>
            <p:ph type="body" idx="4294967295"/>
          </p:nvPr>
        </p:nvSpPr>
        <p:spPr>
          <a:xfrm>
            <a:off x="1801424" y="2142691"/>
            <a:ext cx="4082940" cy="1239637"/>
          </a:xfrm>
          <a:prstGeom prst="rect">
            <a:avLst/>
          </a:prstGeom>
        </p:spPr>
        <p:txBody>
          <a:bodyPr spcFirstLastPara="1" wrap="square" lIns="68569" tIns="68569" rIns="68569" bIns="68569" anchor="t" anchorCtr="0">
            <a:noAutofit/>
          </a:bodyPr>
          <a:lstStyle/>
          <a:p>
            <a:pPr>
              <a:lnSpc>
                <a:spcPct val="150000"/>
              </a:lnSpc>
            </a:pPr>
            <a:r>
              <a:rPr lang="zh-TW" altLang="en-US" sz="1600" dirty="0">
                <a:latin typeface="微軟正黑體" panose="020B0604030504040204" pitchFamily="34" charset="-120"/>
                <a:ea typeface="微軟正黑體" panose="020B0604030504040204" pitchFamily="34" charset="-120"/>
              </a:rPr>
              <a:t>你是否曾經懷疑自己美感與眾不同？</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是否好奇大眾眼中的你是什麼樣子？</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想要更深入知道自己具有哪種風格嗎？</a:t>
            </a:r>
            <a:endParaRPr lang="en-US" altLang="zh-TW" sz="1600" dirty="0">
              <a:latin typeface="微軟正黑體" panose="020B0604030504040204" pitchFamily="34" charset="-120"/>
              <a:ea typeface="微軟正黑體" panose="020B0604030504040204" pitchFamily="34" charset="-120"/>
            </a:endParaRPr>
          </a:p>
        </p:txBody>
      </p:sp>
      <p:sp>
        <p:nvSpPr>
          <p:cNvPr id="3490" name="Google Shape;3490;p64"/>
          <p:cNvSpPr txBox="1">
            <a:spLocks noGrp="1"/>
          </p:cNvSpPr>
          <p:nvPr>
            <p:ph type="ctrTitle"/>
          </p:nvPr>
        </p:nvSpPr>
        <p:spPr>
          <a:xfrm>
            <a:off x="2368012" y="1163887"/>
            <a:ext cx="2121975" cy="638775"/>
          </a:xfrm>
          <a:prstGeom prst="rect">
            <a:avLst/>
          </a:prstGeom>
        </p:spPr>
        <p:txBody>
          <a:bodyPr spcFirstLastPara="1" wrap="square" lIns="68569" tIns="68569" rIns="68569" bIns="68569" anchor="b" anchorCtr="0">
            <a:noAutofit/>
          </a:bodyPr>
          <a:lstStyle/>
          <a:p>
            <a:r>
              <a:rPr lang="zh-TW" altLang="en-US" sz="2800" dirty="0">
                <a:solidFill>
                  <a:schemeClr val="dk1"/>
                </a:solidFill>
                <a:latin typeface="微軟正黑體" panose="020B0604030504040204" pitchFamily="34" charset="-120"/>
                <a:ea typeface="微軟正黑體" panose="020B0604030504040204" pitchFamily="34" charset="-120"/>
              </a:rPr>
              <a:t>前情提要</a:t>
            </a:r>
            <a:endParaRPr sz="2800" dirty="0">
              <a:solidFill>
                <a:schemeClr val="dk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ED1AE3BD-7987-4116-BE09-BC6702A4C994}"/>
              </a:ext>
            </a:extLst>
          </p:cNvPr>
          <p:cNvPicPr>
            <a:picLocks noChangeAspect="1"/>
          </p:cNvPicPr>
          <p:nvPr/>
        </p:nvPicPr>
        <p:blipFill>
          <a:blip r:embed="rId3"/>
          <a:stretch>
            <a:fillRect/>
          </a:stretch>
        </p:blipFill>
        <p:spPr>
          <a:xfrm>
            <a:off x="1041020" y="3622691"/>
            <a:ext cx="1520809" cy="1520809"/>
          </a:xfrm>
          <a:prstGeom prst="rect">
            <a:avLst/>
          </a:prstGeom>
        </p:spPr>
      </p:pic>
      <p:pic>
        <p:nvPicPr>
          <p:cNvPr id="10" name="Picture 4" descr="Life】疑惑與感慨- Ato / 跡的貓喵喵">
            <a:extLst>
              <a:ext uri="{FF2B5EF4-FFF2-40B4-BE49-F238E27FC236}">
                <a16:creationId xmlns:a16="http://schemas.microsoft.com/office/drawing/2014/main" id="{52C2FCCC-8E9B-485F-86E0-401D228EEA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99556" l="9778" r="99111">
                        <a14:foregroundMark x1="92000" y1="56444" x2="92000" y2="56444"/>
                        <a14:foregroundMark x1="93333" y1="94667" x2="93333" y2="94667"/>
                        <a14:foregroundMark x1="94667" y1="97333" x2="94667" y2="97333"/>
                        <a14:foregroundMark x1="95556" y1="94222" x2="95556" y2="94222"/>
                        <a14:foregroundMark x1="95111" y1="98667" x2="88889" y2="96000"/>
                        <a14:foregroundMark x1="96889" y1="92444" x2="96444" y2="98667"/>
                        <a14:foregroundMark x1="96889" y1="92889" x2="99111" y2="99556"/>
                        <a14:foregroundMark x1="45333" y1="12000" x2="43111" y2="18667"/>
                      </a14:backgroundRemoval>
                    </a14:imgEffect>
                  </a14:imgLayer>
                </a14:imgProps>
              </a:ext>
              <a:ext uri="{28A0092B-C50C-407E-A947-70E740481C1C}">
                <a14:useLocalDpi xmlns:a14="http://schemas.microsoft.com/office/drawing/2010/main" val="0"/>
              </a:ext>
            </a:extLst>
          </a:blip>
          <a:srcRect/>
          <a:stretch>
            <a:fillRect/>
          </a:stretch>
        </p:blipFill>
        <p:spPr bwMode="auto">
          <a:xfrm>
            <a:off x="3368047" y="3423612"/>
            <a:ext cx="1607344" cy="1607344"/>
          </a:xfrm>
          <a:prstGeom prst="rect">
            <a:avLst/>
          </a:prstGeom>
          <a:noFill/>
          <a:extLst>
            <a:ext uri="{909E8E84-426E-40DD-AFC4-6F175D3DCCD1}">
              <a14:hiddenFill xmlns:a14="http://schemas.microsoft.com/office/drawing/2010/main">
                <a:solidFill>
                  <a:srgbClr val="FFFFFF"/>
                </a:solidFill>
              </a14:hiddenFill>
            </a:ext>
          </a:extLst>
        </p:spPr>
      </p:pic>
      <p:sp>
        <p:nvSpPr>
          <p:cNvPr id="9" name="投影片編號版面配置區 15">
            <a:extLst>
              <a:ext uri="{FF2B5EF4-FFF2-40B4-BE49-F238E27FC236}">
                <a16:creationId xmlns:a16="http://schemas.microsoft.com/office/drawing/2014/main" id="{BFE98452-344F-45C9-918D-7C4B07B3825E}"/>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a:t>
            </a:fld>
            <a:endParaRPr lang="es" sz="1400"/>
          </a:p>
        </p:txBody>
      </p:sp>
      <p:pic>
        <p:nvPicPr>
          <p:cNvPr id="5" name="圖片 4" descr="一張含有 個人, 室內, 女性, 桌 的圖片&#10;&#10;自動產生的描述">
            <a:extLst>
              <a:ext uri="{FF2B5EF4-FFF2-40B4-BE49-F238E27FC236}">
                <a16:creationId xmlns:a16="http://schemas.microsoft.com/office/drawing/2014/main" id="{AF7325B9-FE7A-496F-BED6-4761811860E4}"/>
              </a:ext>
            </a:extLst>
          </p:cNvPr>
          <p:cNvPicPr>
            <a:picLocks noChangeAspect="1"/>
          </p:cNvPicPr>
          <p:nvPr/>
        </p:nvPicPr>
        <p:blipFill rotWithShape="1">
          <a:blip r:embed="rId6"/>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3267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9"/>
          <p:cNvSpPr txBox="1">
            <a:spLocks noGrp="1"/>
          </p:cNvSpPr>
          <p:nvPr>
            <p:ph type="ctrTitle"/>
          </p:nvPr>
        </p:nvSpPr>
        <p:spPr>
          <a:xfrm>
            <a:off x="2368012" y="683689"/>
            <a:ext cx="2121975" cy="638775"/>
          </a:xfrm>
          <a:prstGeom prst="rect">
            <a:avLst/>
          </a:prstGeom>
          <a:noFill/>
          <a:ln>
            <a:noFill/>
          </a:ln>
        </p:spPr>
        <p:txBody>
          <a:bodyPr spcFirstLastPara="1" wrap="square" lIns="68569" tIns="68569" rIns="68569" bIns="68569" anchor="b" anchorCtr="0">
            <a:noAutofit/>
          </a:bodyPr>
          <a:lstStyle/>
          <a:p>
            <a:pPr>
              <a:buClr>
                <a:schemeClr val="dk1"/>
              </a:buClr>
            </a:pPr>
            <a:r>
              <a:rPr lang="zh-TW" altLang="en-US" dirty="0">
                <a:latin typeface="Microsoft JhengHei"/>
                <a:ea typeface="Microsoft JhengHei"/>
                <a:cs typeface="Microsoft JhengHei"/>
                <a:sym typeface="Microsoft JhengHei"/>
              </a:rPr>
              <a:t>功能整合</a:t>
            </a:r>
            <a:endParaRPr dirty="0">
              <a:latin typeface="Microsoft JhengHei"/>
              <a:ea typeface="Microsoft JhengHei"/>
              <a:cs typeface="Microsoft JhengHei"/>
              <a:sym typeface="Microsoft JhengHei"/>
            </a:endParaRPr>
          </a:p>
        </p:txBody>
      </p:sp>
      <p:sp>
        <p:nvSpPr>
          <p:cNvPr id="314" name="Google Shape;314;p9"/>
          <p:cNvSpPr/>
          <p:nvPr/>
        </p:nvSpPr>
        <p:spPr>
          <a:xfrm>
            <a:off x="4991775" y="1412457"/>
            <a:ext cx="641972" cy="577254"/>
          </a:xfrm>
          <a:custGeom>
            <a:avLst/>
            <a:gdLst/>
            <a:ahLst/>
            <a:cxnLst/>
            <a:rect l="l" t="t" r="r" b="b"/>
            <a:pathLst>
              <a:path w="30076" h="27044" extrusionOk="0">
                <a:moveTo>
                  <a:pt x="14473" y="6867"/>
                </a:moveTo>
                <a:cubicBezTo>
                  <a:pt x="14694" y="6867"/>
                  <a:pt x="14916" y="6875"/>
                  <a:pt x="15138" y="6893"/>
                </a:cubicBezTo>
                <a:cubicBezTo>
                  <a:pt x="16692" y="6993"/>
                  <a:pt x="18271" y="6893"/>
                  <a:pt x="19624" y="7720"/>
                </a:cubicBezTo>
                <a:lnTo>
                  <a:pt x="19624" y="8146"/>
                </a:lnTo>
                <a:cubicBezTo>
                  <a:pt x="20050" y="8246"/>
                  <a:pt x="20451" y="8447"/>
                  <a:pt x="20878" y="8672"/>
                </a:cubicBezTo>
                <a:lnTo>
                  <a:pt x="20878" y="8773"/>
                </a:lnTo>
                <a:lnTo>
                  <a:pt x="19098" y="8773"/>
                </a:lnTo>
                <a:lnTo>
                  <a:pt x="19098" y="8873"/>
                </a:lnTo>
                <a:cubicBezTo>
                  <a:pt x="19198" y="8973"/>
                  <a:pt x="19324" y="9073"/>
                  <a:pt x="19424" y="9174"/>
                </a:cubicBezTo>
                <a:cubicBezTo>
                  <a:pt x="17185" y="8965"/>
                  <a:pt x="14933" y="8649"/>
                  <a:pt x="12653" y="8649"/>
                </a:cubicBezTo>
                <a:cubicBezTo>
                  <a:pt x="11641" y="8649"/>
                  <a:pt x="10624" y="8711"/>
                  <a:pt x="9599" y="8873"/>
                </a:cubicBezTo>
                <a:cubicBezTo>
                  <a:pt x="10025" y="7920"/>
                  <a:pt x="10652" y="7519"/>
                  <a:pt x="11479" y="7294"/>
                </a:cubicBezTo>
                <a:cubicBezTo>
                  <a:pt x="12428" y="7046"/>
                  <a:pt x="13444" y="6867"/>
                  <a:pt x="14473" y="6867"/>
                </a:cubicBezTo>
                <a:close/>
                <a:moveTo>
                  <a:pt x="13258" y="9499"/>
                </a:moveTo>
                <a:cubicBezTo>
                  <a:pt x="14712" y="9499"/>
                  <a:pt x="16066" y="9600"/>
                  <a:pt x="17544" y="9600"/>
                </a:cubicBezTo>
                <a:lnTo>
                  <a:pt x="17544" y="10226"/>
                </a:lnTo>
                <a:cubicBezTo>
                  <a:pt x="16366" y="10226"/>
                  <a:pt x="15188" y="10019"/>
                  <a:pt x="13985" y="10019"/>
                </a:cubicBezTo>
                <a:cubicBezTo>
                  <a:pt x="13268" y="10019"/>
                  <a:pt x="12544" y="10093"/>
                  <a:pt x="11805" y="10326"/>
                </a:cubicBezTo>
                <a:lnTo>
                  <a:pt x="13885" y="10326"/>
                </a:lnTo>
                <a:lnTo>
                  <a:pt x="13885" y="10552"/>
                </a:lnTo>
                <a:cubicBezTo>
                  <a:pt x="13058" y="10652"/>
                  <a:pt x="12106" y="10652"/>
                  <a:pt x="11178" y="10652"/>
                </a:cubicBezTo>
                <a:cubicBezTo>
                  <a:pt x="11178" y="10652"/>
                  <a:pt x="11053" y="10853"/>
                  <a:pt x="11053" y="11053"/>
                </a:cubicBezTo>
                <a:cubicBezTo>
                  <a:pt x="10752" y="10953"/>
                  <a:pt x="10552" y="10853"/>
                  <a:pt x="10226" y="10753"/>
                </a:cubicBezTo>
                <a:cubicBezTo>
                  <a:pt x="10126" y="10853"/>
                  <a:pt x="10126" y="10953"/>
                  <a:pt x="10025" y="11053"/>
                </a:cubicBezTo>
                <a:cubicBezTo>
                  <a:pt x="10025" y="11053"/>
                  <a:pt x="9925" y="11053"/>
                  <a:pt x="9925" y="10953"/>
                </a:cubicBezTo>
                <a:cubicBezTo>
                  <a:pt x="10025" y="10853"/>
                  <a:pt x="10126" y="10753"/>
                  <a:pt x="10226" y="10652"/>
                </a:cubicBezTo>
                <a:lnTo>
                  <a:pt x="10226" y="10753"/>
                </a:lnTo>
                <a:cubicBezTo>
                  <a:pt x="10953" y="9700"/>
                  <a:pt x="12106" y="9499"/>
                  <a:pt x="13258" y="9499"/>
                </a:cubicBezTo>
                <a:close/>
                <a:moveTo>
                  <a:pt x="19950" y="11053"/>
                </a:moveTo>
                <a:lnTo>
                  <a:pt x="19950" y="11053"/>
                </a:lnTo>
                <a:cubicBezTo>
                  <a:pt x="20151" y="11179"/>
                  <a:pt x="20351" y="11279"/>
                  <a:pt x="20577" y="11279"/>
                </a:cubicBezTo>
                <a:cubicBezTo>
                  <a:pt x="20577" y="11379"/>
                  <a:pt x="20451" y="11479"/>
                  <a:pt x="20451" y="11580"/>
                </a:cubicBezTo>
                <a:cubicBezTo>
                  <a:pt x="20251" y="11379"/>
                  <a:pt x="20050" y="11179"/>
                  <a:pt x="19950" y="11053"/>
                </a:cubicBezTo>
                <a:close/>
                <a:moveTo>
                  <a:pt x="8973" y="11279"/>
                </a:moveTo>
                <a:cubicBezTo>
                  <a:pt x="8872" y="11379"/>
                  <a:pt x="8872" y="11479"/>
                  <a:pt x="8872" y="11580"/>
                </a:cubicBezTo>
                <a:cubicBezTo>
                  <a:pt x="8973" y="11580"/>
                  <a:pt x="9073" y="11680"/>
                  <a:pt x="9173" y="11680"/>
                </a:cubicBezTo>
                <a:lnTo>
                  <a:pt x="9173" y="11805"/>
                </a:lnTo>
                <a:lnTo>
                  <a:pt x="8872" y="11805"/>
                </a:lnTo>
                <a:lnTo>
                  <a:pt x="8872" y="11580"/>
                </a:lnTo>
                <a:cubicBezTo>
                  <a:pt x="8872" y="11479"/>
                  <a:pt x="8872" y="11379"/>
                  <a:pt x="8772" y="11279"/>
                </a:cubicBezTo>
                <a:close/>
                <a:moveTo>
                  <a:pt x="9599" y="11680"/>
                </a:moveTo>
                <a:cubicBezTo>
                  <a:pt x="9700" y="11680"/>
                  <a:pt x="9700" y="11680"/>
                  <a:pt x="10025" y="11805"/>
                </a:cubicBezTo>
                <a:lnTo>
                  <a:pt x="9599" y="11805"/>
                </a:lnTo>
                <a:lnTo>
                  <a:pt x="9599" y="11680"/>
                </a:lnTo>
                <a:close/>
                <a:moveTo>
                  <a:pt x="10652" y="11580"/>
                </a:moveTo>
                <a:lnTo>
                  <a:pt x="10652" y="11680"/>
                </a:lnTo>
                <a:cubicBezTo>
                  <a:pt x="10652" y="11805"/>
                  <a:pt x="10552" y="11805"/>
                  <a:pt x="10426" y="11805"/>
                </a:cubicBezTo>
                <a:lnTo>
                  <a:pt x="10426" y="11680"/>
                </a:lnTo>
                <a:cubicBezTo>
                  <a:pt x="10552" y="11680"/>
                  <a:pt x="10552" y="11680"/>
                  <a:pt x="10652" y="11580"/>
                </a:cubicBezTo>
                <a:close/>
                <a:moveTo>
                  <a:pt x="3133" y="14612"/>
                </a:moveTo>
                <a:lnTo>
                  <a:pt x="3133" y="14813"/>
                </a:lnTo>
                <a:cubicBezTo>
                  <a:pt x="3133" y="14813"/>
                  <a:pt x="3033" y="14712"/>
                  <a:pt x="3033" y="14612"/>
                </a:cubicBezTo>
                <a:close/>
                <a:moveTo>
                  <a:pt x="12732" y="15339"/>
                </a:moveTo>
                <a:cubicBezTo>
                  <a:pt x="12698" y="15377"/>
                  <a:pt x="12664" y="15414"/>
                  <a:pt x="12629" y="15451"/>
                </a:cubicBezTo>
                <a:lnTo>
                  <a:pt x="12629" y="15451"/>
                </a:lnTo>
                <a:cubicBezTo>
                  <a:pt x="12663" y="15449"/>
                  <a:pt x="12697" y="15445"/>
                  <a:pt x="12732" y="15439"/>
                </a:cubicBezTo>
                <a:lnTo>
                  <a:pt x="12732" y="15339"/>
                </a:lnTo>
                <a:close/>
                <a:moveTo>
                  <a:pt x="3710" y="15301"/>
                </a:moveTo>
                <a:cubicBezTo>
                  <a:pt x="3760" y="15381"/>
                  <a:pt x="3760" y="15465"/>
                  <a:pt x="3760" y="15565"/>
                </a:cubicBezTo>
                <a:lnTo>
                  <a:pt x="3659" y="15565"/>
                </a:lnTo>
                <a:cubicBezTo>
                  <a:pt x="3659" y="15465"/>
                  <a:pt x="3659" y="15381"/>
                  <a:pt x="3710" y="15301"/>
                </a:cubicBezTo>
                <a:close/>
                <a:moveTo>
                  <a:pt x="11601" y="13170"/>
                </a:moveTo>
                <a:cubicBezTo>
                  <a:pt x="11724" y="13170"/>
                  <a:pt x="11830" y="13192"/>
                  <a:pt x="11905" y="13259"/>
                </a:cubicBezTo>
                <a:cubicBezTo>
                  <a:pt x="12431" y="13685"/>
                  <a:pt x="13058" y="13459"/>
                  <a:pt x="13559" y="13785"/>
                </a:cubicBezTo>
                <a:cubicBezTo>
                  <a:pt x="13359" y="13885"/>
                  <a:pt x="13258" y="13885"/>
                  <a:pt x="12933" y="13986"/>
                </a:cubicBezTo>
                <a:cubicBezTo>
                  <a:pt x="14938" y="14712"/>
                  <a:pt x="17018" y="14712"/>
                  <a:pt x="18697" y="16191"/>
                </a:cubicBezTo>
                <a:cubicBezTo>
                  <a:pt x="17945" y="16918"/>
                  <a:pt x="17319" y="17444"/>
                  <a:pt x="16492" y="17745"/>
                </a:cubicBezTo>
                <a:cubicBezTo>
                  <a:pt x="16425" y="17779"/>
                  <a:pt x="16355" y="17790"/>
                  <a:pt x="16285" y="17790"/>
                </a:cubicBezTo>
                <a:cubicBezTo>
                  <a:pt x="16143" y="17790"/>
                  <a:pt x="15999" y="17745"/>
                  <a:pt x="15865" y="17745"/>
                </a:cubicBezTo>
                <a:lnTo>
                  <a:pt x="14512" y="17745"/>
                </a:lnTo>
                <a:cubicBezTo>
                  <a:pt x="14712" y="17645"/>
                  <a:pt x="14938" y="17545"/>
                  <a:pt x="15238" y="17319"/>
                </a:cubicBezTo>
                <a:cubicBezTo>
                  <a:pt x="14812" y="17219"/>
                  <a:pt x="14612" y="17219"/>
                  <a:pt x="14411" y="17219"/>
                </a:cubicBezTo>
                <a:cubicBezTo>
                  <a:pt x="14612" y="17018"/>
                  <a:pt x="14712" y="16818"/>
                  <a:pt x="14938" y="16592"/>
                </a:cubicBezTo>
                <a:cubicBezTo>
                  <a:pt x="14812" y="16592"/>
                  <a:pt x="14812" y="16492"/>
                  <a:pt x="14812" y="16492"/>
                </a:cubicBezTo>
                <a:cubicBezTo>
                  <a:pt x="14411" y="16592"/>
                  <a:pt x="14086" y="16592"/>
                  <a:pt x="13785" y="16692"/>
                </a:cubicBezTo>
                <a:cubicBezTo>
                  <a:pt x="13885" y="16592"/>
                  <a:pt x="13885" y="16592"/>
                  <a:pt x="13885" y="16492"/>
                </a:cubicBezTo>
                <a:cubicBezTo>
                  <a:pt x="13359" y="16291"/>
                  <a:pt x="12832" y="16066"/>
                  <a:pt x="12306" y="15865"/>
                </a:cubicBezTo>
                <a:cubicBezTo>
                  <a:pt x="12306" y="15966"/>
                  <a:pt x="12206" y="16066"/>
                  <a:pt x="12106" y="16291"/>
                </a:cubicBezTo>
                <a:lnTo>
                  <a:pt x="12106" y="15966"/>
                </a:lnTo>
                <a:cubicBezTo>
                  <a:pt x="12272" y="15799"/>
                  <a:pt x="12456" y="15632"/>
                  <a:pt x="12629" y="15451"/>
                </a:cubicBezTo>
                <a:lnTo>
                  <a:pt x="12629" y="15451"/>
                </a:lnTo>
                <a:cubicBezTo>
                  <a:pt x="12591" y="15454"/>
                  <a:pt x="12554" y="15456"/>
                  <a:pt x="12517" y="15456"/>
                </a:cubicBezTo>
                <a:cubicBezTo>
                  <a:pt x="11809" y="15456"/>
                  <a:pt x="11314" y="14918"/>
                  <a:pt x="10652" y="14712"/>
                </a:cubicBezTo>
                <a:cubicBezTo>
                  <a:pt x="10852" y="14512"/>
                  <a:pt x="10953" y="14311"/>
                  <a:pt x="11053" y="13986"/>
                </a:cubicBezTo>
                <a:cubicBezTo>
                  <a:pt x="10953" y="13785"/>
                  <a:pt x="10852" y="13560"/>
                  <a:pt x="10752" y="13259"/>
                </a:cubicBezTo>
                <a:cubicBezTo>
                  <a:pt x="11036" y="13259"/>
                  <a:pt x="11354" y="13170"/>
                  <a:pt x="11601" y="13170"/>
                </a:cubicBezTo>
                <a:close/>
                <a:moveTo>
                  <a:pt x="4486" y="13459"/>
                </a:moveTo>
                <a:cubicBezTo>
                  <a:pt x="4587" y="13785"/>
                  <a:pt x="4787" y="14086"/>
                  <a:pt x="4787" y="14512"/>
                </a:cubicBezTo>
                <a:cubicBezTo>
                  <a:pt x="4787" y="15665"/>
                  <a:pt x="5213" y="16692"/>
                  <a:pt x="6266" y="17319"/>
                </a:cubicBezTo>
                <a:cubicBezTo>
                  <a:pt x="6466" y="17545"/>
                  <a:pt x="6466" y="17545"/>
                  <a:pt x="6266" y="17845"/>
                </a:cubicBezTo>
                <a:cubicBezTo>
                  <a:pt x="6040" y="17745"/>
                  <a:pt x="5639" y="17745"/>
                  <a:pt x="5539" y="17545"/>
                </a:cubicBezTo>
                <a:cubicBezTo>
                  <a:pt x="5013" y="16918"/>
                  <a:pt x="4486" y="16066"/>
                  <a:pt x="4161" y="15565"/>
                </a:cubicBezTo>
                <a:lnTo>
                  <a:pt x="4161" y="13459"/>
                </a:lnTo>
                <a:close/>
                <a:moveTo>
                  <a:pt x="12632" y="17845"/>
                </a:moveTo>
                <a:lnTo>
                  <a:pt x="12632" y="17946"/>
                </a:lnTo>
                <a:cubicBezTo>
                  <a:pt x="12532" y="17946"/>
                  <a:pt x="12532" y="18071"/>
                  <a:pt x="12431" y="18071"/>
                </a:cubicBezTo>
                <a:cubicBezTo>
                  <a:pt x="12431" y="17946"/>
                  <a:pt x="12431" y="17946"/>
                  <a:pt x="12306" y="17946"/>
                </a:cubicBezTo>
                <a:cubicBezTo>
                  <a:pt x="12431" y="17946"/>
                  <a:pt x="12532" y="17845"/>
                  <a:pt x="12632" y="17845"/>
                </a:cubicBezTo>
                <a:close/>
                <a:moveTo>
                  <a:pt x="27344" y="14712"/>
                </a:moveTo>
                <a:lnTo>
                  <a:pt x="27344" y="14712"/>
                </a:lnTo>
                <a:cubicBezTo>
                  <a:pt x="27244" y="15239"/>
                  <a:pt x="27143" y="15765"/>
                  <a:pt x="27143" y="16191"/>
                </a:cubicBezTo>
                <a:cubicBezTo>
                  <a:pt x="26717" y="16692"/>
                  <a:pt x="26416" y="17119"/>
                  <a:pt x="25990" y="17545"/>
                </a:cubicBezTo>
                <a:cubicBezTo>
                  <a:pt x="25990" y="17545"/>
                  <a:pt x="25890" y="17545"/>
                  <a:pt x="25790" y="17444"/>
                </a:cubicBezTo>
                <a:cubicBezTo>
                  <a:pt x="25464" y="17845"/>
                  <a:pt x="25163" y="18171"/>
                  <a:pt x="24737" y="18472"/>
                </a:cubicBezTo>
                <a:lnTo>
                  <a:pt x="24637" y="18472"/>
                </a:lnTo>
                <a:cubicBezTo>
                  <a:pt x="25063" y="16918"/>
                  <a:pt x="26416" y="16066"/>
                  <a:pt x="27344" y="14712"/>
                </a:cubicBezTo>
                <a:close/>
                <a:moveTo>
                  <a:pt x="3534" y="16392"/>
                </a:moveTo>
                <a:cubicBezTo>
                  <a:pt x="3960" y="16692"/>
                  <a:pt x="4286" y="16918"/>
                  <a:pt x="4587" y="17119"/>
                </a:cubicBezTo>
                <a:cubicBezTo>
                  <a:pt x="5013" y="17745"/>
                  <a:pt x="5314" y="18472"/>
                  <a:pt x="5740" y="19098"/>
                </a:cubicBezTo>
                <a:cubicBezTo>
                  <a:pt x="5639" y="19324"/>
                  <a:pt x="5639" y="19424"/>
                  <a:pt x="5539" y="19625"/>
                </a:cubicBezTo>
                <a:cubicBezTo>
                  <a:pt x="5013" y="19324"/>
                  <a:pt x="4286" y="19199"/>
                  <a:pt x="4161" y="18271"/>
                </a:cubicBezTo>
                <a:lnTo>
                  <a:pt x="4161" y="18271"/>
                </a:lnTo>
                <a:cubicBezTo>
                  <a:pt x="4386" y="18372"/>
                  <a:pt x="4486" y="18372"/>
                  <a:pt x="4787" y="18472"/>
                </a:cubicBezTo>
                <a:cubicBezTo>
                  <a:pt x="4486" y="17645"/>
                  <a:pt x="3534" y="17319"/>
                  <a:pt x="3534" y="16392"/>
                </a:cubicBezTo>
                <a:close/>
                <a:moveTo>
                  <a:pt x="5940" y="19199"/>
                </a:moveTo>
                <a:lnTo>
                  <a:pt x="5940" y="19199"/>
                </a:lnTo>
                <a:cubicBezTo>
                  <a:pt x="6166" y="19324"/>
                  <a:pt x="6466" y="19324"/>
                  <a:pt x="6166" y="19625"/>
                </a:cubicBezTo>
                <a:cubicBezTo>
                  <a:pt x="6166" y="19525"/>
                  <a:pt x="6040" y="19324"/>
                  <a:pt x="5940" y="19199"/>
                </a:cubicBezTo>
                <a:close/>
                <a:moveTo>
                  <a:pt x="2281" y="20151"/>
                </a:moveTo>
                <a:cubicBezTo>
                  <a:pt x="2281" y="20151"/>
                  <a:pt x="2406" y="20251"/>
                  <a:pt x="2406" y="20352"/>
                </a:cubicBezTo>
                <a:cubicBezTo>
                  <a:pt x="2281" y="20352"/>
                  <a:pt x="2181" y="20251"/>
                  <a:pt x="2181" y="20151"/>
                </a:cubicBezTo>
                <a:close/>
                <a:moveTo>
                  <a:pt x="4060" y="22758"/>
                </a:moveTo>
                <a:lnTo>
                  <a:pt x="4060" y="22858"/>
                </a:lnTo>
                <a:cubicBezTo>
                  <a:pt x="3960" y="22758"/>
                  <a:pt x="3960" y="22758"/>
                  <a:pt x="3860" y="22758"/>
                </a:cubicBezTo>
                <a:close/>
                <a:moveTo>
                  <a:pt x="6567" y="23585"/>
                </a:moveTo>
                <a:lnTo>
                  <a:pt x="6567" y="23911"/>
                </a:lnTo>
                <a:cubicBezTo>
                  <a:pt x="6322" y="23829"/>
                  <a:pt x="5994" y="23747"/>
                  <a:pt x="5719" y="23652"/>
                </a:cubicBezTo>
                <a:lnTo>
                  <a:pt x="5719" y="23652"/>
                </a:lnTo>
                <a:cubicBezTo>
                  <a:pt x="5994" y="23585"/>
                  <a:pt x="6322" y="23585"/>
                  <a:pt x="6567" y="23585"/>
                </a:cubicBezTo>
                <a:close/>
                <a:moveTo>
                  <a:pt x="6993" y="24111"/>
                </a:moveTo>
                <a:cubicBezTo>
                  <a:pt x="7093" y="24211"/>
                  <a:pt x="7294" y="24337"/>
                  <a:pt x="7419" y="24337"/>
                </a:cubicBezTo>
                <a:lnTo>
                  <a:pt x="6893" y="24337"/>
                </a:lnTo>
                <a:cubicBezTo>
                  <a:pt x="6893" y="24337"/>
                  <a:pt x="6993" y="24211"/>
                  <a:pt x="6993" y="24111"/>
                </a:cubicBezTo>
                <a:close/>
                <a:moveTo>
                  <a:pt x="8446" y="24211"/>
                </a:moveTo>
                <a:cubicBezTo>
                  <a:pt x="8346" y="24211"/>
                  <a:pt x="8246" y="24337"/>
                  <a:pt x="8146" y="24337"/>
                </a:cubicBezTo>
                <a:lnTo>
                  <a:pt x="8146" y="24211"/>
                </a:lnTo>
                <a:close/>
                <a:moveTo>
                  <a:pt x="7820" y="24337"/>
                </a:moveTo>
                <a:lnTo>
                  <a:pt x="7820" y="24437"/>
                </a:lnTo>
                <a:cubicBezTo>
                  <a:pt x="7720" y="24437"/>
                  <a:pt x="7619" y="24337"/>
                  <a:pt x="7519" y="24337"/>
                </a:cubicBezTo>
                <a:close/>
                <a:moveTo>
                  <a:pt x="18898" y="24963"/>
                </a:moveTo>
                <a:lnTo>
                  <a:pt x="18898" y="25063"/>
                </a:lnTo>
                <a:lnTo>
                  <a:pt x="18797" y="25063"/>
                </a:lnTo>
                <a:lnTo>
                  <a:pt x="18898" y="24963"/>
                </a:lnTo>
                <a:close/>
                <a:moveTo>
                  <a:pt x="11053" y="1"/>
                </a:moveTo>
                <a:cubicBezTo>
                  <a:pt x="9599" y="402"/>
                  <a:pt x="8045" y="627"/>
                  <a:pt x="6567" y="1454"/>
                </a:cubicBezTo>
                <a:cubicBezTo>
                  <a:pt x="5013" y="2507"/>
                  <a:pt x="3760" y="3860"/>
                  <a:pt x="2807" y="5414"/>
                </a:cubicBezTo>
                <a:cubicBezTo>
                  <a:pt x="2507" y="5740"/>
                  <a:pt x="2406" y="6166"/>
                  <a:pt x="2080" y="6467"/>
                </a:cubicBezTo>
                <a:cubicBezTo>
                  <a:pt x="401" y="8447"/>
                  <a:pt x="0" y="10753"/>
                  <a:pt x="201" y="13159"/>
                </a:cubicBezTo>
                <a:cubicBezTo>
                  <a:pt x="201" y="14311"/>
                  <a:pt x="301" y="15439"/>
                  <a:pt x="301" y="16492"/>
                </a:cubicBezTo>
                <a:cubicBezTo>
                  <a:pt x="401" y="16492"/>
                  <a:pt x="627" y="16392"/>
                  <a:pt x="727" y="16291"/>
                </a:cubicBezTo>
                <a:cubicBezTo>
                  <a:pt x="1028" y="17219"/>
                  <a:pt x="928" y="18372"/>
                  <a:pt x="1780" y="19324"/>
                </a:cubicBezTo>
                <a:cubicBezTo>
                  <a:pt x="1554" y="19199"/>
                  <a:pt x="1253" y="19199"/>
                  <a:pt x="1028" y="19098"/>
                </a:cubicBezTo>
                <a:cubicBezTo>
                  <a:pt x="1028" y="19199"/>
                  <a:pt x="928" y="19199"/>
                  <a:pt x="928" y="19324"/>
                </a:cubicBezTo>
                <a:cubicBezTo>
                  <a:pt x="1980" y="20251"/>
                  <a:pt x="3033" y="21304"/>
                  <a:pt x="4060" y="22231"/>
                </a:cubicBezTo>
                <a:cubicBezTo>
                  <a:pt x="3915" y="22278"/>
                  <a:pt x="3779" y="22298"/>
                  <a:pt x="3652" y="22298"/>
                </a:cubicBezTo>
                <a:cubicBezTo>
                  <a:pt x="2882" y="22298"/>
                  <a:pt x="2418" y="21548"/>
                  <a:pt x="1880" y="21204"/>
                </a:cubicBezTo>
                <a:lnTo>
                  <a:pt x="1880" y="21204"/>
                </a:lnTo>
                <a:cubicBezTo>
                  <a:pt x="1980" y="21605"/>
                  <a:pt x="1980" y="21931"/>
                  <a:pt x="1980" y="22332"/>
                </a:cubicBezTo>
                <a:lnTo>
                  <a:pt x="1980" y="22231"/>
                </a:lnTo>
                <a:cubicBezTo>
                  <a:pt x="2080" y="22557"/>
                  <a:pt x="2181" y="22758"/>
                  <a:pt x="2181" y="23184"/>
                </a:cubicBezTo>
                <a:lnTo>
                  <a:pt x="2807" y="23184"/>
                </a:lnTo>
                <a:cubicBezTo>
                  <a:pt x="3033" y="23184"/>
                  <a:pt x="3334" y="23184"/>
                  <a:pt x="3534" y="23284"/>
                </a:cubicBezTo>
                <a:cubicBezTo>
                  <a:pt x="4060" y="23710"/>
                  <a:pt x="4787" y="23810"/>
                  <a:pt x="5414" y="24111"/>
                </a:cubicBezTo>
                <a:cubicBezTo>
                  <a:pt x="6366" y="24437"/>
                  <a:pt x="7193" y="24838"/>
                  <a:pt x="8246" y="24838"/>
                </a:cubicBezTo>
                <a:cubicBezTo>
                  <a:pt x="9925" y="24838"/>
                  <a:pt x="11479" y="24963"/>
                  <a:pt x="13058" y="24963"/>
                </a:cubicBezTo>
                <a:cubicBezTo>
                  <a:pt x="13685" y="24963"/>
                  <a:pt x="14311" y="24738"/>
                  <a:pt x="14938" y="24637"/>
                </a:cubicBezTo>
                <a:cubicBezTo>
                  <a:pt x="16592" y="24337"/>
                  <a:pt x="18171" y="24111"/>
                  <a:pt x="19825" y="23810"/>
                </a:cubicBezTo>
                <a:lnTo>
                  <a:pt x="19825" y="23710"/>
                </a:lnTo>
                <a:cubicBezTo>
                  <a:pt x="20050" y="23810"/>
                  <a:pt x="20251" y="23810"/>
                  <a:pt x="20451" y="23911"/>
                </a:cubicBezTo>
                <a:lnTo>
                  <a:pt x="20451" y="23810"/>
                </a:lnTo>
                <a:cubicBezTo>
                  <a:pt x="20878" y="23710"/>
                  <a:pt x="21304" y="23710"/>
                  <a:pt x="21705" y="23585"/>
                </a:cubicBezTo>
                <a:lnTo>
                  <a:pt x="21705" y="23585"/>
                </a:lnTo>
                <a:cubicBezTo>
                  <a:pt x="20978" y="24011"/>
                  <a:pt x="20251" y="24537"/>
                  <a:pt x="19424" y="24963"/>
                </a:cubicBezTo>
                <a:lnTo>
                  <a:pt x="19424" y="24537"/>
                </a:lnTo>
                <a:cubicBezTo>
                  <a:pt x="18472" y="24838"/>
                  <a:pt x="17644" y="25264"/>
                  <a:pt x="16817" y="25464"/>
                </a:cubicBezTo>
                <a:cubicBezTo>
                  <a:pt x="15439" y="25790"/>
                  <a:pt x="13985" y="25991"/>
                  <a:pt x="12532" y="26317"/>
                </a:cubicBezTo>
                <a:cubicBezTo>
                  <a:pt x="11805" y="26417"/>
                  <a:pt x="11178" y="26617"/>
                  <a:pt x="10426" y="26718"/>
                </a:cubicBezTo>
                <a:lnTo>
                  <a:pt x="10426" y="27043"/>
                </a:lnTo>
                <a:cubicBezTo>
                  <a:pt x="11905" y="26843"/>
                  <a:pt x="13258" y="26718"/>
                  <a:pt x="14612" y="26517"/>
                </a:cubicBezTo>
                <a:cubicBezTo>
                  <a:pt x="16066" y="26216"/>
                  <a:pt x="17444" y="25590"/>
                  <a:pt x="18898" y="25464"/>
                </a:cubicBezTo>
                <a:lnTo>
                  <a:pt x="19098" y="25464"/>
                </a:lnTo>
                <a:cubicBezTo>
                  <a:pt x="18898" y="25690"/>
                  <a:pt x="18697" y="25790"/>
                  <a:pt x="18472" y="25890"/>
                </a:cubicBezTo>
                <a:cubicBezTo>
                  <a:pt x="18797" y="25890"/>
                  <a:pt x="19098" y="25890"/>
                  <a:pt x="19424" y="25790"/>
                </a:cubicBezTo>
                <a:cubicBezTo>
                  <a:pt x="19950" y="25690"/>
                  <a:pt x="20351" y="25364"/>
                  <a:pt x="20878" y="25364"/>
                </a:cubicBezTo>
                <a:cubicBezTo>
                  <a:pt x="22030" y="25164"/>
                  <a:pt x="22858" y="24437"/>
                  <a:pt x="23710" y="23710"/>
                </a:cubicBezTo>
                <a:cubicBezTo>
                  <a:pt x="23810" y="23585"/>
                  <a:pt x="23810" y="23484"/>
                  <a:pt x="23910" y="23384"/>
                </a:cubicBezTo>
                <a:cubicBezTo>
                  <a:pt x="23910" y="23284"/>
                  <a:pt x="24010" y="23184"/>
                  <a:pt x="24010" y="22958"/>
                </a:cubicBezTo>
                <a:lnTo>
                  <a:pt x="24010" y="22958"/>
                </a:lnTo>
                <a:cubicBezTo>
                  <a:pt x="23183" y="23384"/>
                  <a:pt x="22457" y="23810"/>
                  <a:pt x="21705" y="24211"/>
                </a:cubicBezTo>
                <a:cubicBezTo>
                  <a:pt x="22131" y="23585"/>
                  <a:pt x="22557" y="23083"/>
                  <a:pt x="22958" y="22557"/>
                </a:cubicBezTo>
                <a:cubicBezTo>
                  <a:pt x="22958" y="22457"/>
                  <a:pt x="22858" y="22457"/>
                  <a:pt x="22858" y="22332"/>
                </a:cubicBezTo>
                <a:cubicBezTo>
                  <a:pt x="24436" y="21830"/>
                  <a:pt x="25890" y="21078"/>
                  <a:pt x="26943" y="19625"/>
                </a:cubicBezTo>
                <a:cubicBezTo>
                  <a:pt x="27043" y="19725"/>
                  <a:pt x="27143" y="19725"/>
                  <a:pt x="27344" y="19825"/>
                </a:cubicBezTo>
                <a:cubicBezTo>
                  <a:pt x="27970" y="18998"/>
                  <a:pt x="28923" y="18271"/>
                  <a:pt x="28822" y="16918"/>
                </a:cubicBezTo>
                <a:lnTo>
                  <a:pt x="28822" y="16918"/>
                </a:lnTo>
                <a:cubicBezTo>
                  <a:pt x="28497" y="17444"/>
                  <a:pt x="28196" y="17845"/>
                  <a:pt x="27770" y="18472"/>
                </a:cubicBezTo>
                <a:lnTo>
                  <a:pt x="27770" y="17845"/>
                </a:lnTo>
                <a:cubicBezTo>
                  <a:pt x="27670" y="17745"/>
                  <a:pt x="27569" y="17745"/>
                  <a:pt x="27344" y="17745"/>
                </a:cubicBezTo>
                <a:cubicBezTo>
                  <a:pt x="27654" y="17340"/>
                  <a:pt x="27850" y="17139"/>
                  <a:pt x="28063" y="16861"/>
                </a:cubicBezTo>
                <a:lnTo>
                  <a:pt x="28063" y="16861"/>
                </a:lnTo>
                <a:cubicBezTo>
                  <a:pt x="28074" y="16879"/>
                  <a:pt x="28085" y="16898"/>
                  <a:pt x="28096" y="16918"/>
                </a:cubicBezTo>
                <a:lnTo>
                  <a:pt x="28096" y="16818"/>
                </a:lnTo>
                <a:cubicBezTo>
                  <a:pt x="28085" y="16832"/>
                  <a:pt x="28074" y="16847"/>
                  <a:pt x="28063" y="16861"/>
                </a:cubicBezTo>
                <a:lnTo>
                  <a:pt x="28063" y="16861"/>
                </a:lnTo>
                <a:cubicBezTo>
                  <a:pt x="27953" y="16675"/>
                  <a:pt x="27870" y="16583"/>
                  <a:pt x="27870" y="16492"/>
                </a:cubicBezTo>
                <a:cubicBezTo>
                  <a:pt x="27970" y="16191"/>
                  <a:pt x="28096" y="15865"/>
                  <a:pt x="28196" y="15565"/>
                </a:cubicBezTo>
                <a:lnTo>
                  <a:pt x="28196" y="14612"/>
                </a:lnTo>
                <a:cubicBezTo>
                  <a:pt x="28296" y="14612"/>
                  <a:pt x="28396" y="14712"/>
                  <a:pt x="28497" y="14712"/>
                </a:cubicBezTo>
                <a:cubicBezTo>
                  <a:pt x="28396" y="15038"/>
                  <a:pt x="28296" y="15339"/>
                  <a:pt x="28196" y="15565"/>
                </a:cubicBezTo>
                <a:cubicBezTo>
                  <a:pt x="28196" y="15865"/>
                  <a:pt x="28296" y="16066"/>
                  <a:pt x="28296" y="16392"/>
                </a:cubicBezTo>
                <a:lnTo>
                  <a:pt x="28497" y="16392"/>
                </a:lnTo>
                <a:cubicBezTo>
                  <a:pt x="28597" y="15865"/>
                  <a:pt x="28822" y="15339"/>
                  <a:pt x="28923" y="14938"/>
                </a:cubicBezTo>
                <a:cubicBezTo>
                  <a:pt x="28822" y="14938"/>
                  <a:pt x="28822" y="14813"/>
                  <a:pt x="28822" y="14813"/>
                </a:cubicBezTo>
                <a:cubicBezTo>
                  <a:pt x="29023" y="14512"/>
                  <a:pt x="29349" y="14186"/>
                  <a:pt x="29650" y="13785"/>
                </a:cubicBezTo>
                <a:cubicBezTo>
                  <a:pt x="29449" y="13359"/>
                  <a:pt x="29349" y="12833"/>
                  <a:pt x="29223" y="12432"/>
                </a:cubicBezTo>
                <a:lnTo>
                  <a:pt x="28923" y="12432"/>
                </a:lnTo>
                <a:cubicBezTo>
                  <a:pt x="29023" y="12733"/>
                  <a:pt x="29023" y="12933"/>
                  <a:pt x="29123" y="13259"/>
                </a:cubicBezTo>
                <a:cubicBezTo>
                  <a:pt x="29123" y="13560"/>
                  <a:pt x="29023" y="13785"/>
                  <a:pt x="28597" y="13785"/>
                </a:cubicBezTo>
                <a:cubicBezTo>
                  <a:pt x="28722" y="12933"/>
                  <a:pt x="28722" y="12206"/>
                  <a:pt x="28822" y="11479"/>
                </a:cubicBezTo>
                <a:lnTo>
                  <a:pt x="29023" y="11479"/>
                </a:lnTo>
                <a:cubicBezTo>
                  <a:pt x="29223" y="11680"/>
                  <a:pt x="29349" y="11905"/>
                  <a:pt x="29549" y="12106"/>
                </a:cubicBezTo>
                <a:cubicBezTo>
                  <a:pt x="29650" y="12206"/>
                  <a:pt x="29850" y="12432"/>
                  <a:pt x="30076" y="12532"/>
                </a:cubicBezTo>
                <a:cubicBezTo>
                  <a:pt x="29850" y="11905"/>
                  <a:pt x="29750" y="11379"/>
                  <a:pt x="29650" y="10953"/>
                </a:cubicBezTo>
                <a:cubicBezTo>
                  <a:pt x="29223" y="9800"/>
                  <a:pt x="28096" y="8973"/>
                  <a:pt x="28096" y="7519"/>
                </a:cubicBezTo>
                <a:lnTo>
                  <a:pt x="28096" y="7519"/>
                </a:lnTo>
                <a:cubicBezTo>
                  <a:pt x="28296" y="7720"/>
                  <a:pt x="28497" y="7820"/>
                  <a:pt x="28923" y="8046"/>
                </a:cubicBezTo>
                <a:cubicBezTo>
                  <a:pt x="28822" y="7720"/>
                  <a:pt x="28722" y="7519"/>
                  <a:pt x="28597" y="7194"/>
                </a:cubicBezTo>
                <a:lnTo>
                  <a:pt x="29549" y="7194"/>
                </a:lnTo>
                <a:cubicBezTo>
                  <a:pt x="29349" y="7093"/>
                  <a:pt x="29223" y="6993"/>
                  <a:pt x="29123" y="6893"/>
                </a:cubicBezTo>
                <a:cubicBezTo>
                  <a:pt x="28597" y="6367"/>
                  <a:pt x="28096" y="5941"/>
                  <a:pt x="27469" y="5540"/>
                </a:cubicBezTo>
                <a:cubicBezTo>
                  <a:pt x="26617" y="4913"/>
                  <a:pt x="25990" y="3860"/>
                  <a:pt x="24837" y="3660"/>
                </a:cubicBezTo>
                <a:cubicBezTo>
                  <a:pt x="24436" y="3534"/>
                  <a:pt x="24010" y="3334"/>
                  <a:pt x="23584" y="3234"/>
                </a:cubicBezTo>
                <a:cubicBezTo>
                  <a:pt x="23710" y="3234"/>
                  <a:pt x="23710" y="3133"/>
                  <a:pt x="23810" y="3133"/>
                </a:cubicBezTo>
                <a:cubicBezTo>
                  <a:pt x="23584" y="2908"/>
                  <a:pt x="23384" y="2707"/>
                  <a:pt x="23284" y="2507"/>
                </a:cubicBezTo>
                <a:cubicBezTo>
                  <a:pt x="23484" y="2407"/>
                  <a:pt x="23710" y="2281"/>
                  <a:pt x="23910" y="2181"/>
                </a:cubicBezTo>
                <a:cubicBezTo>
                  <a:pt x="23584" y="1981"/>
                  <a:pt x="23384" y="1880"/>
                  <a:pt x="23183" y="1655"/>
                </a:cubicBezTo>
                <a:lnTo>
                  <a:pt x="23183" y="1555"/>
                </a:lnTo>
                <a:cubicBezTo>
                  <a:pt x="23584" y="1655"/>
                  <a:pt x="23910" y="1655"/>
                  <a:pt x="24336" y="1780"/>
                </a:cubicBezTo>
                <a:cubicBezTo>
                  <a:pt x="24010" y="1154"/>
                  <a:pt x="23384" y="928"/>
                  <a:pt x="22657" y="928"/>
                </a:cubicBezTo>
                <a:cubicBezTo>
                  <a:pt x="22231" y="201"/>
                  <a:pt x="21604" y="402"/>
                  <a:pt x="20878" y="301"/>
                </a:cubicBezTo>
                <a:lnTo>
                  <a:pt x="20878" y="301"/>
                </a:lnTo>
                <a:cubicBezTo>
                  <a:pt x="21203" y="1254"/>
                  <a:pt x="22331" y="727"/>
                  <a:pt x="22858" y="1454"/>
                </a:cubicBezTo>
                <a:cubicBezTo>
                  <a:pt x="22770" y="1541"/>
                  <a:pt x="22683" y="1723"/>
                  <a:pt x="22596" y="1901"/>
                </a:cubicBezTo>
                <a:lnTo>
                  <a:pt x="22596" y="1901"/>
                </a:lnTo>
                <a:cubicBezTo>
                  <a:pt x="22584" y="1894"/>
                  <a:pt x="22570" y="1887"/>
                  <a:pt x="22557" y="1880"/>
                </a:cubicBezTo>
                <a:lnTo>
                  <a:pt x="22557" y="1981"/>
                </a:lnTo>
                <a:cubicBezTo>
                  <a:pt x="22570" y="1954"/>
                  <a:pt x="22583" y="1928"/>
                  <a:pt x="22596" y="1901"/>
                </a:cubicBezTo>
                <a:lnTo>
                  <a:pt x="22596" y="1901"/>
                </a:lnTo>
                <a:cubicBezTo>
                  <a:pt x="22771" y="1994"/>
                  <a:pt x="22864" y="2088"/>
                  <a:pt x="22958" y="2181"/>
                </a:cubicBezTo>
                <a:cubicBezTo>
                  <a:pt x="22958" y="2281"/>
                  <a:pt x="22858" y="2281"/>
                  <a:pt x="22858" y="2407"/>
                </a:cubicBezTo>
                <a:cubicBezTo>
                  <a:pt x="22757" y="2407"/>
                  <a:pt x="22757" y="2407"/>
                  <a:pt x="22657" y="2507"/>
                </a:cubicBezTo>
                <a:cubicBezTo>
                  <a:pt x="22030" y="2407"/>
                  <a:pt x="21404" y="2507"/>
                  <a:pt x="20777" y="2281"/>
                </a:cubicBezTo>
                <a:cubicBezTo>
                  <a:pt x="19098" y="1655"/>
                  <a:pt x="17319" y="1655"/>
                  <a:pt x="15664" y="1354"/>
                </a:cubicBezTo>
                <a:cubicBezTo>
                  <a:pt x="14938" y="1254"/>
                  <a:pt x="14186" y="1254"/>
                  <a:pt x="13258" y="1154"/>
                </a:cubicBezTo>
                <a:cubicBezTo>
                  <a:pt x="13559" y="928"/>
                  <a:pt x="13559" y="928"/>
                  <a:pt x="13685" y="928"/>
                </a:cubicBezTo>
                <a:cubicBezTo>
                  <a:pt x="13359" y="828"/>
                  <a:pt x="13158" y="828"/>
                  <a:pt x="12832" y="828"/>
                </a:cubicBezTo>
                <a:cubicBezTo>
                  <a:pt x="11905" y="928"/>
                  <a:pt x="10852" y="1028"/>
                  <a:pt x="9925" y="1154"/>
                </a:cubicBezTo>
                <a:cubicBezTo>
                  <a:pt x="9599" y="1154"/>
                  <a:pt x="9299" y="1028"/>
                  <a:pt x="8973" y="1028"/>
                </a:cubicBezTo>
                <a:lnTo>
                  <a:pt x="8973" y="828"/>
                </a:lnTo>
                <a:cubicBezTo>
                  <a:pt x="9800" y="627"/>
                  <a:pt x="10652" y="301"/>
                  <a:pt x="11479" y="101"/>
                </a:cubicBezTo>
                <a:cubicBezTo>
                  <a:pt x="11379" y="101"/>
                  <a:pt x="11178" y="1"/>
                  <a:pt x="11053" y="1"/>
                </a:cubicBezTo>
                <a:close/>
              </a:path>
            </a:pathLst>
          </a:custGeom>
          <a:solidFill>
            <a:schemeClr val="accent3"/>
          </a:solidFill>
          <a:ln>
            <a:noFill/>
          </a:ln>
        </p:spPr>
        <p:txBody>
          <a:bodyPr spcFirstLastPara="1" wrap="square" lIns="68569" tIns="68569" rIns="68569" bIns="68569" anchor="ctr" anchorCtr="0">
            <a:noAutofit/>
          </a:bodyPr>
          <a:lstStyle/>
          <a:p>
            <a:pPr>
              <a:buSzPts val="1867"/>
            </a:pPr>
            <a:endParaRPr sz="1050"/>
          </a:p>
        </p:txBody>
      </p:sp>
      <p:sp>
        <p:nvSpPr>
          <p:cNvPr id="2" name="雲朵形 1">
            <a:extLst>
              <a:ext uri="{FF2B5EF4-FFF2-40B4-BE49-F238E27FC236}">
                <a16:creationId xmlns:a16="http://schemas.microsoft.com/office/drawing/2014/main" id="{42F45553-6F58-4505-ADD1-CA97BBABF00B}"/>
              </a:ext>
            </a:extLst>
          </p:cNvPr>
          <p:cNvSpPr/>
          <p:nvPr/>
        </p:nvSpPr>
        <p:spPr>
          <a:xfrm>
            <a:off x="648299" y="1474954"/>
            <a:ext cx="5364399" cy="2689864"/>
          </a:xfrm>
          <a:prstGeom prst="cloud">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88"/>
          </a:p>
        </p:txBody>
      </p:sp>
      <p:sp>
        <p:nvSpPr>
          <p:cNvPr id="5" name="文字方塊 4">
            <a:extLst>
              <a:ext uri="{FF2B5EF4-FFF2-40B4-BE49-F238E27FC236}">
                <a16:creationId xmlns:a16="http://schemas.microsoft.com/office/drawing/2014/main" id="{909BC5D4-CF10-4CB9-9895-F6E53B31D987}"/>
              </a:ext>
            </a:extLst>
          </p:cNvPr>
          <p:cNvSpPr txBox="1"/>
          <p:nvPr/>
        </p:nvSpPr>
        <p:spPr>
          <a:xfrm>
            <a:off x="2067992" y="3007480"/>
            <a:ext cx="1315869" cy="584775"/>
          </a:xfrm>
          <a:prstGeom prst="rect">
            <a:avLst/>
          </a:prstGeom>
          <a:noFill/>
        </p:spPr>
        <p:txBody>
          <a:bodyPr wrap="square" rtlCol="0">
            <a:spAutoFit/>
          </a:bodyPr>
          <a:lstStyle/>
          <a:p>
            <a:r>
              <a:rPr lang="en-US" altLang="zh-TW" sz="1600" b="1" dirty="0">
                <a:solidFill>
                  <a:schemeClr val="dk1"/>
                </a:solidFill>
                <a:latin typeface="Comic Sans MS" panose="030F0702030302020204" pitchFamily="66" charset="0"/>
                <a:ea typeface="Microsoft JhengHei"/>
                <a:cs typeface="Microsoft JhengHei"/>
                <a:sym typeface="Microsoft JhengHei"/>
              </a:rPr>
              <a:t>Face Recognition</a:t>
            </a:r>
            <a:endParaRPr lang="en-US" altLang="zh-TW" sz="1100" b="1" dirty="0">
              <a:solidFill>
                <a:schemeClr val="dk1"/>
              </a:solidFill>
              <a:latin typeface="Comic Sans MS" panose="030F0702030302020204" pitchFamily="66" charset="0"/>
              <a:ea typeface="Microsoft JhengHei"/>
              <a:cs typeface="Microsoft JhengHei"/>
              <a:sym typeface="Microsoft JhengHei"/>
            </a:endParaRPr>
          </a:p>
        </p:txBody>
      </p:sp>
      <p:pic>
        <p:nvPicPr>
          <p:cNvPr id="7" name="圖片 6">
            <a:extLst>
              <a:ext uri="{FF2B5EF4-FFF2-40B4-BE49-F238E27FC236}">
                <a16:creationId xmlns:a16="http://schemas.microsoft.com/office/drawing/2014/main" id="{FDF2E8C1-5FD1-420B-B969-5BC245016ED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43" b="95119" l="7857" r="94286">
                        <a14:foregroundMark x1="39643" y1="12738" x2="39643" y2="12738"/>
                        <a14:foregroundMark x1="56667" y1="16190" x2="56667" y2="16190"/>
                        <a14:foregroundMark x1="19643" y1="11190" x2="19643" y2="11190"/>
                        <a14:foregroundMark x1="20119" y1="14881" x2="20119" y2="14881"/>
                        <a14:foregroundMark x1="21310" y1="24286" x2="21310" y2="24286"/>
                        <a14:foregroundMark x1="31190" y1="22262" x2="31190" y2="22262"/>
                        <a14:foregroundMark x1="19167" y1="84524" x2="19167" y2="84524"/>
                        <a14:foregroundMark x1="15476" y1="88333" x2="15476" y2="88333"/>
                        <a14:foregroundMark x1="39524" y1="82381" x2="39524" y2="82381"/>
                        <a14:foregroundMark x1="44286" y1="87619" x2="44286" y2="87619"/>
                        <a14:foregroundMark x1="84286" y1="68095" x2="84286" y2="68095"/>
                        <a14:foregroundMark x1="84405" y1="79048" x2="84405" y2="79048"/>
                        <a14:foregroundMark x1="89048" y1="81667" x2="89048" y2="81667"/>
                        <a14:foregroundMark x1="71667" y1="77500" x2="71667" y2="77500"/>
                        <a14:foregroundMark x1="44286" y1="49881" x2="44286" y2="49881"/>
                        <a14:foregroundMark x1="50952" y1="58333" x2="50952" y2="58333"/>
                        <a14:foregroundMark x1="56548" y1="49881" x2="56548" y2="49881"/>
                        <a14:foregroundMark x1="85238" y1="12381" x2="85238" y2="12381"/>
                        <a14:foregroundMark x1="83571" y1="16905" x2="83571" y2="16905"/>
                        <a14:foregroundMark x1="29286" y1="17143" x2="37857" y2="13571"/>
                      </a14:backgroundRemoval>
                    </a14:imgEffect>
                  </a14:imgLayer>
                </a14:imgProps>
              </a:ext>
            </a:extLst>
          </a:blip>
          <a:stretch>
            <a:fillRect/>
          </a:stretch>
        </p:blipFill>
        <p:spPr>
          <a:xfrm>
            <a:off x="2115915" y="2074178"/>
            <a:ext cx="1073200" cy="1073200"/>
          </a:xfrm>
          <a:prstGeom prst="rect">
            <a:avLst/>
          </a:prstGeom>
        </p:spPr>
      </p:pic>
      <p:pic>
        <p:nvPicPr>
          <p:cNvPr id="9" name="圖片 8">
            <a:extLst>
              <a:ext uri="{FF2B5EF4-FFF2-40B4-BE49-F238E27FC236}">
                <a16:creationId xmlns:a16="http://schemas.microsoft.com/office/drawing/2014/main" id="{44484FA1-C507-4702-AF7C-947A83F4986C}"/>
              </a:ext>
            </a:extLst>
          </p:cNvPr>
          <p:cNvPicPr>
            <a:picLocks noChangeAspect="1"/>
          </p:cNvPicPr>
          <p:nvPr/>
        </p:nvPicPr>
        <p:blipFill>
          <a:blip r:embed="rId5"/>
          <a:stretch>
            <a:fillRect/>
          </a:stretch>
        </p:blipFill>
        <p:spPr>
          <a:xfrm>
            <a:off x="3695973" y="2055469"/>
            <a:ext cx="1001341" cy="1005346"/>
          </a:xfrm>
          <a:prstGeom prst="rect">
            <a:avLst/>
          </a:prstGeom>
        </p:spPr>
      </p:pic>
      <p:sp>
        <p:nvSpPr>
          <p:cNvPr id="10" name="文字方塊 9">
            <a:extLst>
              <a:ext uri="{FF2B5EF4-FFF2-40B4-BE49-F238E27FC236}">
                <a16:creationId xmlns:a16="http://schemas.microsoft.com/office/drawing/2014/main" id="{E101ACE6-3265-48BF-983D-4A6942F2A4E0}"/>
              </a:ext>
            </a:extLst>
          </p:cNvPr>
          <p:cNvSpPr txBox="1"/>
          <p:nvPr/>
        </p:nvSpPr>
        <p:spPr>
          <a:xfrm>
            <a:off x="3939868" y="3123312"/>
            <a:ext cx="858889" cy="338554"/>
          </a:xfrm>
          <a:prstGeom prst="rect">
            <a:avLst/>
          </a:prstGeom>
          <a:noFill/>
        </p:spPr>
        <p:txBody>
          <a:bodyPr wrap="square" rtlCol="0">
            <a:spAutoFit/>
          </a:bodyPr>
          <a:lstStyle/>
          <a:p>
            <a:r>
              <a:rPr lang="en-US" altLang="zh-TW" sz="1600" b="1" dirty="0">
                <a:solidFill>
                  <a:schemeClr val="dk1"/>
                </a:solidFill>
                <a:latin typeface="Comic Sans MS" panose="030F0702030302020204" pitchFamily="66" charset="0"/>
                <a:ea typeface="Microsoft JhengHei"/>
                <a:sym typeface="Microsoft JhengHei"/>
              </a:rPr>
              <a:t>Bert</a:t>
            </a:r>
          </a:p>
        </p:txBody>
      </p:sp>
      <p:sp>
        <p:nvSpPr>
          <p:cNvPr id="11" name="文字方塊 10">
            <a:extLst>
              <a:ext uri="{FF2B5EF4-FFF2-40B4-BE49-F238E27FC236}">
                <a16:creationId xmlns:a16="http://schemas.microsoft.com/office/drawing/2014/main" id="{B0DBE4F4-A98D-4C77-BA00-5EEAA49492C5}"/>
              </a:ext>
            </a:extLst>
          </p:cNvPr>
          <p:cNvSpPr txBox="1"/>
          <p:nvPr/>
        </p:nvSpPr>
        <p:spPr>
          <a:xfrm>
            <a:off x="2668312" y="4230827"/>
            <a:ext cx="1629479" cy="584775"/>
          </a:xfrm>
          <a:prstGeom prst="rect">
            <a:avLst/>
          </a:prstGeom>
          <a:noFill/>
        </p:spPr>
        <p:txBody>
          <a:bodyPr wrap="square" rtlCol="0">
            <a:spAutoFit/>
          </a:bodyPr>
          <a:lstStyle/>
          <a:p>
            <a:r>
              <a:rPr lang="en-US" altLang="zh-TW" sz="3200" b="1" dirty="0">
                <a:solidFill>
                  <a:srgbClr val="C00000"/>
                </a:solidFill>
                <a:latin typeface="Comic Sans MS" panose="030F0702030302020204" pitchFamily="66" charset="0"/>
              </a:rPr>
              <a:t>Ready</a:t>
            </a:r>
            <a:endParaRPr lang="zh-TW" altLang="en-US" sz="3200" b="1" dirty="0">
              <a:solidFill>
                <a:srgbClr val="C00000"/>
              </a:solidFill>
              <a:latin typeface="Comic Sans MS" panose="030F0702030302020204" pitchFamily="66" charset="0"/>
            </a:endParaRPr>
          </a:p>
        </p:txBody>
      </p:sp>
      <p:sp>
        <p:nvSpPr>
          <p:cNvPr id="12" name="投影片編號版面配置區 15">
            <a:extLst>
              <a:ext uri="{FF2B5EF4-FFF2-40B4-BE49-F238E27FC236}">
                <a16:creationId xmlns:a16="http://schemas.microsoft.com/office/drawing/2014/main" id="{AACCDEA8-C2E4-427C-8992-9B091DAA30CA}"/>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40</a:t>
            </a:fld>
            <a:endParaRPr lang="es" sz="1400"/>
          </a:p>
        </p:txBody>
      </p:sp>
      <p:pic>
        <p:nvPicPr>
          <p:cNvPr id="3" name="圖片 2" descr="一張含有 個人, 磚塊, 建築物, 正面 的圖片&#10;&#10;自動產生的描述">
            <a:extLst>
              <a:ext uri="{FF2B5EF4-FFF2-40B4-BE49-F238E27FC236}">
                <a16:creationId xmlns:a16="http://schemas.microsoft.com/office/drawing/2014/main" id="{4EDB647F-D49D-4704-B4DE-5557C2A3F70F}"/>
              </a:ext>
            </a:extLst>
          </p:cNvPr>
          <p:cNvPicPr>
            <a:picLocks noChangeAspect="1"/>
          </p:cNvPicPr>
          <p:nvPr/>
        </p:nvPicPr>
        <p:blipFill rotWithShape="1">
          <a:blip r:embed="rId6"/>
          <a:srcRect l="616" t="51" r="-616" b="25039"/>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6;p33">
            <a:extLst>
              <a:ext uri="{FF2B5EF4-FFF2-40B4-BE49-F238E27FC236}">
                <a16:creationId xmlns:a16="http://schemas.microsoft.com/office/drawing/2014/main" id="{AB509DF5-36D6-40F0-9FCC-F53B3A1A1353}"/>
              </a:ext>
            </a:extLst>
          </p:cNvPr>
          <p:cNvSpPr txBox="1">
            <a:spLocks noGrp="1"/>
          </p:cNvSpPr>
          <p:nvPr>
            <p:ph type="ctrTitle"/>
          </p:nvPr>
        </p:nvSpPr>
        <p:spPr>
          <a:xfrm>
            <a:off x="1365275" y="1017188"/>
            <a:ext cx="4127476" cy="638775"/>
          </a:xfrm>
          <a:prstGeom prst="rect">
            <a:avLst/>
          </a:prstGeom>
        </p:spPr>
        <p:txBody>
          <a:bodyPr spcFirstLastPara="1" vert="horz" wrap="square" lIns="68569" tIns="68569" rIns="68569" bIns="68569" rtlCol="0" anchor="b" anchorCtr="0">
            <a:noAutofit/>
          </a:bodyPr>
          <a:lstStyle/>
          <a:p>
            <a:r>
              <a:rPr lang="en-US" altLang="zh-TW" dirty="0">
                <a:latin typeface="微軟正黑體" panose="020B0604030504040204" pitchFamily="34" charset="-120"/>
                <a:ea typeface="微軟正黑體" panose="020B0604030504040204" pitchFamily="34" charset="-120"/>
              </a:rPr>
              <a:t>Line Bot UI</a:t>
            </a:r>
            <a:r>
              <a:rPr lang="zh-TW" altLang="en-US" dirty="0">
                <a:latin typeface="微軟正黑體" panose="020B0604030504040204" pitchFamily="34" charset="-120"/>
                <a:ea typeface="微軟正黑體" panose="020B0604030504040204" pitchFamily="34" charset="-120"/>
              </a:rPr>
              <a:t> 設計與部署</a:t>
            </a:r>
            <a:endParaRPr dirty="0">
              <a:latin typeface="微軟正黑體" panose="020B0604030504040204" pitchFamily="34" charset="-120"/>
              <a:ea typeface="微軟正黑體" panose="020B0604030504040204" pitchFamily="34" charset="-120"/>
            </a:endParaRPr>
          </a:p>
        </p:txBody>
      </p:sp>
      <p:sp>
        <p:nvSpPr>
          <p:cNvPr id="12" name="Google Shape;2598;p57">
            <a:extLst>
              <a:ext uri="{FF2B5EF4-FFF2-40B4-BE49-F238E27FC236}">
                <a16:creationId xmlns:a16="http://schemas.microsoft.com/office/drawing/2014/main" id="{56AE9F4A-30C6-4ED9-9CB1-75E3F19756D8}"/>
              </a:ext>
            </a:extLst>
          </p:cNvPr>
          <p:cNvSpPr txBox="1"/>
          <p:nvPr/>
        </p:nvSpPr>
        <p:spPr>
          <a:xfrm>
            <a:off x="3429000" y="2504182"/>
            <a:ext cx="3381462" cy="1851645"/>
          </a:xfrm>
          <a:prstGeom prst="rect">
            <a:avLst/>
          </a:prstGeom>
          <a:noFill/>
          <a:ln>
            <a:noFill/>
          </a:ln>
        </p:spPr>
        <p:txBody>
          <a:bodyPr spcFirstLastPara="1" wrap="square" lIns="68569" tIns="68569" rIns="68569" bIns="68569" anchor="ctr" anchorCtr="0">
            <a:noAutofit/>
          </a:bodyPr>
          <a:lstStyle/>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UI</a:t>
            </a: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設計</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Line Bot Flow</a:t>
            </a:r>
          </a:p>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Redis</a:t>
            </a: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 使用情境</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Line</a:t>
            </a: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 </a:t>
            </a:r>
            <a:r>
              <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rPr>
              <a:t>Bot</a:t>
            </a: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 部署</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p:txBody>
      </p:sp>
      <p:pic>
        <p:nvPicPr>
          <p:cNvPr id="10" name="圖片 9">
            <a:extLst>
              <a:ext uri="{FF2B5EF4-FFF2-40B4-BE49-F238E27FC236}">
                <a16:creationId xmlns:a16="http://schemas.microsoft.com/office/drawing/2014/main" id="{E17CF00D-7AD3-4F55-BBEF-A5B65021AD72}"/>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192288" y="2653782"/>
            <a:ext cx="3977598" cy="2486185"/>
          </a:xfrm>
          <a:prstGeom prst="rect">
            <a:avLst/>
          </a:prstGeom>
        </p:spPr>
      </p:pic>
      <p:sp>
        <p:nvSpPr>
          <p:cNvPr id="11" name="投影片編號版面配置區 15">
            <a:extLst>
              <a:ext uri="{FF2B5EF4-FFF2-40B4-BE49-F238E27FC236}">
                <a16:creationId xmlns:a16="http://schemas.microsoft.com/office/drawing/2014/main" id="{67F965AA-FA95-4171-A30D-1C99FA2AD30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41</a:t>
            </a:fld>
            <a:endParaRPr lang="es" sz="1400"/>
          </a:p>
        </p:txBody>
      </p:sp>
      <p:pic>
        <p:nvPicPr>
          <p:cNvPr id="13" name="圖片 12" descr="一張含有 室內, 小男孩, 小孩, 小 的圖片&#10;&#10;自動產生的描述">
            <a:extLst>
              <a:ext uri="{FF2B5EF4-FFF2-40B4-BE49-F238E27FC236}">
                <a16:creationId xmlns:a16="http://schemas.microsoft.com/office/drawing/2014/main" id="{03261B5B-16FD-4358-B92D-896FA99D7622}"/>
              </a:ext>
            </a:extLst>
          </p:cNvPr>
          <p:cNvPicPr>
            <a:picLocks noChangeAspect="1"/>
          </p:cNvPicPr>
          <p:nvPr/>
        </p:nvPicPr>
        <p:blipFill rotWithShape="1">
          <a:blip r:embed="rId4"/>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039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4">
            <a:extLst>
              <a:ext uri="{FF2B5EF4-FFF2-40B4-BE49-F238E27FC236}">
                <a16:creationId xmlns:a16="http://schemas.microsoft.com/office/drawing/2014/main" id="{5F849A5E-E864-4766-9E04-B63F8F9FD306}"/>
              </a:ext>
            </a:extLst>
          </p:cNvPr>
          <p:cNvSpPr/>
          <p:nvPr/>
        </p:nvSpPr>
        <p:spPr>
          <a:xfrm>
            <a:off x="663855" y="1246675"/>
            <a:ext cx="5387364" cy="3597989"/>
          </a:xfrm>
          <a:prstGeom prst="roundRect">
            <a:avLst/>
          </a:prstGeom>
          <a:solidFill>
            <a:schemeClr val="tx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sp>
        <p:nvSpPr>
          <p:cNvPr id="5" name="標題 4">
            <a:extLst>
              <a:ext uri="{FF2B5EF4-FFF2-40B4-BE49-F238E27FC236}">
                <a16:creationId xmlns:a16="http://schemas.microsoft.com/office/drawing/2014/main" id="{4B5833CD-13DE-4673-A6D8-13EC2461A8DA}"/>
              </a:ext>
            </a:extLst>
          </p:cNvPr>
          <p:cNvSpPr>
            <a:spLocks noGrp="1"/>
          </p:cNvSpPr>
          <p:nvPr>
            <p:ph type="ctrTitle"/>
          </p:nvPr>
        </p:nvSpPr>
        <p:spPr>
          <a:xfrm>
            <a:off x="1501046" y="223765"/>
            <a:ext cx="3632218" cy="851700"/>
          </a:xfrm>
        </p:spPr>
        <p:txBody>
          <a:bodyPr/>
          <a:lstStyle/>
          <a:p>
            <a:r>
              <a:rPr lang="zh-TW" altLang="en-US" dirty="0"/>
              <a:t>呈現方式</a:t>
            </a:r>
          </a:p>
        </p:txBody>
      </p:sp>
      <p:pic>
        <p:nvPicPr>
          <p:cNvPr id="8" name="圖片 7">
            <a:extLst>
              <a:ext uri="{FF2B5EF4-FFF2-40B4-BE49-F238E27FC236}">
                <a16:creationId xmlns:a16="http://schemas.microsoft.com/office/drawing/2014/main" id="{3631D13A-7EDB-47ED-AE44-C26340673A72}"/>
              </a:ext>
            </a:extLst>
          </p:cNvPr>
          <p:cNvPicPr>
            <a:picLocks noChangeAspect="1"/>
          </p:cNvPicPr>
          <p:nvPr/>
        </p:nvPicPr>
        <p:blipFill>
          <a:blip r:embed="rId3"/>
          <a:stretch>
            <a:fillRect/>
          </a:stretch>
        </p:blipFill>
        <p:spPr>
          <a:xfrm rot="1052535">
            <a:off x="4991068" y="3446824"/>
            <a:ext cx="1655886" cy="1655886"/>
          </a:xfrm>
          <a:prstGeom prst="rect">
            <a:avLst/>
          </a:prstGeom>
        </p:spPr>
      </p:pic>
      <p:pic>
        <p:nvPicPr>
          <p:cNvPr id="10" name="圖片 9">
            <a:extLst>
              <a:ext uri="{FF2B5EF4-FFF2-40B4-BE49-F238E27FC236}">
                <a16:creationId xmlns:a16="http://schemas.microsoft.com/office/drawing/2014/main" id="{6AE104D0-F2C5-4491-9F4A-52C3D6A312B5}"/>
              </a:ext>
            </a:extLst>
          </p:cNvPr>
          <p:cNvPicPr>
            <a:picLocks noChangeAspect="1"/>
          </p:cNvPicPr>
          <p:nvPr/>
        </p:nvPicPr>
        <p:blipFill>
          <a:blip r:embed="rId4"/>
          <a:stretch>
            <a:fillRect/>
          </a:stretch>
        </p:blipFill>
        <p:spPr>
          <a:xfrm>
            <a:off x="1205799" y="1439191"/>
            <a:ext cx="1492934" cy="1492934"/>
          </a:xfrm>
          <a:prstGeom prst="rect">
            <a:avLst/>
          </a:prstGeom>
        </p:spPr>
      </p:pic>
      <p:pic>
        <p:nvPicPr>
          <p:cNvPr id="12" name="圖片 11">
            <a:extLst>
              <a:ext uri="{FF2B5EF4-FFF2-40B4-BE49-F238E27FC236}">
                <a16:creationId xmlns:a16="http://schemas.microsoft.com/office/drawing/2014/main" id="{FEE73063-FBF0-4977-BFA8-2F3C4C4CF895}"/>
              </a:ext>
            </a:extLst>
          </p:cNvPr>
          <p:cNvPicPr>
            <a:picLocks noChangeAspect="1"/>
          </p:cNvPicPr>
          <p:nvPr/>
        </p:nvPicPr>
        <p:blipFill>
          <a:blip r:embed="rId5"/>
          <a:stretch>
            <a:fillRect/>
          </a:stretch>
        </p:blipFill>
        <p:spPr>
          <a:xfrm>
            <a:off x="3501168" y="1418311"/>
            <a:ext cx="1492934" cy="1492934"/>
          </a:xfrm>
          <a:prstGeom prst="rect">
            <a:avLst/>
          </a:prstGeom>
        </p:spPr>
      </p:pic>
      <p:pic>
        <p:nvPicPr>
          <p:cNvPr id="14" name="圖片 13">
            <a:extLst>
              <a:ext uri="{FF2B5EF4-FFF2-40B4-BE49-F238E27FC236}">
                <a16:creationId xmlns:a16="http://schemas.microsoft.com/office/drawing/2014/main" id="{2006A678-7256-48D3-955E-C4548690BD92}"/>
              </a:ext>
            </a:extLst>
          </p:cNvPr>
          <p:cNvPicPr>
            <a:picLocks noChangeAspect="1"/>
          </p:cNvPicPr>
          <p:nvPr/>
        </p:nvPicPr>
        <p:blipFill>
          <a:blip r:embed="rId6"/>
          <a:stretch>
            <a:fillRect/>
          </a:stretch>
        </p:blipFill>
        <p:spPr>
          <a:xfrm>
            <a:off x="2281667" y="3122852"/>
            <a:ext cx="1560560" cy="1560560"/>
          </a:xfrm>
          <a:prstGeom prst="rect">
            <a:avLst/>
          </a:prstGeom>
        </p:spPr>
      </p:pic>
      <p:sp>
        <p:nvSpPr>
          <p:cNvPr id="17" name="矩形 16">
            <a:extLst>
              <a:ext uri="{FF2B5EF4-FFF2-40B4-BE49-F238E27FC236}">
                <a16:creationId xmlns:a16="http://schemas.microsoft.com/office/drawing/2014/main" id="{82EE48E2-8F4C-4707-BEC6-FB497DB1D50A}"/>
              </a:ext>
            </a:extLst>
          </p:cNvPr>
          <p:cNvSpPr/>
          <p:nvPr/>
        </p:nvSpPr>
        <p:spPr>
          <a:xfrm>
            <a:off x="3429000" y="1387951"/>
            <a:ext cx="1637270" cy="1560560"/>
          </a:xfrm>
          <a:prstGeom prst="rect">
            <a:avLst/>
          </a:prstGeom>
          <a:noFill/>
          <a:ln w="57150">
            <a:solidFill>
              <a:schemeClr val="accent1">
                <a:lumMod val="75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1050" dirty="0"/>
          </a:p>
        </p:txBody>
      </p:sp>
      <p:sp>
        <p:nvSpPr>
          <p:cNvPr id="11" name="投影片編號版面配置區 15">
            <a:extLst>
              <a:ext uri="{FF2B5EF4-FFF2-40B4-BE49-F238E27FC236}">
                <a16:creationId xmlns:a16="http://schemas.microsoft.com/office/drawing/2014/main" id="{3E4F0418-CE6A-46BF-9CBE-3936D26B83D3}"/>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42</a:t>
            </a:fld>
            <a:endParaRPr lang="es" sz="1400"/>
          </a:p>
        </p:txBody>
      </p:sp>
      <p:pic>
        <p:nvPicPr>
          <p:cNvPr id="13" name="圖片 12" descr="一張含有 室內, 小男孩, 小孩, 小 的圖片&#10;&#10;自動產生的描述">
            <a:extLst>
              <a:ext uri="{FF2B5EF4-FFF2-40B4-BE49-F238E27FC236}">
                <a16:creationId xmlns:a16="http://schemas.microsoft.com/office/drawing/2014/main" id="{7FACA73F-64BA-4299-A0C4-A1609A98B59E}"/>
              </a:ext>
            </a:extLst>
          </p:cNvPr>
          <p:cNvPicPr>
            <a:picLocks noChangeAspect="1"/>
          </p:cNvPicPr>
          <p:nvPr/>
        </p:nvPicPr>
        <p:blipFill rotWithShape="1">
          <a:blip r:embed="rId7"/>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99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sp>
        <p:nvSpPr>
          <p:cNvPr id="6" name="Google Shape;1396;p33">
            <a:extLst>
              <a:ext uri="{FF2B5EF4-FFF2-40B4-BE49-F238E27FC236}">
                <a16:creationId xmlns:a16="http://schemas.microsoft.com/office/drawing/2014/main" id="{2298259A-8453-4204-8656-709B65111828}"/>
              </a:ext>
            </a:extLst>
          </p:cNvPr>
          <p:cNvSpPr txBox="1">
            <a:spLocks/>
          </p:cNvSpPr>
          <p:nvPr/>
        </p:nvSpPr>
        <p:spPr>
          <a:xfrm>
            <a:off x="1746252" y="619238"/>
            <a:ext cx="3365496" cy="43743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r>
              <a:rPr lang="en-US" altLang="zh-TW" sz="2800" dirty="0">
                <a:latin typeface="微軟正黑體" panose="020B0604030504040204" pitchFamily="34" charset="-120"/>
                <a:ea typeface="微軟正黑體" panose="020B0604030504040204" pitchFamily="34" charset="-120"/>
              </a:rPr>
              <a:t>Line</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Bot </a:t>
            </a:r>
            <a:r>
              <a:rPr lang="zh-TW" altLang="en-US" sz="2800" dirty="0">
                <a:latin typeface="微軟正黑體" panose="020B0604030504040204" pitchFamily="34" charset="-120"/>
                <a:ea typeface="微軟正黑體" panose="020B0604030504040204" pitchFamily="34" charset="-120"/>
              </a:rPr>
              <a:t>介面設計</a:t>
            </a:r>
            <a:endParaRPr 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4002580-442A-44AF-9D43-D32DE7EB25D8}"/>
              </a:ext>
            </a:extLst>
          </p:cNvPr>
          <p:cNvPicPr>
            <a:picLocks noChangeAspect="1"/>
          </p:cNvPicPr>
          <p:nvPr/>
        </p:nvPicPr>
        <p:blipFill>
          <a:blip r:embed="rId3"/>
          <a:stretch>
            <a:fillRect/>
          </a:stretch>
        </p:blipFill>
        <p:spPr>
          <a:xfrm>
            <a:off x="540926" y="1381755"/>
            <a:ext cx="1442399" cy="2934308"/>
          </a:xfrm>
          <a:prstGeom prst="rect">
            <a:avLst/>
          </a:prstGeom>
        </p:spPr>
      </p:pic>
      <p:pic>
        <p:nvPicPr>
          <p:cNvPr id="9" name="圖片 8">
            <a:extLst>
              <a:ext uri="{FF2B5EF4-FFF2-40B4-BE49-F238E27FC236}">
                <a16:creationId xmlns:a16="http://schemas.microsoft.com/office/drawing/2014/main" id="{FE811418-1FA8-4F16-BB10-929820C9F472}"/>
              </a:ext>
            </a:extLst>
          </p:cNvPr>
          <p:cNvPicPr>
            <a:picLocks noChangeAspect="1"/>
          </p:cNvPicPr>
          <p:nvPr/>
        </p:nvPicPr>
        <p:blipFill>
          <a:blip r:embed="rId4"/>
          <a:stretch>
            <a:fillRect/>
          </a:stretch>
        </p:blipFill>
        <p:spPr>
          <a:xfrm>
            <a:off x="2782978" y="1371234"/>
            <a:ext cx="1427590" cy="2934308"/>
          </a:xfrm>
          <a:prstGeom prst="rect">
            <a:avLst/>
          </a:prstGeom>
        </p:spPr>
      </p:pic>
      <p:pic>
        <p:nvPicPr>
          <p:cNvPr id="11" name="圖片 10">
            <a:extLst>
              <a:ext uri="{FF2B5EF4-FFF2-40B4-BE49-F238E27FC236}">
                <a16:creationId xmlns:a16="http://schemas.microsoft.com/office/drawing/2014/main" id="{E2D8BB0C-90EA-43DD-8253-5D1FE0809768}"/>
              </a:ext>
            </a:extLst>
          </p:cNvPr>
          <p:cNvPicPr>
            <a:picLocks noChangeAspect="1"/>
          </p:cNvPicPr>
          <p:nvPr/>
        </p:nvPicPr>
        <p:blipFill>
          <a:blip r:embed="rId5"/>
          <a:stretch>
            <a:fillRect/>
          </a:stretch>
        </p:blipFill>
        <p:spPr>
          <a:xfrm>
            <a:off x="4952402" y="1371236"/>
            <a:ext cx="1427589" cy="2928049"/>
          </a:xfrm>
          <a:prstGeom prst="rect">
            <a:avLst/>
          </a:prstGeom>
        </p:spPr>
      </p:pic>
      <p:sp>
        <p:nvSpPr>
          <p:cNvPr id="12" name="投影片編號版面配置區 15">
            <a:extLst>
              <a:ext uri="{FF2B5EF4-FFF2-40B4-BE49-F238E27FC236}">
                <a16:creationId xmlns:a16="http://schemas.microsoft.com/office/drawing/2014/main" id="{029E077B-DF96-4B16-8590-37C582560E3F}"/>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43</a:t>
            </a:fld>
            <a:endParaRPr lang="es" sz="1400"/>
          </a:p>
        </p:txBody>
      </p:sp>
      <p:pic>
        <p:nvPicPr>
          <p:cNvPr id="13" name="圖片 12" descr="一張含有 室內, 小男孩, 小孩, 小 的圖片&#10;&#10;自動產生的描述">
            <a:extLst>
              <a:ext uri="{FF2B5EF4-FFF2-40B4-BE49-F238E27FC236}">
                <a16:creationId xmlns:a16="http://schemas.microsoft.com/office/drawing/2014/main" id="{B7F6AC0D-8E50-4811-AF5E-F17CAA124D54}"/>
              </a:ext>
            </a:extLst>
          </p:cNvPr>
          <p:cNvPicPr>
            <a:picLocks noChangeAspect="1"/>
          </p:cNvPicPr>
          <p:nvPr/>
        </p:nvPicPr>
        <p:blipFill rotWithShape="1">
          <a:blip r:embed="rId6"/>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4036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396;p33">
            <a:extLst>
              <a:ext uri="{FF2B5EF4-FFF2-40B4-BE49-F238E27FC236}">
                <a16:creationId xmlns:a16="http://schemas.microsoft.com/office/drawing/2014/main" id="{DE6379AF-4F64-4116-AEE9-B14F1984E712}"/>
              </a:ext>
            </a:extLst>
          </p:cNvPr>
          <p:cNvSpPr txBox="1">
            <a:spLocks/>
          </p:cNvSpPr>
          <p:nvPr/>
        </p:nvSpPr>
        <p:spPr>
          <a:xfrm>
            <a:off x="1578191" y="347390"/>
            <a:ext cx="3365496" cy="43743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r>
              <a:rPr lang="en-US" altLang="zh-TW" sz="2800" dirty="0">
                <a:latin typeface="微軟正黑體" panose="020B0604030504040204" pitchFamily="34" charset="-120"/>
                <a:ea typeface="微軟正黑體" panose="020B0604030504040204" pitchFamily="34" charset="-120"/>
              </a:rPr>
              <a:t>Line</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Bot Flow</a:t>
            </a:r>
            <a:endParaRPr lang="en-US" dirty="0">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A2E2F61F-F7BA-4E4D-A50A-094DCEB15578}"/>
              </a:ext>
            </a:extLst>
          </p:cNvPr>
          <p:cNvPicPr>
            <a:picLocks noChangeAspect="1"/>
          </p:cNvPicPr>
          <p:nvPr/>
        </p:nvPicPr>
        <p:blipFill>
          <a:blip r:embed="rId3"/>
          <a:stretch>
            <a:fillRect/>
          </a:stretch>
        </p:blipFill>
        <p:spPr>
          <a:xfrm>
            <a:off x="180802" y="784829"/>
            <a:ext cx="6160274" cy="4110446"/>
          </a:xfrm>
          <a:prstGeom prst="rect">
            <a:avLst/>
          </a:prstGeom>
        </p:spPr>
      </p:pic>
      <p:sp>
        <p:nvSpPr>
          <p:cNvPr id="8" name="投影片編號版面配置區 15">
            <a:extLst>
              <a:ext uri="{FF2B5EF4-FFF2-40B4-BE49-F238E27FC236}">
                <a16:creationId xmlns:a16="http://schemas.microsoft.com/office/drawing/2014/main" id="{0B93E0D8-0DBB-4DCA-A4F7-736A529E2784}"/>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44</a:t>
            </a:fld>
            <a:endParaRPr lang="es" sz="1400"/>
          </a:p>
        </p:txBody>
      </p:sp>
      <p:pic>
        <p:nvPicPr>
          <p:cNvPr id="9" name="圖片 8" descr="一張含有 室內, 小男孩, 小孩, 小 的圖片&#10;&#10;自動產生的描述">
            <a:extLst>
              <a:ext uri="{FF2B5EF4-FFF2-40B4-BE49-F238E27FC236}">
                <a16:creationId xmlns:a16="http://schemas.microsoft.com/office/drawing/2014/main" id="{BFB79EDF-08A5-4318-82EF-627047B458B8}"/>
              </a:ext>
            </a:extLst>
          </p:cNvPr>
          <p:cNvPicPr>
            <a:picLocks noChangeAspect="1"/>
          </p:cNvPicPr>
          <p:nvPr/>
        </p:nvPicPr>
        <p:blipFill rotWithShape="1">
          <a:blip r:embed="rId4"/>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8213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F564B53-5AD6-4BD2-9E27-0FD0B53818F3}"/>
              </a:ext>
            </a:extLst>
          </p:cNvPr>
          <p:cNvSpPr txBox="1"/>
          <p:nvPr/>
        </p:nvSpPr>
        <p:spPr>
          <a:xfrm>
            <a:off x="-2523136" y="753772"/>
            <a:ext cx="2450783" cy="338554"/>
          </a:xfrm>
          <a:prstGeom prst="rect">
            <a:avLst/>
          </a:prstGeom>
          <a:noFill/>
        </p:spPr>
        <p:txBody>
          <a:bodyPr wrap="square" rtlCol="0">
            <a:spAutoFit/>
          </a:bodyPr>
          <a:lstStyle/>
          <a:p>
            <a:pPr marL="214308" indent="-214308">
              <a:buFont typeface="Arial" panose="020B0604020202020204" pitchFamily="34" charset="0"/>
              <a:buChar char="•"/>
            </a:pPr>
            <a:endParaRPr lang="zh-TW" altLang="en-US" sz="1600" dirty="0"/>
          </a:p>
        </p:txBody>
      </p:sp>
      <p:sp>
        <p:nvSpPr>
          <p:cNvPr id="12" name="標題 3">
            <a:extLst>
              <a:ext uri="{FF2B5EF4-FFF2-40B4-BE49-F238E27FC236}">
                <a16:creationId xmlns:a16="http://schemas.microsoft.com/office/drawing/2014/main" id="{23E778F9-9715-4D6F-954D-4D54C80D1892}"/>
              </a:ext>
            </a:extLst>
          </p:cNvPr>
          <p:cNvSpPr txBox="1">
            <a:spLocks/>
          </p:cNvSpPr>
          <p:nvPr/>
        </p:nvSpPr>
        <p:spPr>
          <a:xfrm>
            <a:off x="2116941" y="330836"/>
            <a:ext cx="2624118" cy="60943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r>
              <a:rPr lang="en-US" altLang="zh-TW" sz="2800" dirty="0">
                <a:latin typeface="微軟正黑體" panose="020B0604030504040204" pitchFamily="34" charset="-120"/>
                <a:ea typeface="微軟正黑體" panose="020B0604030504040204" pitchFamily="34" charset="-120"/>
              </a:rPr>
              <a:t>Redis </a:t>
            </a:r>
            <a:r>
              <a:rPr lang="zh-TW" altLang="en-US" sz="2800" dirty="0">
                <a:latin typeface="微軟正黑體" panose="020B0604030504040204" pitchFamily="34" charset="-120"/>
                <a:ea typeface="微軟正黑體" panose="020B0604030504040204" pitchFamily="34" charset="-120"/>
              </a:rPr>
              <a:t>使用情境</a:t>
            </a:r>
            <a:r>
              <a:rPr lang="en-US" altLang="zh-TW" sz="2800" dirty="0">
                <a:latin typeface="微軟正黑體" panose="020B0604030504040204" pitchFamily="34" charset="-120"/>
                <a:ea typeface="微軟正黑體" panose="020B0604030504040204" pitchFamily="34" charset="-120"/>
              </a:rPr>
              <a:t> </a:t>
            </a:r>
            <a:endParaRPr lang="zh-TW" altLang="en-US" sz="28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731AF975-337B-442E-8AF1-BB26A15669A8}"/>
              </a:ext>
            </a:extLst>
          </p:cNvPr>
          <p:cNvPicPr>
            <a:picLocks noChangeAspect="1"/>
          </p:cNvPicPr>
          <p:nvPr/>
        </p:nvPicPr>
        <p:blipFill>
          <a:blip r:embed="rId3"/>
          <a:stretch>
            <a:fillRect/>
          </a:stretch>
        </p:blipFill>
        <p:spPr>
          <a:xfrm>
            <a:off x="248216" y="1396490"/>
            <a:ext cx="6470822" cy="2919826"/>
          </a:xfrm>
          <a:prstGeom prst="rect">
            <a:avLst/>
          </a:prstGeom>
        </p:spPr>
      </p:pic>
      <p:sp>
        <p:nvSpPr>
          <p:cNvPr id="11" name="投影片編號版面配置區 15">
            <a:extLst>
              <a:ext uri="{FF2B5EF4-FFF2-40B4-BE49-F238E27FC236}">
                <a16:creationId xmlns:a16="http://schemas.microsoft.com/office/drawing/2014/main" id="{57226131-8C09-46F1-A49E-4C6C18E3293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45</a:t>
            </a:fld>
            <a:endParaRPr lang="es" sz="1400"/>
          </a:p>
        </p:txBody>
      </p:sp>
      <p:pic>
        <p:nvPicPr>
          <p:cNvPr id="13" name="圖片 12" descr="一張含有 室內, 小男孩, 小孩, 小 的圖片&#10;&#10;自動產生的描述">
            <a:extLst>
              <a:ext uri="{FF2B5EF4-FFF2-40B4-BE49-F238E27FC236}">
                <a16:creationId xmlns:a16="http://schemas.microsoft.com/office/drawing/2014/main" id="{48D78794-89E2-4EF8-9902-F289111812C5}"/>
              </a:ext>
            </a:extLst>
          </p:cNvPr>
          <p:cNvPicPr>
            <a:picLocks noChangeAspect="1"/>
          </p:cNvPicPr>
          <p:nvPr/>
        </p:nvPicPr>
        <p:blipFill rotWithShape="1">
          <a:blip r:embed="rId4"/>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019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F564B53-5AD6-4BD2-9E27-0FD0B53818F3}"/>
              </a:ext>
            </a:extLst>
          </p:cNvPr>
          <p:cNvSpPr txBox="1"/>
          <p:nvPr/>
        </p:nvSpPr>
        <p:spPr>
          <a:xfrm>
            <a:off x="-2523136" y="753772"/>
            <a:ext cx="2450783" cy="338554"/>
          </a:xfrm>
          <a:prstGeom prst="rect">
            <a:avLst/>
          </a:prstGeom>
          <a:noFill/>
        </p:spPr>
        <p:txBody>
          <a:bodyPr wrap="square" rtlCol="0">
            <a:spAutoFit/>
          </a:bodyPr>
          <a:lstStyle/>
          <a:p>
            <a:pPr marL="214308" indent="-214308">
              <a:buFont typeface="Arial" panose="020B0604020202020204" pitchFamily="34" charset="0"/>
              <a:buChar char="•"/>
            </a:pPr>
            <a:endParaRPr lang="zh-TW" altLang="en-US" sz="1600" dirty="0"/>
          </a:p>
        </p:txBody>
      </p:sp>
      <p:sp>
        <p:nvSpPr>
          <p:cNvPr id="12" name="標題 3">
            <a:extLst>
              <a:ext uri="{FF2B5EF4-FFF2-40B4-BE49-F238E27FC236}">
                <a16:creationId xmlns:a16="http://schemas.microsoft.com/office/drawing/2014/main" id="{23E778F9-9715-4D6F-954D-4D54C80D1892}"/>
              </a:ext>
            </a:extLst>
          </p:cNvPr>
          <p:cNvSpPr txBox="1">
            <a:spLocks/>
          </p:cNvSpPr>
          <p:nvPr/>
        </p:nvSpPr>
        <p:spPr>
          <a:xfrm>
            <a:off x="2116941" y="330836"/>
            <a:ext cx="2624118" cy="60943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4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1100" b="1" i="0" u="none" strike="noStrike" cap="none">
                <a:solidFill>
                  <a:srgbClr val="434343"/>
                </a:solidFill>
                <a:latin typeface="Josefin Sans"/>
                <a:ea typeface="Josefin Sans"/>
                <a:cs typeface="Josefin Sans"/>
                <a:sym typeface="Josefin Sans"/>
              </a:defRPr>
            </a:lvl9pPr>
          </a:lstStyle>
          <a:p>
            <a:r>
              <a:rPr lang="en-US" altLang="zh-TW" sz="2800" dirty="0">
                <a:latin typeface="微軟正黑體" panose="020B0604030504040204" pitchFamily="34" charset="-120"/>
                <a:ea typeface="微軟正黑體" panose="020B0604030504040204" pitchFamily="34" charset="-120"/>
              </a:rPr>
              <a:t>Redis </a:t>
            </a:r>
            <a:r>
              <a:rPr lang="zh-TW" altLang="en-US" sz="2800" dirty="0">
                <a:latin typeface="微軟正黑體" panose="020B0604030504040204" pitchFamily="34" charset="-120"/>
                <a:ea typeface="微軟正黑體" panose="020B0604030504040204" pitchFamily="34" charset="-120"/>
              </a:rPr>
              <a:t>使用情境</a:t>
            </a:r>
            <a:r>
              <a:rPr lang="en-US" altLang="zh-TW" sz="2800" dirty="0">
                <a:latin typeface="微軟正黑體" panose="020B0604030504040204" pitchFamily="34" charset="-120"/>
                <a:ea typeface="微軟正黑體" panose="020B0604030504040204" pitchFamily="34" charset="-120"/>
              </a:rPr>
              <a:t> </a:t>
            </a:r>
            <a:endParaRPr lang="zh-TW" altLang="en-US"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846A38E2-7E2B-469C-8A26-58135ADAB57A}"/>
              </a:ext>
            </a:extLst>
          </p:cNvPr>
          <p:cNvPicPr>
            <a:picLocks noChangeAspect="1"/>
          </p:cNvPicPr>
          <p:nvPr/>
        </p:nvPicPr>
        <p:blipFill>
          <a:blip r:embed="rId3"/>
          <a:stretch>
            <a:fillRect/>
          </a:stretch>
        </p:blipFill>
        <p:spPr>
          <a:xfrm>
            <a:off x="1250078" y="1093368"/>
            <a:ext cx="4357844" cy="2956763"/>
          </a:xfrm>
          <a:prstGeom prst="rect">
            <a:avLst/>
          </a:prstGeom>
        </p:spPr>
      </p:pic>
      <p:sp>
        <p:nvSpPr>
          <p:cNvPr id="11" name="投影片編號版面配置區 15">
            <a:extLst>
              <a:ext uri="{FF2B5EF4-FFF2-40B4-BE49-F238E27FC236}">
                <a16:creationId xmlns:a16="http://schemas.microsoft.com/office/drawing/2014/main" id="{57226131-8C09-46F1-A49E-4C6C18E3293D}"/>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46</a:t>
            </a:fld>
            <a:endParaRPr lang="es" sz="1400"/>
          </a:p>
        </p:txBody>
      </p:sp>
      <p:pic>
        <p:nvPicPr>
          <p:cNvPr id="13" name="圖片 12" descr="一張含有 室內, 小男孩, 小孩, 小 的圖片&#10;&#10;自動產生的描述">
            <a:extLst>
              <a:ext uri="{FF2B5EF4-FFF2-40B4-BE49-F238E27FC236}">
                <a16:creationId xmlns:a16="http://schemas.microsoft.com/office/drawing/2014/main" id="{48D78794-89E2-4EF8-9902-F289111812C5}"/>
              </a:ext>
            </a:extLst>
          </p:cNvPr>
          <p:cNvPicPr>
            <a:picLocks noChangeAspect="1"/>
          </p:cNvPicPr>
          <p:nvPr/>
        </p:nvPicPr>
        <p:blipFill rotWithShape="1">
          <a:blip r:embed="rId4"/>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4554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圓角矩形 14"/>
          <p:cNvSpPr/>
          <p:nvPr/>
        </p:nvSpPr>
        <p:spPr>
          <a:xfrm>
            <a:off x="1233241" y="1358657"/>
            <a:ext cx="5171752" cy="3066838"/>
          </a:xfrm>
          <a:prstGeom prst="roundRect">
            <a:avLst/>
          </a:prstGeom>
          <a:solidFill>
            <a:schemeClr val="tx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sp>
        <p:nvSpPr>
          <p:cNvPr id="28" name="圓角矩形 27"/>
          <p:cNvSpPr/>
          <p:nvPr/>
        </p:nvSpPr>
        <p:spPr>
          <a:xfrm>
            <a:off x="1327067" y="2016934"/>
            <a:ext cx="4950688" cy="1714992"/>
          </a:xfrm>
          <a:prstGeom prst="roundRect">
            <a:avLst/>
          </a:prstGeom>
          <a:solidFill>
            <a:srgbClr val="99CC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sp>
        <p:nvSpPr>
          <p:cNvPr id="2" name="副標題 1"/>
          <p:cNvSpPr>
            <a:spLocks noGrp="1"/>
          </p:cNvSpPr>
          <p:nvPr>
            <p:ph type="subTitle" idx="1"/>
          </p:nvPr>
        </p:nvSpPr>
        <p:spPr/>
        <p:txBody>
          <a:bodyPr/>
          <a:lstStyle/>
          <a:p>
            <a:r>
              <a:rPr lang="en-US" altLang="zh-TW" dirty="0"/>
              <a:t>CHATBOT</a:t>
            </a:r>
            <a:r>
              <a:rPr lang="zh-TW" altLang="en-US" dirty="0"/>
              <a:t> </a:t>
            </a:r>
            <a:r>
              <a:rPr lang="en-US" altLang="zh-TW" dirty="0"/>
              <a:t>DEPLOY</a:t>
            </a:r>
            <a:endParaRPr lang="zh-TW" altLang="en-US" dirty="0"/>
          </a:p>
        </p:txBody>
      </p:sp>
      <p:sp>
        <p:nvSpPr>
          <p:cNvPr id="4" name="標題 3"/>
          <p:cNvSpPr>
            <a:spLocks noGrp="1"/>
          </p:cNvSpPr>
          <p:nvPr>
            <p:ph type="ctrTitle"/>
          </p:nvPr>
        </p:nvSpPr>
        <p:spPr>
          <a:xfrm>
            <a:off x="2154514" y="394430"/>
            <a:ext cx="2548972" cy="541316"/>
          </a:xfrm>
        </p:spPr>
        <p:txBody>
          <a:bodyPr/>
          <a:lstStyle/>
          <a:p>
            <a:r>
              <a:rPr lang="en-US" altLang="zh-TW" dirty="0">
                <a:latin typeface="微軟正黑體" panose="020B0604030504040204" pitchFamily="34" charset="-120"/>
                <a:ea typeface="微軟正黑體" panose="020B0604030504040204" pitchFamily="34" charset="-120"/>
              </a:rPr>
              <a:t>Chat Bot</a:t>
            </a:r>
            <a:r>
              <a:rPr lang="zh-TW" altLang="en-US" dirty="0">
                <a:latin typeface="微軟正黑體" panose="020B0604030504040204" pitchFamily="34" charset="-120"/>
                <a:ea typeface="微軟正黑體" panose="020B0604030504040204" pitchFamily="34" charset="-120"/>
              </a:rPr>
              <a:t> 部署</a:t>
            </a:r>
            <a:endParaRPr lang="zh-TW" altLang="en-US" dirty="0">
              <a:latin typeface="Microsoft JhengHei"/>
              <a:ea typeface="Microsoft JhengHei"/>
              <a:cs typeface="Microsoft JhengHei"/>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4" y="3379250"/>
            <a:ext cx="594000" cy="594000"/>
          </a:xfrm>
          <a:prstGeom prst="rect">
            <a:avLst/>
          </a:prstGeom>
        </p:spPr>
      </p:pic>
      <p:pic>
        <p:nvPicPr>
          <p:cNvPr id="8" name="圖片 7"/>
          <p:cNvPicPr>
            <a:picLocks noChangeAspect="1"/>
          </p:cNvPicPr>
          <p:nvPr/>
        </p:nvPicPr>
        <p:blipFill rotWithShape="1">
          <a:blip r:embed="rId4">
            <a:extLst>
              <a:ext uri="{28A0092B-C50C-407E-A947-70E740481C1C}">
                <a14:useLocalDpi xmlns:a14="http://schemas.microsoft.com/office/drawing/2010/main" val="0"/>
              </a:ext>
            </a:extLst>
          </a:blip>
          <a:srcRect b="10011"/>
          <a:stretch/>
        </p:blipFill>
        <p:spPr>
          <a:xfrm>
            <a:off x="3499118" y="1358658"/>
            <a:ext cx="606586" cy="586171"/>
          </a:xfrm>
          <a:prstGeom prst="rect">
            <a:avLst/>
          </a:prstGeom>
        </p:spPr>
      </p:pic>
      <p:pic>
        <p:nvPicPr>
          <p:cNvPr id="12" name="圖片 1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362" y="2393503"/>
            <a:ext cx="998704" cy="594000"/>
          </a:xfrm>
          <a:prstGeom prst="rect">
            <a:avLst/>
          </a:prstGeom>
        </p:spPr>
      </p:pic>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410" y="2442211"/>
            <a:ext cx="1281965" cy="430436"/>
          </a:xfrm>
          <a:prstGeom prst="rect">
            <a:avLst/>
          </a:prstGeom>
        </p:spPr>
      </p:pic>
      <p:pic>
        <p:nvPicPr>
          <p:cNvPr id="14" name="圖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9958" y="2442209"/>
            <a:ext cx="1165705" cy="349458"/>
          </a:xfrm>
          <a:prstGeom prst="rect">
            <a:avLst/>
          </a:prstGeom>
        </p:spPr>
      </p:pic>
      <p:cxnSp>
        <p:nvCxnSpPr>
          <p:cNvPr id="17" name="直線單箭頭接點 16"/>
          <p:cNvCxnSpPr>
            <a:stCxn id="6" idx="0"/>
            <a:endCxn id="12" idx="2"/>
          </p:cNvCxnSpPr>
          <p:nvPr/>
        </p:nvCxnSpPr>
        <p:spPr>
          <a:xfrm flipV="1">
            <a:off x="827714" y="2987504"/>
            <a:ext cx="0" cy="391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p:cNvCxnSpPr>
            <a:cxnSpLocks/>
          </p:cNvCxnSpPr>
          <p:nvPr/>
        </p:nvCxnSpPr>
        <p:spPr>
          <a:xfrm flipV="1">
            <a:off x="1147146" y="2647541"/>
            <a:ext cx="3679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圖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0068" y="3183378"/>
            <a:ext cx="645959" cy="551756"/>
          </a:xfrm>
          <a:prstGeom prst="rect">
            <a:avLst/>
          </a:prstGeom>
          <a:ln w="38100">
            <a:noFill/>
          </a:ln>
        </p:spPr>
      </p:pic>
      <p:pic>
        <p:nvPicPr>
          <p:cNvPr id="2052" name="Picture 4" descr="Flask - 維基百科，自由的百科全書">
            <a:extLst>
              <a:ext uri="{FF2B5EF4-FFF2-40B4-BE49-F238E27FC236}">
                <a16:creationId xmlns:a16="http://schemas.microsoft.com/office/drawing/2014/main" id="{09878959-49DF-4A78-BA01-9B27EC0019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0899" y="2697022"/>
            <a:ext cx="889387" cy="348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dis Icon of Flat style - Available in SVG, PNG, EPS, AI &amp; Icon fonts">
            <a:extLst>
              <a:ext uri="{FF2B5EF4-FFF2-40B4-BE49-F238E27FC236}">
                <a16:creationId xmlns:a16="http://schemas.microsoft.com/office/drawing/2014/main" id="{C2914E34-BF86-4E74-AC36-D4D87078D0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4564" y="3107157"/>
            <a:ext cx="482816" cy="48281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單箭頭接點 17">
            <a:extLst>
              <a:ext uri="{FF2B5EF4-FFF2-40B4-BE49-F238E27FC236}">
                <a16:creationId xmlns:a16="http://schemas.microsoft.com/office/drawing/2014/main" id="{9A6A9B26-2223-4BDC-BB26-03DBAE571343}"/>
              </a:ext>
            </a:extLst>
          </p:cNvPr>
          <p:cNvCxnSpPr>
            <a:cxnSpLocks/>
          </p:cNvCxnSpPr>
          <p:nvPr/>
        </p:nvCxnSpPr>
        <p:spPr>
          <a:xfrm>
            <a:off x="2906010" y="2644145"/>
            <a:ext cx="372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圖片 15">
            <a:extLst>
              <a:ext uri="{FF2B5EF4-FFF2-40B4-BE49-F238E27FC236}">
                <a16:creationId xmlns:a16="http://schemas.microsoft.com/office/drawing/2014/main" id="{1C69502F-2319-4F93-B942-9EC3B2FC05FA}"/>
              </a:ext>
            </a:extLst>
          </p:cNvPr>
          <p:cNvPicPr>
            <a:picLocks noChangeAspect="1"/>
          </p:cNvPicPr>
          <p:nvPr/>
        </p:nvPicPr>
        <p:blipFill>
          <a:blip r:embed="rId11"/>
          <a:stretch>
            <a:fillRect/>
          </a:stretch>
        </p:blipFill>
        <p:spPr>
          <a:xfrm>
            <a:off x="4949976" y="2217938"/>
            <a:ext cx="1279281" cy="467746"/>
          </a:xfrm>
          <a:prstGeom prst="rect">
            <a:avLst/>
          </a:prstGeom>
        </p:spPr>
      </p:pic>
      <p:cxnSp>
        <p:nvCxnSpPr>
          <p:cNvPr id="25" name="直線單箭頭接點 24">
            <a:extLst>
              <a:ext uri="{FF2B5EF4-FFF2-40B4-BE49-F238E27FC236}">
                <a16:creationId xmlns:a16="http://schemas.microsoft.com/office/drawing/2014/main" id="{F40B143C-F5D9-4819-94E9-BC6E1342B644}"/>
              </a:ext>
            </a:extLst>
          </p:cNvPr>
          <p:cNvCxnSpPr>
            <a:cxnSpLocks/>
          </p:cNvCxnSpPr>
          <p:nvPr/>
        </p:nvCxnSpPr>
        <p:spPr>
          <a:xfrm>
            <a:off x="4530388" y="2642905"/>
            <a:ext cx="372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圖片 10">
            <a:extLst>
              <a:ext uri="{FF2B5EF4-FFF2-40B4-BE49-F238E27FC236}">
                <a16:creationId xmlns:a16="http://schemas.microsoft.com/office/drawing/2014/main" id="{186B6B43-A3F7-422A-8308-151B1F3DC92F}"/>
              </a:ext>
            </a:extLst>
          </p:cNvPr>
          <p:cNvPicPr>
            <a:picLocks noChangeAspect="1"/>
          </p:cNvPicPr>
          <p:nvPr/>
        </p:nvPicPr>
        <p:blipFill>
          <a:blip r:embed="rId12"/>
          <a:stretch>
            <a:fillRect/>
          </a:stretch>
        </p:blipFill>
        <p:spPr>
          <a:xfrm>
            <a:off x="3305208" y="3797891"/>
            <a:ext cx="1248086" cy="561639"/>
          </a:xfrm>
          <a:prstGeom prst="rect">
            <a:avLst/>
          </a:prstGeom>
        </p:spPr>
      </p:pic>
      <p:sp>
        <p:nvSpPr>
          <p:cNvPr id="3" name="圓角矩形 27">
            <a:extLst>
              <a:ext uri="{FF2B5EF4-FFF2-40B4-BE49-F238E27FC236}">
                <a16:creationId xmlns:a16="http://schemas.microsoft.com/office/drawing/2014/main" id="{6D7C80F1-4C0F-4CCD-B802-614E2A1E161D}"/>
              </a:ext>
            </a:extLst>
          </p:cNvPr>
          <p:cNvSpPr/>
          <p:nvPr/>
        </p:nvSpPr>
        <p:spPr>
          <a:xfrm>
            <a:off x="4937623" y="2055766"/>
            <a:ext cx="1281965" cy="162048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sp>
        <p:nvSpPr>
          <p:cNvPr id="23" name="投影片編號版面配置區 15">
            <a:extLst>
              <a:ext uri="{FF2B5EF4-FFF2-40B4-BE49-F238E27FC236}">
                <a16:creationId xmlns:a16="http://schemas.microsoft.com/office/drawing/2014/main" id="{563A5211-1680-4D6A-8140-4E18EC5FBEAE}"/>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47</a:t>
            </a:fld>
            <a:endParaRPr lang="es" sz="1400"/>
          </a:p>
        </p:txBody>
      </p:sp>
      <p:pic>
        <p:nvPicPr>
          <p:cNvPr id="24" name="圖片 23" descr="一張含有 室內, 小男孩, 小孩, 小 的圖片&#10;&#10;自動產生的描述">
            <a:extLst>
              <a:ext uri="{FF2B5EF4-FFF2-40B4-BE49-F238E27FC236}">
                <a16:creationId xmlns:a16="http://schemas.microsoft.com/office/drawing/2014/main" id="{1CB195AE-A289-485C-ADEE-15C452CF56CD}"/>
              </a:ext>
            </a:extLst>
          </p:cNvPr>
          <p:cNvPicPr>
            <a:picLocks noChangeAspect="1"/>
          </p:cNvPicPr>
          <p:nvPr/>
        </p:nvPicPr>
        <p:blipFill rotWithShape="1">
          <a:blip r:embed="rId13"/>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0223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3F5830B9-0BAB-4B20-A50B-85BA3EA6B211}"/>
              </a:ext>
            </a:extLst>
          </p:cNvPr>
          <p:cNvSpPr>
            <a:spLocks noGrp="1"/>
          </p:cNvSpPr>
          <p:nvPr>
            <p:ph type="subTitle" idx="1"/>
          </p:nvPr>
        </p:nvSpPr>
        <p:spPr/>
        <p:txBody>
          <a:bodyPr/>
          <a:lstStyle/>
          <a:p>
            <a:r>
              <a:rPr lang="en-US" altLang="zh-TW" dirty="0"/>
              <a:t>CLOUD</a:t>
            </a:r>
            <a:r>
              <a:rPr lang="zh-TW" altLang="en-US" dirty="0"/>
              <a:t> </a:t>
            </a:r>
            <a:r>
              <a:rPr lang="en-US" altLang="zh-TW" dirty="0"/>
              <a:t>COMPARISON</a:t>
            </a:r>
            <a:endParaRPr lang="zh-TW" altLang="en-US" dirty="0"/>
          </a:p>
        </p:txBody>
      </p:sp>
      <p:sp>
        <p:nvSpPr>
          <p:cNvPr id="4" name="標題 3">
            <a:extLst>
              <a:ext uri="{FF2B5EF4-FFF2-40B4-BE49-F238E27FC236}">
                <a16:creationId xmlns:a16="http://schemas.microsoft.com/office/drawing/2014/main" id="{9C2310B8-B965-4EE5-8DA9-F33700718D73}"/>
              </a:ext>
            </a:extLst>
          </p:cNvPr>
          <p:cNvSpPr>
            <a:spLocks noGrp="1"/>
          </p:cNvSpPr>
          <p:nvPr>
            <p:ph type="ctrTitle"/>
          </p:nvPr>
        </p:nvSpPr>
        <p:spPr>
          <a:xfrm>
            <a:off x="2368012" y="700799"/>
            <a:ext cx="2121975" cy="369755"/>
          </a:xfrm>
        </p:spPr>
        <p:txBody>
          <a:bodyPr/>
          <a:lstStyle/>
          <a:p>
            <a:r>
              <a:rPr lang="en-US" altLang="zh-TW" dirty="0"/>
              <a:t>WHY</a:t>
            </a:r>
            <a:r>
              <a:rPr lang="zh-TW" altLang="en-US" dirty="0"/>
              <a:t> </a:t>
            </a:r>
            <a:r>
              <a:rPr lang="en-US" altLang="zh-TW" dirty="0"/>
              <a:t>GCP</a:t>
            </a:r>
            <a:r>
              <a:rPr lang="zh-TW" altLang="en-US" dirty="0"/>
              <a:t> </a:t>
            </a:r>
            <a:r>
              <a:rPr lang="en-US" altLang="zh-TW" dirty="0"/>
              <a:t>?</a:t>
            </a:r>
            <a:endParaRPr lang="zh-TW" altLang="en-US" dirty="0"/>
          </a:p>
        </p:txBody>
      </p:sp>
      <p:sp>
        <p:nvSpPr>
          <p:cNvPr id="5" name="文字方塊 4">
            <a:extLst>
              <a:ext uri="{FF2B5EF4-FFF2-40B4-BE49-F238E27FC236}">
                <a16:creationId xmlns:a16="http://schemas.microsoft.com/office/drawing/2014/main" id="{A10276EA-ED8F-41F5-84E0-C51281048B3D}"/>
              </a:ext>
            </a:extLst>
          </p:cNvPr>
          <p:cNvSpPr txBox="1"/>
          <p:nvPr/>
        </p:nvSpPr>
        <p:spPr>
          <a:xfrm>
            <a:off x="-556730" y="724095"/>
            <a:ext cx="3560427" cy="323165"/>
          </a:xfrm>
          <a:prstGeom prst="rect">
            <a:avLst/>
          </a:prstGeom>
          <a:noFill/>
        </p:spPr>
        <p:txBody>
          <a:bodyPr wrap="square" rtlCol="0">
            <a:spAutoFit/>
          </a:bodyPr>
          <a:lstStyle/>
          <a:p>
            <a:r>
              <a:rPr lang="zh-TW" altLang="en-US" sz="1500" dirty="0"/>
              <a:t>　　</a:t>
            </a:r>
          </a:p>
        </p:txBody>
      </p:sp>
      <p:graphicFrame>
        <p:nvGraphicFramePr>
          <p:cNvPr id="7" name="表格 7">
            <a:extLst>
              <a:ext uri="{FF2B5EF4-FFF2-40B4-BE49-F238E27FC236}">
                <a16:creationId xmlns:a16="http://schemas.microsoft.com/office/drawing/2014/main" id="{F3E01B65-723F-4A6D-ACE8-6C6FDABC100A}"/>
              </a:ext>
            </a:extLst>
          </p:cNvPr>
          <p:cNvGraphicFramePr>
            <a:graphicFrameLocks noGrp="1"/>
          </p:cNvGraphicFramePr>
          <p:nvPr/>
        </p:nvGraphicFramePr>
        <p:xfrm>
          <a:off x="447172" y="1296478"/>
          <a:ext cx="5963656" cy="3007720"/>
        </p:xfrm>
        <a:graphic>
          <a:graphicData uri="http://schemas.openxmlformats.org/drawingml/2006/table">
            <a:tbl>
              <a:tblPr firstRow="1" bandRow="1">
                <a:tableStyleId>{5C22544A-7EE6-4342-B048-85BDC9FD1C3A}</a:tableStyleId>
              </a:tblPr>
              <a:tblGrid>
                <a:gridCol w="644035">
                  <a:extLst>
                    <a:ext uri="{9D8B030D-6E8A-4147-A177-3AD203B41FA5}">
                      <a16:colId xmlns:a16="http://schemas.microsoft.com/office/drawing/2014/main" val="3993921633"/>
                    </a:ext>
                  </a:extLst>
                </a:gridCol>
                <a:gridCol w="2410311">
                  <a:extLst>
                    <a:ext uri="{9D8B030D-6E8A-4147-A177-3AD203B41FA5}">
                      <a16:colId xmlns:a16="http://schemas.microsoft.com/office/drawing/2014/main" val="3684126710"/>
                    </a:ext>
                  </a:extLst>
                </a:gridCol>
                <a:gridCol w="1680210">
                  <a:extLst>
                    <a:ext uri="{9D8B030D-6E8A-4147-A177-3AD203B41FA5}">
                      <a16:colId xmlns:a16="http://schemas.microsoft.com/office/drawing/2014/main" val="2125374213"/>
                    </a:ext>
                  </a:extLst>
                </a:gridCol>
                <a:gridCol w="1229100">
                  <a:extLst>
                    <a:ext uri="{9D8B030D-6E8A-4147-A177-3AD203B41FA5}">
                      <a16:colId xmlns:a16="http://schemas.microsoft.com/office/drawing/2014/main" val="3204883294"/>
                    </a:ext>
                  </a:extLst>
                </a:gridCol>
              </a:tblGrid>
              <a:tr h="310798">
                <a:tc>
                  <a:txBody>
                    <a:bodyPr/>
                    <a:lstStyle/>
                    <a:p>
                      <a:pPr algn="l"/>
                      <a:r>
                        <a:rPr lang="zh-TW" altLang="en-US" sz="1200" dirty="0">
                          <a:solidFill>
                            <a:schemeClr val="tx1"/>
                          </a:solidFill>
                          <a:latin typeface="微軟正黑體" panose="020B0604030504040204" pitchFamily="34" charset="-120"/>
                          <a:ea typeface="微軟正黑體" panose="020B0604030504040204" pitchFamily="34" charset="-120"/>
                        </a:rPr>
                        <a:t>供應商</a:t>
                      </a:r>
                    </a:p>
                  </a:txBody>
                  <a:tcPr marL="68580" marR="68580" marT="34290" marB="34290"/>
                </a:tc>
                <a:tc>
                  <a:txBody>
                    <a:bodyPr/>
                    <a:lstStyle/>
                    <a:p>
                      <a:pPr algn="l"/>
                      <a:r>
                        <a:rPr lang="zh-TW" altLang="en-US" sz="1200" dirty="0">
                          <a:solidFill>
                            <a:schemeClr val="tx1"/>
                          </a:solidFill>
                          <a:latin typeface="微軟正黑體" panose="020B0604030504040204" pitchFamily="34" charset="-120"/>
                          <a:ea typeface="微軟正黑體" panose="020B0604030504040204" pitchFamily="34" charset="-120"/>
                        </a:rPr>
                        <a:t>優點</a:t>
                      </a:r>
                    </a:p>
                  </a:txBody>
                  <a:tcPr marL="68580" marR="68580" marT="34290" marB="34290"/>
                </a:tc>
                <a:tc>
                  <a:txBody>
                    <a:bodyPr/>
                    <a:lstStyle/>
                    <a:p>
                      <a:pPr algn="l"/>
                      <a:r>
                        <a:rPr lang="zh-TW" altLang="en-US" sz="1200" dirty="0">
                          <a:solidFill>
                            <a:schemeClr val="tx1"/>
                          </a:solidFill>
                          <a:latin typeface="微軟正黑體" panose="020B0604030504040204" pitchFamily="34" charset="-120"/>
                          <a:ea typeface="微軟正黑體" panose="020B0604030504040204" pitchFamily="34" charset="-120"/>
                        </a:rPr>
                        <a:t>缺點</a:t>
                      </a:r>
                    </a:p>
                  </a:txBody>
                  <a:tcPr marL="68580" marR="68580" marT="34290" marB="34290"/>
                </a:tc>
                <a:tc>
                  <a:txBody>
                    <a:bodyPr/>
                    <a:lstStyle/>
                    <a:p>
                      <a:pPr algn="l"/>
                      <a:r>
                        <a:rPr lang="en-US" altLang="zh-TW" sz="1200" dirty="0">
                          <a:solidFill>
                            <a:schemeClr val="tx1"/>
                          </a:solidFill>
                          <a:latin typeface="微軟正黑體" panose="020B0604030504040204" pitchFamily="34" charset="-120"/>
                          <a:ea typeface="微軟正黑體" panose="020B0604030504040204" pitchFamily="34" charset="-120"/>
                        </a:rPr>
                        <a:t>Note</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tc>
                <a:extLst>
                  <a:ext uri="{0D108BD9-81ED-4DB2-BD59-A6C34878D82A}">
                    <a16:rowId xmlns:a16="http://schemas.microsoft.com/office/drawing/2014/main" val="995236787"/>
                  </a:ext>
                </a:extLst>
              </a:tr>
              <a:tr h="972496">
                <a:tc>
                  <a:txBody>
                    <a:bodyP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GCP</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租用規格</a:t>
                      </a:r>
                      <a:r>
                        <a:rPr lang="zh-TW" altLang="en-US" sz="1200" b="1" dirty="0">
                          <a:solidFill>
                            <a:srgbClr val="FF0000"/>
                          </a:solidFill>
                          <a:latin typeface="微軟正黑體" panose="020B0604030504040204" pitchFamily="34" charset="-120"/>
                          <a:ea typeface="微軟正黑體" panose="020B0604030504040204" pitchFamily="34" charset="-120"/>
                        </a:rPr>
                        <a:t>方便</a:t>
                      </a:r>
                      <a:r>
                        <a:rPr lang="zh-TW" altLang="en-US" sz="1200" dirty="0">
                          <a:solidFill>
                            <a:schemeClr val="tx1"/>
                          </a:solidFill>
                          <a:latin typeface="微軟正黑體" panose="020B0604030504040204" pitchFamily="34" charset="-120"/>
                          <a:ea typeface="微軟正黑體" panose="020B0604030504040204" pitchFamily="34" charset="-120"/>
                        </a:rPr>
                        <a:t>調整</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大幅度折扣，價格</a:t>
                      </a:r>
                      <a:r>
                        <a:rPr lang="zh-TW" altLang="en-US" sz="1200" b="1" dirty="0">
                          <a:solidFill>
                            <a:srgbClr val="FF0000"/>
                          </a:solidFill>
                          <a:latin typeface="微軟正黑體" panose="020B0604030504040204" pitchFamily="34" charset="-120"/>
                          <a:ea typeface="微軟正黑體" panose="020B0604030504040204" pitchFamily="34" charset="-120"/>
                        </a:rPr>
                        <a:t>便宜</a:t>
                      </a:r>
                      <a:endParaRPr lang="en-US" altLang="zh-TW" sz="1200" b="1" dirty="0">
                        <a:solidFill>
                          <a:srgbClr val="FF0000"/>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功能不完整</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市場新進入者</a:t>
                      </a:r>
                    </a:p>
                  </a:txBody>
                  <a:tcPr marL="68580" marR="68580" marT="34290" marB="34290" anchor="ctr"/>
                </a:tc>
                <a:tc>
                  <a:txBody>
                    <a:bodyPr/>
                    <a:lstStyle/>
                    <a:p>
                      <a:pPr algn="l"/>
                      <a:r>
                        <a:rPr lang="zh-TW" altLang="en-US" sz="1200" dirty="0">
                          <a:solidFill>
                            <a:schemeClr val="tx1"/>
                          </a:solidFill>
                          <a:latin typeface="微軟正黑體" panose="020B0604030504040204" pitchFamily="34" charset="-120"/>
                          <a:ea typeface="微軟正黑體" panose="020B0604030504040204" pitchFamily="34" charset="-120"/>
                        </a:rPr>
                        <a:t>台灣有設立機房</a:t>
                      </a:r>
                      <a:endParaRPr lang="en-US" altLang="zh-TW" sz="1200" dirty="0">
                        <a:solidFill>
                          <a:schemeClr val="tx1"/>
                        </a:solidFill>
                        <a:latin typeface="微軟正黑體" panose="020B0604030504040204" pitchFamily="34" charset="-120"/>
                        <a:ea typeface="微軟正黑體" panose="020B0604030504040204" pitchFamily="34" charset="-120"/>
                      </a:endParaRPr>
                    </a:p>
                    <a:p>
                      <a:pPr algn="l"/>
                      <a:r>
                        <a:rPr lang="zh-TW" altLang="en-US" sz="1200" dirty="0">
                          <a:solidFill>
                            <a:schemeClr val="tx1"/>
                          </a:solidFill>
                          <a:latin typeface="微軟正黑體" panose="020B0604030504040204" pitchFamily="34" charset="-120"/>
                          <a:ea typeface="微軟正黑體" panose="020B0604030504040204" pitchFamily="34" charset="-120"/>
                        </a:rPr>
                        <a:t>連線速度快</a:t>
                      </a:r>
                      <a:endParaRPr lang="en-US" altLang="zh-TW"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extLst>
                  <a:ext uri="{0D108BD9-81ED-4DB2-BD59-A6C34878D82A}">
                    <a16:rowId xmlns:a16="http://schemas.microsoft.com/office/drawing/2014/main" val="2204893963"/>
                  </a:ext>
                </a:extLst>
              </a:tr>
              <a:tr h="751930">
                <a:tc>
                  <a:txBody>
                    <a:bodyP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AWS</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市占率最高</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功能完善且成熟</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對大型組織的支持</a:t>
                      </a: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使用困難不易上手</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成本高，難以管控</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algn="l"/>
                      <a:endParaRPr lang="zh-TW" altLang="en-US" sz="120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extLst>
                  <a:ext uri="{0D108BD9-81ED-4DB2-BD59-A6C34878D82A}">
                    <a16:rowId xmlns:a16="http://schemas.microsoft.com/office/drawing/2014/main" val="573191395"/>
                  </a:ext>
                </a:extLst>
              </a:tr>
              <a:tr h="972496">
                <a:tc>
                  <a:txBody>
                    <a:bodyP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Azure</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廣泛的功能</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與</a:t>
                      </a:r>
                      <a:r>
                        <a:rPr lang="en-US" altLang="zh-TW" sz="1200" dirty="0">
                          <a:solidFill>
                            <a:schemeClr val="tx1"/>
                          </a:solidFill>
                          <a:latin typeface="微軟正黑體" panose="020B0604030504040204" pitchFamily="34" charset="-120"/>
                          <a:ea typeface="微軟正黑體" panose="020B0604030504040204" pitchFamily="34" charset="-120"/>
                        </a:rPr>
                        <a:t>Microsoft</a:t>
                      </a:r>
                      <a:r>
                        <a:rPr lang="zh-TW" altLang="en-US" sz="1200" dirty="0">
                          <a:solidFill>
                            <a:schemeClr val="tx1"/>
                          </a:solidFill>
                          <a:latin typeface="微軟正黑體" panose="020B0604030504040204" pitchFamily="34" charset="-120"/>
                          <a:ea typeface="微軟正黑體" panose="020B0604030504040204" pitchFamily="34" charset="-120"/>
                        </a:rPr>
                        <a:t>工具及軟體結合</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支持開源</a:t>
                      </a:r>
                      <a:endParaRPr lang="en-US" altLang="zh-TW"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tc>
                  <a:txBody>
                    <a:bodyPr/>
                    <a:lstStyle/>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介面較複雜</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支援文檔問題</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200" dirty="0">
                          <a:solidFill>
                            <a:schemeClr val="tx1"/>
                          </a:solidFill>
                          <a:latin typeface="微軟正黑體" panose="020B0604030504040204" pitchFamily="34" charset="-120"/>
                          <a:ea typeface="微軟正黑體" panose="020B0604030504040204" pitchFamily="34" charset="-120"/>
                        </a:rPr>
                        <a:t>成本偏高</a:t>
                      </a:r>
                    </a:p>
                  </a:txBody>
                  <a:tcPr marL="68580" marR="68580" marT="34290" marB="34290" anchor="ctr"/>
                </a:tc>
                <a:tc>
                  <a:txBody>
                    <a:bodyPr/>
                    <a:lstStyle/>
                    <a:p>
                      <a:pPr algn="l"/>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marL="68580" marR="68580" marT="34290" marB="34290" anchor="ctr"/>
                </a:tc>
                <a:extLst>
                  <a:ext uri="{0D108BD9-81ED-4DB2-BD59-A6C34878D82A}">
                    <a16:rowId xmlns:a16="http://schemas.microsoft.com/office/drawing/2014/main" val="10913024"/>
                  </a:ext>
                </a:extLst>
              </a:tr>
            </a:tbl>
          </a:graphicData>
        </a:graphic>
      </p:graphicFrame>
      <p:sp>
        <p:nvSpPr>
          <p:cNvPr id="8" name="投影片編號版面配置區 15">
            <a:extLst>
              <a:ext uri="{FF2B5EF4-FFF2-40B4-BE49-F238E27FC236}">
                <a16:creationId xmlns:a16="http://schemas.microsoft.com/office/drawing/2014/main" id="{090BD82E-AC71-4F11-9BA5-81223D440940}"/>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48</a:t>
            </a:fld>
            <a:endParaRPr lang="es" sz="1400"/>
          </a:p>
        </p:txBody>
      </p:sp>
      <p:pic>
        <p:nvPicPr>
          <p:cNvPr id="9" name="圖片 8" descr="一張含有 室內, 小男孩, 小孩, 小 的圖片&#10;&#10;自動產生的描述">
            <a:extLst>
              <a:ext uri="{FF2B5EF4-FFF2-40B4-BE49-F238E27FC236}">
                <a16:creationId xmlns:a16="http://schemas.microsoft.com/office/drawing/2014/main" id="{48156CB2-A8DF-4E1E-B43D-143966AA1C1E}"/>
              </a:ext>
            </a:extLst>
          </p:cNvPr>
          <p:cNvPicPr>
            <a:picLocks noChangeAspect="1"/>
          </p:cNvPicPr>
          <p:nvPr/>
        </p:nvPicPr>
        <p:blipFill rotWithShape="1">
          <a:blip r:embed="rId3"/>
          <a:srcRect t="58" r="26906" b="45147"/>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2592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6;p33">
            <a:extLst>
              <a:ext uri="{FF2B5EF4-FFF2-40B4-BE49-F238E27FC236}">
                <a16:creationId xmlns:a16="http://schemas.microsoft.com/office/drawing/2014/main" id="{AB509DF5-36D6-40F0-9FCC-F53B3A1A1353}"/>
              </a:ext>
            </a:extLst>
          </p:cNvPr>
          <p:cNvSpPr txBox="1">
            <a:spLocks noGrp="1"/>
          </p:cNvSpPr>
          <p:nvPr>
            <p:ph type="ctrTitle"/>
          </p:nvPr>
        </p:nvSpPr>
        <p:spPr>
          <a:xfrm>
            <a:off x="1503730" y="1017188"/>
            <a:ext cx="3850565" cy="638775"/>
          </a:xfrm>
          <a:prstGeom prst="rect">
            <a:avLst/>
          </a:prstGeom>
        </p:spPr>
        <p:txBody>
          <a:bodyPr spcFirstLastPara="1" vert="horz" wrap="square" lIns="68569" tIns="68569" rIns="68569" bIns="68569" rtlCol="0" anchor="b" anchorCtr="0">
            <a:noAutofit/>
          </a:bodyPr>
          <a:lstStyle/>
          <a:p>
            <a:r>
              <a:rPr lang="zh-TW" altLang="en-US" dirty="0">
                <a:latin typeface="微軟正黑體" panose="020B0604030504040204" pitchFamily="34" charset="-120"/>
                <a:ea typeface="微軟正黑體" panose="020B0604030504040204" pitchFamily="34" charset="-120"/>
              </a:rPr>
              <a:t>結論</a:t>
            </a:r>
            <a:endParaRPr dirty="0">
              <a:latin typeface="微軟正黑體" panose="020B0604030504040204" pitchFamily="34" charset="-120"/>
              <a:ea typeface="微軟正黑體" panose="020B0604030504040204" pitchFamily="34" charset="-120"/>
            </a:endParaRPr>
          </a:p>
        </p:txBody>
      </p:sp>
      <p:sp>
        <p:nvSpPr>
          <p:cNvPr id="12" name="Google Shape;2598;p57">
            <a:extLst>
              <a:ext uri="{FF2B5EF4-FFF2-40B4-BE49-F238E27FC236}">
                <a16:creationId xmlns:a16="http://schemas.microsoft.com/office/drawing/2014/main" id="{56AE9F4A-30C6-4ED9-9CB1-75E3F19756D8}"/>
              </a:ext>
            </a:extLst>
          </p:cNvPr>
          <p:cNvSpPr txBox="1"/>
          <p:nvPr/>
        </p:nvSpPr>
        <p:spPr>
          <a:xfrm>
            <a:off x="3892550" y="2561715"/>
            <a:ext cx="3381462" cy="1851645"/>
          </a:xfrm>
          <a:prstGeom prst="rect">
            <a:avLst/>
          </a:prstGeom>
          <a:noFill/>
          <a:ln>
            <a:noFill/>
          </a:ln>
        </p:spPr>
        <p:txBody>
          <a:bodyPr spcFirstLastPara="1" wrap="square" lIns="68569" tIns="68569" rIns="68569" bIns="68569" anchor="ctr" anchorCtr="0">
            <a:noAutofit/>
          </a:bodyPr>
          <a:lstStyle/>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技術回顧</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商業應用</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a:p>
            <a:pPr marL="192876" indent="-192876">
              <a:lnSpc>
                <a:spcPct val="150000"/>
              </a:lnSpc>
              <a:buFont typeface="Arial" panose="020B0604020202020204" pitchFamily="34" charset="0"/>
              <a:buChar char="•"/>
            </a:pPr>
            <a:r>
              <a:rPr lang="zh-TW" altLang="en-US" sz="1600" b="1" dirty="0">
                <a:solidFill>
                  <a:schemeClr val="dk1"/>
                </a:solidFill>
                <a:latin typeface="微軟正黑體" panose="020B0604030504040204" pitchFamily="34" charset="-120"/>
                <a:ea typeface="微軟正黑體" panose="020B0604030504040204" pitchFamily="34" charset="-120"/>
                <a:cs typeface="Josefin Sans"/>
                <a:sym typeface="Josefin Slab"/>
              </a:rPr>
              <a:t>結論</a:t>
            </a:r>
            <a:endParaRPr lang="en-US" altLang="zh-TW" sz="1600" b="1" dirty="0">
              <a:solidFill>
                <a:schemeClr val="dk1"/>
              </a:solidFill>
              <a:latin typeface="微軟正黑體" panose="020B0604030504040204" pitchFamily="34" charset="-120"/>
              <a:ea typeface="微軟正黑體" panose="020B0604030504040204" pitchFamily="34" charset="-120"/>
              <a:cs typeface="Josefin Sans"/>
              <a:sym typeface="Josefin Slab"/>
            </a:endParaRPr>
          </a:p>
        </p:txBody>
      </p:sp>
      <p:pic>
        <p:nvPicPr>
          <p:cNvPr id="14" name="圖片 13">
            <a:extLst>
              <a:ext uri="{FF2B5EF4-FFF2-40B4-BE49-F238E27FC236}">
                <a16:creationId xmlns:a16="http://schemas.microsoft.com/office/drawing/2014/main" id="{D1006EC9-4C2B-4C53-83D8-E9DE6B07A60E}"/>
              </a:ext>
            </a:extLst>
          </p:cNvPr>
          <p:cNvPicPr>
            <a:picLocks noChangeAspect="1"/>
          </p:cNvPicPr>
          <p:nvPr/>
        </p:nvPicPr>
        <p:blipFill rotWithShape="1">
          <a:blip r:embed="rId3">
            <a:clrChange>
              <a:clrFrom>
                <a:srgbClr val="FFFFFF"/>
              </a:clrFrom>
              <a:clrTo>
                <a:srgbClr val="FFFFFF">
                  <a:alpha val="0"/>
                </a:srgbClr>
              </a:clrTo>
            </a:clrChange>
          </a:blip>
          <a:srcRect l="2081" t="1857" r="2379" b="2024"/>
          <a:stretch/>
        </p:blipFill>
        <p:spPr>
          <a:xfrm>
            <a:off x="840999" y="3027816"/>
            <a:ext cx="2187951" cy="1738117"/>
          </a:xfrm>
          <a:prstGeom prst="rect">
            <a:avLst/>
          </a:prstGeom>
        </p:spPr>
      </p:pic>
      <p:sp>
        <p:nvSpPr>
          <p:cNvPr id="5" name="投影片編號版面配置區 15">
            <a:extLst>
              <a:ext uri="{FF2B5EF4-FFF2-40B4-BE49-F238E27FC236}">
                <a16:creationId xmlns:a16="http://schemas.microsoft.com/office/drawing/2014/main" id="{8ACBCEB1-C4B7-4010-A6E4-3D81C067F7C6}"/>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49</a:t>
            </a:fld>
            <a:endParaRPr lang="es" sz="1400"/>
          </a:p>
        </p:txBody>
      </p:sp>
      <p:pic>
        <p:nvPicPr>
          <p:cNvPr id="2" name="圖片 1" descr="一張含有 個人, 室內, 小男孩, 年輕 的圖片&#10;&#10;自動產生的描述">
            <a:extLst>
              <a:ext uri="{FF2B5EF4-FFF2-40B4-BE49-F238E27FC236}">
                <a16:creationId xmlns:a16="http://schemas.microsoft.com/office/drawing/2014/main" id="{1678DE78-B280-4088-B312-A59FE3124C10}"/>
              </a:ext>
            </a:extLst>
          </p:cNvPr>
          <p:cNvPicPr>
            <a:picLocks noChangeAspect="1"/>
          </p:cNvPicPr>
          <p:nvPr/>
        </p:nvPicPr>
        <p:blipFill rotWithShape="1">
          <a:blip r:embed="rId4"/>
          <a:srcRect l="46" r="46"/>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16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8A7579C-3EAA-43E2-B7A4-F511395BEB1D}"/>
              </a:ext>
            </a:extLst>
          </p:cNvPr>
          <p:cNvSpPr>
            <a:spLocks noGrp="1"/>
          </p:cNvSpPr>
          <p:nvPr>
            <p:ph type="ctrTitle"/>
          </p:nvPr>
        </p:nvSpPr>
        <p:spPr>
          <a:xfrm>
            <a:off x="228300" y="2273908"/>
            <a:ext cx="1790062" cy="365402"/>
          </a:xfrm>
        </p:spPr>
        <p:txBody>
          <a:bodyPr/>
          <a:lstStyle/>
          <a:p>
            <a:r>
              <a:rPr lang="en-US" altLang="zh-TW" sz="2800" dirty="0">
                <a:latin typeface="Josefin Sans" panose="02020500000000000000" charset="0"/>
              </a:rPr>
              <a:t>PTT</a:t>
            </a:r>
            <a:endParaRPr lang="zh-TW" altLang="en-US" sz="2800" dirty="0">
              <a:latin typeface="Josefin Sans" panose="02020500000000000000" charset="0"/>
            </a:endParaRPr>
          </a:p>
        </p:txBody>
      </p:sp>
      <p:pic>
        <p:nvPicPr>
          <p:cNvPr id="6" name="圖片 5">
            <a:extLst>
              <a:ext uri="{FF2B5EF4-FFF2-40B4-BE49-F238E27FC236}">
                <a16:creationId xmlns:a16="http://schemas.microsoft.com/office/drawing/2014/main" id="{E4B32AB5-A3CF-40F8-A7A1-98A2FD1A9E1D}"/>
              </a:ext>
            </a:extLst>
          </p:cNvPr>
          <p:cNvPicPr>
            <a:picLocks noChangeAspect="1"/>
          </p:cNvPicPr>
          <p:nvPr/>
        </p:nvPicPr>
        <p:blipFill rotWithShape="1">
          <a:blip r:embed="rId3"/>
          <a:srcRect l="6019" t="5101" r="7176" b="1637"/>
          <a:stretch/>
        </p:blipFill>
        <p:spPr>
          <a:xfrm>
            <a:off x="1933923" y="1095579"/>
            <a:ext cx="4508408" cy="2755764"/>
          </a:xfrm>
          <a:prstGeom prst="rect">
            <a:avLst/>
          </a:prstGeom>
          <a:ln>
            <a:noFill/>
          </a:ln>
          <a:effectLst>
            <a:outerShdw blurRad="292100" dist="139700" dir="2700000" algn="tl" rotWithShape="0">
              <a:srgbClr val="333333">
                <a:alpha val="65000"/>
              </a:srgbClr>
            </a:outerShdw>
          </a:effectLst>
        </p:spPr>
      </p:pic>
      <p:sp>
        <p:nvSpPr>
          <p:cNvPr id="8" name="投影片編號版面配置區 15">
            <a:extLst>
              <a:ext uri="{FF2B5EF4-FFF2-40B4-BE49-F238E27FC236}">
                <a16:creationId xmlns:a16="http://schemas.microsoft.com/office/drawing/2014/main" id="{77DCB493-E282-42AD-9837-A73376106E94}"/>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a:t>
            </a:fld>
            <a:endParaRPr lang="es" sz="1400"/>
          </a:p>
        </p:txBody>
      </p:sp>
      <p:pic>
        <p:nvPicPr>
          <p:cNvPr id="10" name="圖片 9" descr="一張含有 個人, 室內, 女性, 桌 的圖片&#10;&#10;自動產生的描述">
            <a:extLst>
              <a:ext uri="{FF2B5EF4-FFF2-40B4-BE49-F238E27FC236}">
                <a16:creationId xmlns:a16="http://schemas.microsoft.com/office/drawing/2014/main" id="{0436F770-3CE4-4C8C-99AA-6951FD1C7667}"/>
              </a:ext>
            </a:extLst>
          </p:cNvPr>
          <p:cNvPicPr>
            <a:picLocks noChangeAspect="1"/>
          </p:cNvPicPr>
          <p:nvPr/>
        </p:nvPicPr>
        <p:blipFill rotWithShape="1">
          <a:blip r:embed="rId4"/>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
        <p:nvSpPr>
          <p:cNvPr id="14" name="Google Shape;3489;p64">
            <a:extLst>
              <a:ext uri="{FF2B5EF4-FFF2-40B4-BE49-F238E27FC236}">
                <a16:creationId xmlns:a16="http://schemas.microsoft.com/office/drawing/2014/main" id="{3351361E-C5CE-407A-A6CF-A669889EF8B3}"/>
              </a:ext>
            </a:extLst>
          </p:cNvPr>
          <p:cNvSpPr txBox="1">
            <a:spLocks/>
          </p:cNvSpPr>
          <p:nvPr/>
        </p:nvSpPr>
        <p:spPr>
          <a:xfrm>
            <a:off x="983646" y="3899031"/>
            <a:ext cx="3751993" cy="11176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1pPr>
            <a:lvl2pPr marL="914400" marR="0" lvl="1"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2pPr>
            <a:lvl3pPr marL="1371600" marR="0" lvl="2"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3pPr>
            <a:lvl4pPr marL="1828800" marR="0" lvl="3"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4pPr>
            <a:lvl5pPr marL="2286000" marR="0" lvl="4"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5pPr>
            <a:lvl6pPr marL="2743200" marR="0" lvl="5"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6pPr>
            <a:lvl7pPr marL="3200400" marR="0" lvl="6"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7pPr>
            <a:lvl8pPr marL="3657600" marR="0" lvl="7" indent="-304800" algn="l" rtl="0">
              <a:lnSpc>
                <a:spcPct val="115000"/>
              </a:lnSpc>
              <a:spcBef>
                <a:spcPts val="1600"/>
              </a:spcBef>
              <a:spcAft>
                <a:spcPts val="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8pPr>
            <a:lvl9pPr marL="4114800" marR="0" lvl="8" indent="-304800" algn="l" rtl="0">
              <a:lnSpc>
                <a:spcPct val="115000"/>
              </a:lnSpc>
              <a:spcBef>
                <a:spcPts val="1600"/>
              </a:spcBef>
              <a:spcAft>
                <a:spcPts val="1600"/>
              </a:spcAft>
              <a:buClr>
                <a:srgbClr val="434343"/>
              </a:buClr>
              <a:buSzPts val="1200"/>
              <a:buFont typeface="Josefin Slab"/>
              <a:buChar char="■"/>
              <a:defRPr sz="1200" b="0" i="0" u="none" strike="noStrike" cap="none">
                <a:solidFill>
                  <a:srgbClr val="434343"/>
                </a:solidFill>
                <a:latin typeface="Josefin Slab"/>
                <a:ea typeface="Josefin Slab"/>
                <a:cs typeface="Josefin Slab"/>
                <a:sym typeface="Josefin Slab"/>
              </a:defRPr>
            </a:lvl9pPr>
          </a:lstStyle>
          <a:p>
            <a:pPr marL="152400" indent="0">
              <a:lnSpc>
                <a:spcPct val="150000"/>
              </a:lnSpc>
              <a:buNone/>
            </a:pPr>
            <a:r>
              <a:rPr lang="zh-TW" altLang="en-US" sz="1600" dirty="0">
                <a:latin typeface="微軟正黑體" panose="020B0604030504040204" pitchFamily="34" charset="-120"/>
                <a:ea typeface="微軟正黑體" panose="020B0604030504040204" pitchFamily="34" charset="-120"/>
              </a:rPr>
              <a:t>文章資料多、更新速度快</a:t>
            </a:r>
            <a:endParaRPr lang="en-US" altLang="zh-TW" sz="1600" dirty="0">
              <a:latin typeface="微軟正黑體" panose="020B0604030504040204" pitchFamily="34" charset="-120"/>
              <a:ea typeface="微軟正黑體" panose="020B0604030504040204" pitchFamily="34" charset="-120"/>
            </a:endParaRPr>
          </a:p>
          <a:p>
            <a:pPr marL="152400" indent="0">
              <a:lnSpc>
                <a:spcPct val="150000"/>
              </a:lnSpc>
              <a:buNone/>
            </a:pPr>
            <a:r>
              <a:rPr lang="zh-TW" altLang="en-US" sz="1600" dirty="0">
                <a:latin typeface="微軟正黑體" panose="020B0604030504040204" pitchFamily="34" charset="-120"/>
                <a:ea typeface="微軟正黑體" panose="020B0604030504040204" pitchFamily="34" charset="-120"/>
              </a:rPr>
              <a:t>評論量大、常有新聞台參考</a:t>
            </a:r>
            <a:endParaRPr lang="en-US" altLang="zh-TW" sz="1600" dirty="0">
              <a:latin typeface="微軟正黑體" panose="020B0604030504040204" pitchFamily="34" charset="-120"/>
              <a:ea typeface="微軟正黑體" panose="020B0604030504040204" pitchFamily="34" charset="-120"/>
            </a:endParaRPr>
          </a:p>
          <a:p>
            <a:pPr marL="152400" indent="0">
              <a:lnSpc>
                <a:spcPct val="150000"/>
              </a:lnSpc>
              <a:buNone/>
            </a:pPr>
            <a:r>
              <a:rPr lang="zh-TW" altLang="en-US" sz="1600" dirty="0">
                <a:latin typeface="微軟正黑體" panose="020B0604030504040204" pitchFamily="34" charset="-120"/>
                <a:ea typeface="微軟正黑體" panose="020B0604030504040204" pitchFamily="34" charset="-120"/>
              </a:rPr>
              <a:t>使用者多元、涵蓋範圍廣泛</a:t>
            </a:r>
            <a:endParaRPr lang="en-US" altLang="zh-TW" sz="1600" dirty="0">
              <a:latin typeface="微軟正黑體" panose="020B0604030504040204" pitchFamily="34" charset="-120"/>
              <a:ea typeface="微軟正黑體" panose="020B0604030504040204" pitchFamily="34" charset="-120"/>
            </a:endParaRPr>
          </a:p>
          <a:p>
            <a:pPr marL="152400" indent="0">
              <a:lnSpc>
                <a:spcPct val="150000"/>
              </a:lnSpc>
              <a:buNone/>
            </a:pP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4898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a:xfrm>
            <a:off x="1884585" y="-101076"/>
            <a:ext cx="3093122" cy="851700"/>
          </a:xfrm>
        </p:spPr>
        <p:txBody>
          <a:bodyPr/>
          <a:lstStyle/>
          <a:p>
            <a:r>
              <a:rPr lang="es" altLang="zh-TW" dirty="0">
                <a:latin typeface="Microsoft JhengHei"/>
                <a:ea typeface="Microsoft JhengHei"/>
                <a:cs typeface="Microsoft JhengHei"/>
                <a:sym typeface="Arial"/>
              </a:rPr>
              <a:t>回顧使用技術</a:t>
            </a:r>
            <a:endParaRPr lang="zh-TW" altLang="en-US" dirty="0"/>
          </a:p>
        </p:txBody>
      </p:sp>
      <p:pic>
        <p:nvPicPr>
          <p:cNvPr id="7" name="圖片 6">
            <a:extLst>
              <a:ext uri="{FF2B5EF4-FFF2-40B4-BE49-F238E27FC236}">
                <a16:creationId xmlns:a16="http://schemas.microsoft.com/office/drawing/2014/main" id="{76C2D290-AF3E-4B27-A10C-1BB1F8390F6C}"/>
              </a:ext>
            </a:extLst>
          </p:cNvPr>
          <p:cNvPicPr>
            <a:picLocks noChangeAspect="1"/>
          </p:cNvPicPr>
          <p:nvPr/>
        </p:nvPicPr>
        <p:blipFill>
          <a:blip r:embed="rId2"/>
          <a:stretch>
            <a:fillRect/>
          </a:stretch>
        </p:blipFill>
        <p:spPr>
          <a:xfrm>
            <a:off x="454378" y="690516"/>
            <a:ext cx="5949244" cy="4452984"/>
          </a:xfrm>
          <a:prstGeom prst="rect">
            <a:avLst/>
          </a:prstGeom>
        </p:spPr>
      </p:pic>
      <p:sp>
        <p:nvSpPr>
          <p:cNvPr id="4" name="投影片編號版面配置區 15">
            <a:extLst>
              <a:ext uri="{FF2B5EF4-FFF2-40B4-BE49-F238E27FC236}">
                <a16:creationId xmlns:a16="http://schemas.microsoft.com/office/drawing/2014/main" id="{6DFAF792-1D3F-4AAB-889B-B7B40DA6CF6B}"/>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50</a:t>
            </a:fld>
            <a:endParaRPr lang="es" sz="1400" dirty="0"/>
          </a:p>
        </p:txBody>
      </p:sp>
      <p:pic>
        <p:nvPicPr>
          <p:cNvPr id="2" name="圖片 1" descr="一張含有 個人, 室內, 小男孩, 年輕 的圖片&#10;&#10;自動產生的描述">
            <a:extLst>
              <a:ext uri="{FF2B5EF4-FFF2-40B4-BE49-F238E27FC236}">
                <a16:creationId xmlns:a16="http://schemas.microsoft.com/office/drawing/2014/main" id="{600A0B6A-B987-446A-972A-9480C0A32532}"/>
              </a:ext>
            </a:extLst>
          </p:cNvPr>
          <p:cNvPicPr>
            <a:picLocks noChangeAspect="1"/>
          </p:cNvPicPr>
          <p:nvPr/>
        </p:nvPicPr>
        <p:blipFill rotWithShape="1">
          <a:blip r:embed="rId3"/>
          <a:srcRect l="46" r="46"/>
          <a:stretch/>
        </p:blipFill>
        <p:spPr>
          <a:xfrm>
            <a:off x="5760000" y="180000"/>
            <a:ext cx="900000" cy="900000"/>
          </a:xfrm>
          <a:prstGeom prst="ellipse">
            <a:avLst/>
          </a:prstGeom>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57F1D0D9-8114-44C8-9B21-14696257A1A0}"/>
              </a:ext>
            </a:extLst>
          </p:cNvPr>
          <p:cNvPicPr>
            <a:picLocks noChangeAspect="1"/>
          </p:cNvPicPr>
          <p:nvPr/>
        </p:nvPicPr>
        <p:blipFill rotWithShape="1">
          <a:blip r:embed="rId4"/>
          <a:srcRect l="17724" t="15556" b="23171"/>
          <a:stretch/>
        </p:blipFill>
        <p:spPr>
          <a:xfrm>
            <a:off x="0" y="3370700"/>
            <a:ext cx="2603503" cy="1772800"/>
          </a:xfrm>
          <a:prstGeom prst="rect">
            <a:avLst/>
          </a:prstGeom>
        </p:spPr>
      </p:pic>
    </p:spTree>
    <p:extLst>
      <p:ext uri="{BB962C8B-B14F-4D97-AF65-F5344CB8AC3E}">
        <p14:creationId xmlns:p14="http://schemas.microsoft.com/office/powerpoint/2010/main" val="3880579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5;g97ca1d4730_0_0"/>
          <p:cNvSpPr txBox="1">
            <a:spLocks/>
          </p:cNvSpPr>
          <p:nvPr/>
        </p:nvSpPr>
        <p:spPr>
          <a:xfrm>
            <a:off x="2266969" y="1017188"/>
            <a:ext cx="2324082" cy="638775"/>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Josefin Sans"/>
              <a:buNone/>
              <a:defRPr sz="2800" b="1" i="0" u="none" strike="noStrike" cap="none">
                <a:solidFill>
                  <a:schemeClr val="dk1"/>
                </a:solidFill>
                <a:latin typeface="微軟正黑體" panose="020B0604030504040204" pitchFamily="34" charset="-120"/>
                <a:ea typeface="微軟正黑體" panose="020B0604030504040204" pitchFamily="34" charset="-120"/>
                <a:cs typeface="Josefin Sans"/>
                <a:sym typeface="Josefin Sans"/>
              </a:defRPr>
            </a:lvl1pPr>
            <a:lvl2pPr marR="0" lvl="1"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2pPr>
            <a:lvl3pPr marR="0" lvl="2"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3pPr>
            <a:lvl4pPr marR="0" lvl="3"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4pPr>
            <a:lvl5pPr marR="0" lvl="4"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5pPr>
            <a:lvl6pPr marR="0" lvl="5"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6pPr>
            <a:lvl7pPr marR="0" lvl="6"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7pPr>
            <a:lvl8pPr marR="0" lvl="7"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8pPr>
            <a:lvl9pPr marR="0" lvl="8" algn="ctr" rtl="0">
              <a:lnSpc>
                <a:spcPct val="100000"/>
              </a:lnSpc>
              <a:spcBef>
                <a:spcPts val="0"/>
              </a:spcBef>
              <a:spcAft>
                <a:spcPts val="0"/>
              </a:spcAft>
              <a:buClr>
                <a:srgbClr val="434343"/>
              </a:buClr>
              <a:buSzPts val="1100"/>
              <a:buFont typeface="Josefin Sans"/>
              <a:buNone/>
              <a:defRPr sz="825" b="1" i="0" u="none" strike="noStrike" cap="none">
                <a:solidFill>
                  <a:srgbClr val="434343"/>
                </a:solidFill>
                <a:latin typeface="Josefin Sans"/>
                <a:ea typeface="Josefin Sans"/>
                <a:cs typeface="Josefin Sans"/>
                <a:sym typeface="Josefin Sans"/>
              </a:defRPr>
            </a:lvl9pPr>
          </a:lstStyle>
          <a:p>
            <a:r>
              <a:rPr lang="zh-TW" altLang="en-US">
                <a:latin typeface="Microsoft JhengHei"/>
                <a:ea typeface="Microsoft JhengHei"/>
                <a:cs typeface="Microsoft JhengHei"/>
                <a:sym typeface="Arial"/>
              </a:rPr>
              <a:t>回顧使用技術</a:t>
            </a:r>
            <a:endParaRPr lang="zh-TW" altLang="en-US" dirty="0">
              <a:latin typeface="Microsoft JhengHei"/>
              <a:ea typeface="Microsoft JhengHei"/>
              <a:cs typeface="Microsoft JhengHei"/>
              <a:sym typeface="Arial"/>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67" y="2703899"/>
            <a:ext cx="5779652" cy="1800000"/>
          </a:xfrm>
          <a:prstGeom prst="rect">
            <a:avLst/>
          </a:prstGeom>
        </p:spPr>
      </p:pic>
      <p:pic>
        <p:nvPicPr>
          <p:cNvPr id="8" name="圖片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58422" y="1623899"/>
            <a:ext cx="2541176" cy="1080000"/>
          </a:xfrm>
          <a:prstGeom prst="rect">
            <a:avLst/>
          </a:prstGeom>
        </p:spPr>
      </p:pic>
      <p:sp>
        <p:nvSpPr>
          <p:cNvPr id="6" name="投影片編號版面配置區 15">
            <a:extLst>
              <a:ext uri="{FF2B5EF4-FFF2-40B4-BE49-F238E27FC236}">
                <a16:creationId xmlns:a16="http://schemas.microsoft.com/office/drawing/2014/main" id="{E23641FC-E885-4044-AD18-3C51A6C5B18F}"/>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51</a:t>
            </a:fld>
            <a:endParaRPr lang="es" sz="1400"/>
          </a:p>
        </p:txBody>
      </p:sp>
      <p:pic>
        <p:nvPicPr>
          <p:cNvPr id="2" name="圖片 1" descr="一張含有 個人, 室內, 小男孩, 年輕 的圖片&#10;&#10;自動產生的描述">
            <a:extLst>
              <a:ext uri="{FF2B5EF4-FFF2-40B4-BE49-F238E27FC236}">
                <a16:creationId xmlns:a16="http://schemas.microsoft.com/office/drawing/2014/main" id="{23EDAC11-3900-40D6-B5DE-3A7376FADB5C}"/>
              </a:ext>
            </a:extLst>
          </p:cNvPr>
          <p:cNvPicPr>
            <a:picLocks noChangeAspect="1"/>
          </p:cNvPicPr>
          <p:nvPr/>
        </p:nvPicPr>
        <p:blipFill rotWithShape="1">
          <a:blip r:embed="rId4"/>
          <a:srcRect l="46" r="46"/>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87978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s" altLang="zh-TW" dirty="0">
                <a:latin typeface="Microsoft JhengHei"/>
                <a:ea typeface="Microsoft JhengHei"/>
                <a:cs typeface="Microsoft JhengHei"/>
                <a:sym typeface="Arial"/>
              </a:rPr>
              <a:t>回顧使用技術</a:t>
            </a:r>
            <a:endParaRPr lang="zh-TW" altLang="en-US" dirty="0">
              <a:latin typeface="Microsoft JhengHei"/>
              <a:ea typeface="Microsoft JhengHei"/>
              <a:cs typeface="Microsoft JhengHei"/>
            </a:endParaRPr>
          </a:p>
        </p:txBody>
      </p:sp>
      <p:sp>
        <p:nvSpPr>
          <p:cNvPr id="20" name="圓角矩形 14">
            <a:extLst>
              <a:ext uri="{FF2B5EF4-FFF2-40B4-BE49-F238E27FC236}">
                <a16:creationId xmlns:a16="http://schemas.microsoft.com/office/drawing/2014/main" id="{64124420-3377-4FE9-AD36-2E68B97E1FD0}"/>
              </a:ext>
            </a:extLst>
          </p:cNvPr>
          <p:cNvSpPr/>
          <p:nvPr/>
        </p:nvSpPr>
        <p:spPr>
          <a:xfrm>
            <a:off x="1233241" y="1358657"/>
            <a:ext cx="5171752" cy="3066838"/>
          </a:xfrm>
          <a:prstGeom prst="roundRect">
            <a:avLst/>
          </a:prstGeom>
          <a:solidFill>
            <a:schemeClr val="tx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sp>
        <p:nvSpPr>
          <p:cNvPr id="21" name="圓角矩形 27">
            <a:extLst>
              <a:ext uri="{FF2B5EF4-FFF2-40B4-BE49-F238E27FC236}">
                <a16:creationId xmlns:a16="http://schemas.microsoft.com/office/drawing/2014/main" id="{79BC3205-7390-4737-A6B8-51932C7A0482}"/>
              </a:ext>
            </a:extLst>
          </p:cNvPr>
          <p:cNvSpPr/>
          <p:nvPr/>
        </p:nvSpPr>
        <p:spPr>
          <a:xfrm>
            <a:off x="1327067" y="2016934"/>
            <a:ext cx="4950688" cy="1714992"/>
          </a:xfrm>
          <a:prstGeom prst="roundRect">
            <a:avLst/>
          </a:prstGeom>
          <a:solidFill>
            <a:srgbClr val="99CC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TW" altLang="en-US" sz="1050">
              <a:solidFill>
                <a:srgbClr val="F3F3F3"/>
              </a:solidFill>
              <a:latin typeface="Arial"/>
              <a:ea typeface="新細明體" panose="02020500000000000000" pitchFamily="18" charset="-120"/>
            </a:endParaRPr>
          </a:p>
        </p:txBody>
      </p:sp>
      <p:pic>
        <p:nvPicPr>
          <p:cNvPr id="22" name="圖片 21">
            <a:extLst>
              <a:ext uri="{FF2B5EF4-FFF2-40B4-BE49-F238E27FC236}">
                <a16:creationId xmlns:a16="http://schemas.microsoft.com/office/drawing/2014/main" id="{F53DFDC8-82C5-43F1-9FF5-6B2DDFFA1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4" y="3379250"/>
            <a:ext cx="594000" cy="594000"/>
          </a:xfrm>
          <a:prstGeom prst="rect">
            <a:avLst/>
          </a:prstGeom>
        </p:spPr>
      </p:pic>
      <p:pic>
        <p:nvPicPr>
          <p:cNvPr id="23" name="圖片 22">
            <a:extLst>
              <a:ext uri="{FF2B5EF4-FFF2-40B4-BE49-F238E27FC236}">
                <a16:creationId xmlns:a16="http://schemas.microsoft.com/office/drawing/2014/main" id="{92473066-7D58-4E8F-AB85-A132B34FF7EE}"/>
              </a:ext>
            </a:extLst>
          </p:cNvPr>
          <p:cNvPicPr>
            <a:picLocks noChangeAspect="1"/>
          </p:cNvPicPr>
          <p:nvPr/>
        </p:nvPicPr>
        <p:blipFill rotWithShape="1">
          <a:blip r:embed="rId4">
            <a:extLst>
              <a:ext uri="{28A0092B-C50C-407E-A947-70E740481C1C}">
                <a14:useLocalDpi xmlns:a14="http://schemas.microsoft.com/office/drawing/2010/main" val="0"/>
              </a:ext>
            </a:extLst>
          </a:blip>
          <a:srcRect b="10011"/>
          <a:stretch/>
        </p:blipFill>
        <p:spPr>
          <a:xfrm>
            <a:off x="3499118" y="1358658"/>
            <a:ext cx="606586" cy="586171"/>
          </a:xfrm>
          <a:prstGeom prst="rect">
            <a:avLst/>
          </a:prstGeom>
        </p:spPr>
      </p:pic>
      <p:pic>
        <p:nvPicPr>
          <p:cNvPr id="24" name="圖片 23">
            <a:extLst>
              <a:ext uri="{FF2B5EF4-FFF2-40B4-BE49-F238E27FC236}">
                <a16:creationId xmlns:a16="http://schemas.microsoft.com/office/drawing/2014/main" id="{976B4EA5-CE97-4263-B5B0-6F232830734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362" y="2393503"/>
            <a:ext cx="998704" cy="594000"/>
          </a:xfrm>
          <a:prstGeom prst="rect">
            <a:avLst/>
          </a:prstGeom>
        </p:spPr>
      </p:pic>
      <p:pic>
        <p:nvPicPr>
          <p:cNvPr id="25" name="圖片 24">
            <a:extLst>
              <a:ext uri="{FF2B5EF4-FFF2-40B4-BE49-F238E27FC236}">
                <a16:creationId xmlns:a16="http://schemas.microsoft.com/office/drawing/2014/main" id="{489BF7E5-062F-4EFB-B9B1-FA37AAFEF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410" y="2442211"/>
            <a:ext cx="1281965" cy="430436"/>
          </a:xfrm>
          <a:prstGeom prst="rect">
            <a:avLst/>
          </a:prstGeom>
        </p:spPr>
      </p:pic>
      <p:pic>
        <p:nvPicPr>
          <p:cNvPr id="29" name="圖片 28">
            <a:extLst>
              <a:ext uri="{FF2B5EF4-FFF2-40B4-BE49-F238E27FC236}">
                <a16:creationId xmlns:a16="http://schemas.microsoft.com/office/drawing/2014/main" id="{320DAD0E-912F-457D-9D3A-ABCA0B9155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9958" y="2442209"/>
            <a:ext cx="1165705" cy="349458"/>
          </a:xfrm>
          <a:prstGeom prst="rect">
            <a:avLst/>
          </a:prstGeom>
        </p:spPr>
      </p:pic>
      <p:cxnSp>
        <p:nvCxnSpPr>
          <p:cNvPr id="30" name="直線單箭頭接點 29">
            <a:extLst>
              <a:ext uri="{FF2B5EF4-FFF2-40B4-BE49-F238E27FC236}">
                <a16:creationId xmlns:a16="http://schemas.microsoft.com/office/drawing/2014/main" id="{A59FAFF7-7383-4785-BC0F-5FDAA58CB23E}"/>
              </a:ext>
            </a:extLst>
          </p:cNvPr>
          <p:cNvCxnSpPr>
            <a:stCxn id="22" idx="0"/>
            <a:endCxn id="24" idx="2"/>
          </p:cNvCxnSpPr>
          <p:nvPr/>
        </p:nvCxnSpPr>
        <p:spPr>
          <a:xfrm flipV="1">
            <a:off x="827714" y="2987504"/>
            <a:ext cx="0" cy="391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線單箭頭接點 30">
            <a:extLst>
              <a:ext uri="{FF2B5EF4-FFF2-40B4-BE49-F238E27FC236}">
                <a16:creationId xmlns:a16="http://schemas.microsoft.com/office/drawing/2014/main" id="{4ABCC28C-3287-4526-BF8F-2AFDA17D25F9}"/>
              </a:ext>
            </a:extLst>
          </p:cNvPr>
          <p:cNvCxnSpPr>
            <a:cxnSpLocks/>
          </p:cNvCxnSpPr>
          <p:nvPr/>
        </p:nvCxnSpPr>
        <p:spPr>
          <a:xfrm flipV="1">
            <a:off x="1147146" y="2647541"/>
            <a:ext cx="3679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圖片 31">
            <a:extLst>
              <a:ext uri="{FF2B5EF4-FFF2-40B4-BE49-F238E27FC236}">
                <a16:creationId xmlns:a16="http://schemas.microsoft.com/office/drawing/2014/main" id="{844FF1CE-F2BB-4759-9068-E15C06891D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0419" y="3180170"/>
            <a:ext cx="645959" cy="551756"/>
          </a:xfrm>
          <a:prstGeom prst="rect">
            <a:avLst/>
          </a:prstGeom>
          <a:ln w="38100">
            <a:noFill/>
          </a:ln>
        </p:spPr>
      </p:pic>
      <p:pic>
        <p:nvPicPr>
          <p:cNvPr id="33" name="Picture 4" descr="Flask - 維基百科，自由的百科全書">
            <a:extLst>
              <a:ext uri="{FF2B5EF4-FFF2-40B4-BE49-F238E27FC236}">
                <a16:creationId xmlns:a16="http://schemas.microsoft.com/office/drawing/2014/main" id="{3C285FE3-6068-4907-8001-43635412CA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8759" y="2612915"/>
            <a:ext cx="998704" cy="39115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Redis Icon of Flat style - Available in SVG, PNG, EPS, AI &amp; Icon fonts">
            <a:extLst>
              <a:ext uri="{FF2B5EF4-FFF2-40B4-BE49-F238E27FC236}">
                <a16:creationId xmlns:a16="http://schemas.microsoft.com/office/drawing/2014/main" id="{3B5FB84D-296A-445B-9F2E-CBEA15779B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2730" y="3066832"/>
            <a:ext cx="379520" cy="37952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單箭頭接點 34">
            <a:extLst>
              <a:ext uri="{FF2B5EF4-FFF2-40B4-BE49-F238E27FC236}">
                <a16:creationId xmlns:a16="http://schemas.microsoft.com/office/drawing/2014/main" id="{6A7729FD-0A5F-486E-9750-BAF010A61DAC}"/>
              </a:ext>
            </a:extLst>
          </p:cNvPr>
          <p:cNvCxnSpPr>
            <a:cxnSpLocks/>
          </p:cNvCxnSpPr>
          <p:nvPr/>
        </p:nvCxnSpPr>
        <p:spPr>
          <a:xfrm>
            <a:off x="2906010" y="2644145"/>
            <a:ext cx="372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6" name="圖片 35">
            <a:extLst>
              <a:ext uri="{FF2B5EF4-FFF2-40B4-BE49-F238E27FC236}">
                <a16:creationId xmlns:a16="http://schemas.microsoft.com/office/drawing/2014/main" id="{BC8BE89B-BD7A-4712-8C3F-65E12C2D4B5A}"/>
              </a:ext>
            </a:extLst>
          </p:cNvPr>
          <p:cNvPicPr>
            <a:picLocks noChangeAspect="1"/>
          </p:cNvPicPr>
          <p:nvPr/>
        </p:nvPicPr>
        <p:blipFill>
          <a:blip r:embed="rId11"/>
          <a:stretch>
            <a:fillRect/>
          </a:stretch>
        </p:blipFill>
        <p:spPr>
          <a:xfrm>
            <a:off x="4985120" y="2237420"/>
            <a:ext cx="1279281" cy="379520"/>
          </a:xfrm>
          <a:prstGeom prst="rect">
            <a:avLst/>
          </a:prstGeom>
        </p:spPr>
      </p:pic>
      <p:cxnSp>
        <p:nvCxnSpPr>
          <p:cNvPr id="37" name="直線單箭頭接點 36">
            <a:extLst>
              <a:ext uri="{FF2B5EF4-FFF2-40B4-BE49-F238E27FC236}">
                <a16:creationId xmlns:a16="http://schemas.microsoft.com/office/drawing/2014/main" id="{A636263C-6095-4461-9F50-49807F9842DA}"/>
              </a:ext>
            </a:extLst>
          </p:cNvPr>
          <p:cNvCxnSpPr>
            <a:cxnSpLocks/>
          </p:cNvCxnSpPr>
          <p:nvPr/>
        </p:nvCxnSpPr>
        <p:spPr>
          <a:xfrm>
            <a:off x="4530388" y="2642905"/>
            <a:ext cx="372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8" name="圖片 37">
            <a:extLst>
              <a:ext uri="{FF2B5EF4-FFF2-40B4-BE49-F238E27FC236}">
                <a16:creationId xmlns:a16="http://schemas.microsoft.com/office/drawing/2014/main" id="{A662075B-D9CB-4ECB-94D7-BBB05AD4C54C}"/>
              </a:ext>
            </a:extLst>
          </p:cNvPr>
          <p:cNvPicPr>
            <a:picLocks noChangeAspect="1"/>
          </p:cNvPicPr>
          <p:nvPr/>
        </p:nvPicPr>
        <p:blipFill>
          <a:blip r:embed="rId12"/>
          <a:stretch>
            <a:fillRect/>
          </a:stretch>
        </p:blipFill>
        <p:spPr>
          <a:xfrm>
            <a:off x="3305208" y="3797891"/>
            <a:ext cx="1248086" cy="561639"/>
          </a:xfrm>
          <a:prstGeom prst="rect">
            <a:avLst/>
          </a:prstGeom>
        </p:spPr>
      </p:pic>
      <p:sp>
        <p:nvSpPr>
          <p:cNvPr id="19" name="投影片編號版面配置區 15">
            <a:extLst>
              <a:ext uri="{FF2B5EF4-FFF2-40B4-BE49-F238E27FC236}">
                <a16:creationId xmlns:a16="http://schemas.microsoft.com/office/drawing/2014/main" id="{1F0B377D-E6AB-4547-926B-82130A037F12}"/>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52</a:t>
            </a:fld>
            <a:endParaRPr lang="es" sz="1400"/>
          </a:p>
        </p:txBody>
      </p:sp>
      <p:pic>
        <p:nvPicPr>
          <p:cNvPr id="2" name="圖片 1" descr="一張含有 個人, 室內, 小男孩, 年輕 的圖片&#10;&#10;自動產生的描述">
            <a:extLst>
              <a:ext uri="{FF2B5EF4-FFF2-40B4-BE49-F238E27FC236}">
                <a16:creationId xmlns:a16="http://schemas.microsoft.com/office/drawing/2014/main" id="{59882BC6-EB1E-4451-9C5C-FF17A40B1991}"/>
              </a:ext>
            </a:extLst>
          </p:cNvPr>
          <p:cNvPicPr>
            <a:picLocks noChangeAspect="1"/>
          </p:cNvPicPr>
          <p:nvPr/>
        </p:nvPicPr>
        <p:blipFill rotWithShape="1">
          <a:blip r:embed="rId13"/>
          <a:srcRect l="46" r="46"/>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35649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s" altLang="zh-TW" dirty="0">
                <a:latin typeface="Microsoft JhengHei"/>
                <a:ea typeface="Microsoft JhengHei"/>
                <a:cs typeface="Microsoft JhengHei"/>
                <a:sym typeface="Microsoft JhengHei"/>
              </a:rPr>
              <a:t>商業應用</a:t>
            </a:r>
            <a:endParaRPr lang="zh-TW" altLang="en-US" dirty="0">
              <a:solidFill>
                <a:schemeClr val="dk1"/>
              </a:solidFill>
              <a:latin typeface="Microsoft JhengHei"/>
              <a:ea typeface="Microsoft JhengHei"/>
              <a:cs typeface="Microsoft JhengHei"/>
            </a:endParaRPr>
          </a:p>
        </p:txBody>
      </p:sp>
      <p:sp>
        <p:nvSpPr>
          <p:cNvPr id="5" name="文字方塊 4"/>
          <p:cNvSpPr txBox="1"/>
          <p:nvPr/>
        </p:nvSpPr>
        <p:spPr>
          <a:xfrm>
            <a:off x="1143092" y="1350700"/>
            <a:ext cx="2716731" cy="3046988"/>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zh-TW" altLang="en-US" sz="1600" dirty="0"/>
              <a:t>藉由明星臉預測功能，可發展推薦系統。</a:t>
            </a:r>
            <a:br>
              <a:rPr lang="en-US" altLang="zh-TW" sz="1600" dirty="0"/>
            </a:br>
            <a:r>
              <a:rPr lang="en-US" altLang="zh-TW" sz="1600" dirty="0"/>
              <a:t>Ex : </a:t>
            </a:r>
            <a:r>
              <a:rPr lang="zh-TW" altLang="en-US" sz="1600" dirty="0"/>
              <a:t>歌曲、服飾、餐廳、節目、電影</a:t>
            </a:r>
            <a:r>
              <a:rPr lang="en-US" altLang="zh-TW" sz="1600" dirty="0"/>
              <a:t>…</a:t>
            </a:r>
            <a:r>
              <a:rPr lang="zh-TW" altLang="en-US" sz="1600" dirty="0"/>
              <a:t>等。</a:t>
            </a:r>
            <a:endParaRPr lang="en-US" altLang="zh-TW" sz="1600" dirty="0"/>
          </a:p>
          <a:p>
            <a:pPr marL="214313" indent="-214313">
              <a:lnSpc>
                <a:spcPct val="150000"/>
              </a:lnSpc>
              <a:buFont typeface="Arial" panose="020B0604020202020204" pitchFamily="34" charset="0"/>
              <a:buChar char="•"/>
            </a:pPr>
            <a:r>
              <a:rPr lang="zh-TW" altLang="en-US" sz="1600" dirty="0"/>
              <a:t>藉由推文預測功能，為明星做風向分析，以聲量和評價來做為個案的行銷策略依據。</a:t>
            </a:r>
            <a:endParaRPr lang="en-US" altLang="zh-TW" sz="1600" dirty="0"/>
          </a:p>
        </p:txBody>
      </p:sp>
      <p:pic>
        <p:nvPicPr>
          <p:cNvPr id="9" name="圖片 8"/>
          <p:cNvPicPr>
            <a:picLocks noChangeAspect="1"/>
          </p:cNvPicPr>
          <p:nvPr/>
        </p:nvPicPr>
        <p:blipFill rotWithShape="1">
          <a:blip r:embed="rId2"/>
          <a:srcRect l="33634" r="33655"/>
          <a:stretch/>
        </p:blipFill>
        <p:spPr>
          <a:xfrm>
            <a:off x="4272430" y="1080000"/>
            <a:ext cx="2066356" cy="3553333"/>
          </a:xfrm>
          <a:prstGeom prst="rect">
            <a:avLst/>
          </a:prstGeom>
          <a:effectLst>
            <a:softEdge rad="31750"/>
          </a:effectLst>
        </p:spPr>
      </p:pic>
      <p:graphicFrame>
        <p:nvGraphicFramePr>
          <p:cNvPr id="6" name="圖表 5"/>
          <p:cNvGraphicFramePr/>
          <p:nvPr/>
        </p:nvGraphicFramePr>
        <p:xfrm>
          <a:off x="-135385" y="1899821"/>
          <a:ext cx="4263502" cy="3350579"/>
        </p:xfrm>
        <a:graphic>
          <a:graphicData uri="http://schemas.openxmlformats.org/drawingml/2006/chart">
            <c:chart xmlns:c="http://schemas.openxmlformats.org/drawingml/2006/chart" xmlns:r="http://schemas.openxmlformats.org/officeDocument/2006/relationships" r:id="rId3"/>
          </a:graphicData>
        </a:graphic>
      </p:graphicFrame>
      <p:sp>
        <p:nvSpPr>
          <p:cNvPr id="11" name="投影片編號版面配置區 15">
            <a:extLst>
              <a:ext uri="{FF2B5EF4-FFF2-40B4-BE49-F238E27FC236}">
                <a16:creationId xmlns:a16="http://schemas.microsoft.com/office/drawing/2014/main" id="{1A78CBE4-55A2-4B12-BEE8-91E38BAEAC55}"/>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53</a:t>
            </a:fld>
            <a:endParaRPr lang="es" sz="1400"/>
          </a:p>
        </p:txBody>
      </p:sp>
      <p:pic>
        <p:nvPicPr>
          <p:cNvPr id="12" name="圖片 11" descr="一張含有 個人, 室內, 小男孩, 年輕 的圖片&#10;&#10;自動產生的描述">
            <a:extLst>
              <a:ext uri="{FF2B5EF4-FFF2-40B4-BE49-F238E27FC236}">
                <a16:creationId xmlns:a16="http://schemas.microsoft.com/office/drawing/2014/main" id="{B02267E0-3E68-4B53-B0BE-DE90C7363BB7}"/>
              </a:ext>
            </a:extLst>
          </p:cNvPr>
          <p:cNvPicPr>
            <a:picLocks noChangeAspect="1"/>
          </p:cNvPicPr>
          <p:nvPr/>
        </p:nvPicPr>
        <p:blipFill rotWithShape="1">
          <a:blip r:embed="rId4"/>
          <a:srcRect l="46" r="46"/>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9675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7"/>
          <p:cNvSpPr txBox="1">
            <a:spLocks noGrp="1"/>
          </p:cNvSpPr>
          <p:nvPr>
            <p:ph type="ctrTitle"/>
          </p:nvPr>
        </p:nvSpPr>
        <p:spPr>
          <a:xfrm>
            <a:off x="2368012" y="520433"/>
            <a:ext cx="2121975" cy="638775"/>
          </a:xfrm>
          <a:prstGeom prst="rect">
            <a:avLst/>
          </a:prstGeom>
        </p:spPr>
        <p:txBody>
          <a:bodyPr spcFirstLastPara="1" wrap="square" lIns="68569" tIns="68569" rIns="68569" bIns="68569" anchor="b" anchorCtr="0">
            <a:noAutofit/>
          </a:bodyPr>
          <a:lstStyle/>
          <a:p>
            <a:r>
              <a:rPr lang="zh-TW" altLang="en-US" dirty="0">
                <a:latin typeface="微軟正黑體" panose="020B0604030504040204" pitchFamily="34" charset="-120"/>
                <a:ea typeface="微軟正黑體" panose="020B0604030504040204" pitchFamily="34" charset="-120"/>
              </a:rPr>
              <a:t>組內分工</a:t>
            </a:r>
            <a:endParaRPr dirty="0">
              <a:latin typeface="微軟正黑體" panose="020B0604030504040204" pitchFamily="34" charset="-120"/>
              <a:ea typeface="微軟正黑體" panose="020B0604030504040204" pitchFamily="34" charset="-120"/>
            </a:endParaRPr>
          </a:p>
        </p:txBody>
      </p:sp>
      <p:graphicFrame>
        <p:nvGraphicFramePr>
          <p:cNvPr id="2" name="表格 2">
            <a:extLst>
              <a:ext uri="{FF2B5EF4-FFF2-40B4-BE49-F238E27FC236}">
                <a16:creationId xmlns:a16="http://schemas.microsoft.com/office/drawing/2014/main" id="{AE2C12E2-A254-451F-8E13-DC29D4722EFD}"/>
              </a:ext>
            </a:extLst>
          </p:cNvPr>
          <p:cNvGraphicFramePr>
            <a:graphicFrameLocks noGrp="1"/>
          </p:cNvGraphicFramePr>
          <p:nvPr>
            <p:extLst>
              <p:ext uri="{D42A27DB-BD31-4B8C-83A1-F6EECF244321}">
                <p14:modId xmlns:p14="http://schemas.microsoft.com/office/powerpoint/2010/main" val="3487513861"/>
              </p:ext>
            </p:extLst>
          </p:nvPr>
        </p:nvGraphicFramePr>
        <p:xfrm>
          <a:off x="-1690" y="1345150"/>
          <a:ext cx="6859690" cy="3192805"/>
        </p:xfrm>
        <a:graphic>
          <a:graphicData uri="http://schemas.openxmlformats.org/drawingml/2006/table">
            <a:tbl>
              <a:tblPr firstRow="1" bandRow="1">
                <a:tableStyleId>{5C22544A-7EE6-4342-B048-85BDC9FD1C3A}</a:tableStyleId>
              </a:tblPr>
              <a:tblGrid>
                <a:gridCol w="685969">
                  <a:extLst>
                    <a:ext uri="{9D8B030D-6E8A-4147-A177-3AD203B41FA5}">
                      <a16:colId xmlns:a16="http://schemas.microsoft.com/office/drawing/2014/main" val="1961212864"/>
                    </a:ext>
                  </a:extLst>
                </a:gridCol>
                <a:gridCol w="685969">
                  <a:extLst>
                    <a:ext uri="{9D8B030D-6E8A-4147-A177-3AD203B41FA5}">
                      <a16:colId xmlns:a16="http://schemas.microsoft.com/office/drawing/2014/main" val="3533155253"/>
                    </a:ext>
                  </a:extLst>
                </a:gridCol>
                <a:gridCol w="685969">
                  <a:extLst>
                    <a:ext uri="{9D8B030D-6E8A-4147-A177-3AD203B41FA5}">
                      <a16:colId xmlns:a16="http://schemas.microsoft.com/office/drawing/2014/main" val="3727675153"/>
                    </a:ext>
                  </a:extLst>
                </a:gridCol>
                <a:gridCol w="685969">
                  <a:extLst>
                    <a:ext uri="{9D8B030D-6E8A-4147-A177-3AD203B41FA5}">
                      <a16:colId xmlns:a16="http://schemas.microsoft.com/office/drawing/2014/main" val="1374287114"/>
                    </a:ext>
                  </a:extLst>
                </a:gridCol>
                <a:gridCol w="685969">
                  <a:extLst>
                    <a:ext uri="{9D8B030D-6E8A-4147-A177-3AD203B41FA5}">
                      <a16:colId xmlns:a16="http://schemas.microsoft.com/office/drawing/2014/main" val="4132812833"/>
                    </a:ext>
                  </a:extLst>
                </a:gridCol>
                <a:gridCol w="685969">
                  <a:extLst>
                    <a:ext uri="{9D8B030D-6E8A-4147-A177-3AD203B41FA5}">
                      <a16:colId xmlns:a16="http://schemas.microsoft.com/office/drawing/2014/main" val="1685123405"/>
                    </a:ext>
                  </a:extLst>
                </a:gridCol>
                <a:gridCol w="685969">
                  <a:extLst>
                    <a:ext uri="{9D8B030D-6E8A-4147-A177-3AD203B41FA5}">
                      <a16:colId xmlns:a16="http://schemas.microsoft.com/office/drawing/2014/main" val="969364675"/>
                    </a:ext>
                  </a:extLst>
                </a:gridCol>
                <a:gridCol w="685969">
                  <a:extLst>
                    <a:ext uri="{9D8B030D-6E8A-4147-A177-3AD203B41FA5}">
                      <a16:colId xmlns:a16="http://schemas.microsoft.com/office/drawing/2014/main" val="911686456"/>
                    </a:ext>
                  </a:extLst>
                </a:gridCol>
                <a:gridCol w="685969">
                  <a:extLst>
                    <a:ext uri="{9D8B030D-6E8A-4147-A177-3AD203B41FA5}">
                      <a16:colId xmlns:a16="http://schemas.microsoft.com/office/drawing/2014/main" val="1872329283"/>
                    </a:ext>
                  </a:extLst>
                </a:gridCol>
                <a:gridCol w="685969">
                  <a:extLst>
                    <a:ext uri="{9D8B030D-6E8A-4147-A177-3AD203B41FA5}">
                      <a16:colId xmlns:a16="http://schemas.microsoft.com/office/drawing/2014/main" val="2127868976"/>
                    </a:ext>
                  </a:extLst>
                </a:gridCol>
              </a:tblGrid>
              <a:tr h="462357">
                <a:tc>
                  <a:txBody>
                    <a:bodyPr/>
                    <a:lstStyle/>
                    <a:p>
                      <a:pPr algn="ctr"/>
                      <a:r>
                        <a:rPr lang="zh-TW" altLang="en-US" sz="1300" b="0" dirty="0">
                          <a:latin typeface="微軟正黑體" panose="020B0604030504040204" pitchFamily="34" charset="-120"/>
                          <a:ea typeface="微軟正黑體" panose="020B0604030504040204" pitchFamily="34" charset="-120"/>
                        </a:rPr>
                        <a:t>組員名單</a:t>
                      </a:r>
                    </a:p>
                  </a:txBody>
                  <a:tcPr marL="0" marR="0" marT="0" marB="0" anchor="ctr"/>
                </a:tc>
                <a:tc>
                  <a:txBody>
                    <a:bodyPr/>
                    <a:lstStyle/>
                    <a:p>
                      <a:pPr algn="ctr"/>
                      <a:r>
                        <a:rPr lang="zh-TW" altLang="en-US" sz="1300" b="0" dirty="0">
                          <a:latin typeface="微軟正黑體" panose="020B0604030504040204" pitchFamily="34" charset="-120"/>
                          <a:ea typeface="微軟正黑體" panose="020B0604030504040204" pitchFamily="34" charset="-120"/>
                        </a:rPr>
                        <a:t>選題</a:t>
                      </a:r>
                    </a:p>
                  </a:txBody>
                  <a:tcPr marL="0" marR="0" marT="0" marB="0" anchor="ctr"/>
                </a:tc>
                <a:tc>
                  <a:txBody>
                    <a:bodyPr/>
                    <a:lstStyle/>
                    <a:p>
                      <a:pPr algn="ctr"/>
                      <a:r>
                        <a:rPr lang="zh-TW" altLang="en-US" sz="1300" b="0" dirty="0">
                          <a:latin typeface="微軟正黑體" panose="020B0604030504040204" pitchFamily="34" charset="-120"/>
                          <a:ea typeface="微軟正黑體" panose="020B0604030504040204" pitchFamily="34" charset="-120"/>
                        </a:rPr>
                        <a:t>資料爬取</a:t>
                      </a:r>
                    </a:p>
                  </a:txBody>
                  <a:tcPr marL="0" marR="0" marT="0" marB="0" anchor="ctr"/>
                </a:tc>
                <a:tc>
                  <a:txBody>
                    <a:bodyPr/>
                    <a:lstStyle/>
                    <a:p>
                      <a:pPr algn="ctr"/>
                      <a:r>
                        <a:rPr lang="zh-TW" altLang="en-US" sz="1300" b="0" dirty="0">
                          <a:latin typeface="微軟正黑體" panose="020B0604030504040204" pitchFamily="34" charset="-120"/>
                          <a:ea typeface="微軟正黑體" panose="020B0604030504040204" pitchFamily="34" charset="-120"/>
                        </a:rPr>
                        <a:t>資料處理</a:t>
                      </a:r>
                    </a:p>
                  </a:txBody>
                  <a:tcPr marL="0" marR="0" marT="0" marB="0" anchor="ctr"/>
                </a:tc>
                <a:tc>
                  <a:txBody>
                    <a:bodyPr/>
                    <a:lstStyle/>
                    <a:p>
                      <a:pPr algn="ctr"/>
                      <a:r>
                        <a:rPr lang="zh-TW" altLang="en-US" sz="1300" b="0" dirty="0">
                          <a:latin typeface="微軟正黑體" panose="020B0604030504040204" pitchFamily="34" charset="-120"/>
                          <a:ea typeface="微軟正黑體" panose="020B0604030504040204" pitchFamily="34" charset="-120"/>
                        </a:rPr>
                        <a:t>論文探討</a:t>
                      </a:r>
                    </a:p>
                  </a:txBody>
                  <a:tcPr marL="0" marR="0" marT="0" marB="0" anchor="ctr"/>
                </a:tc>
                <a:tc>
                  <a:txBody>
                    <a:bodyPr/>
                    <a:lstStyle/>
                    <a:p>
                      <a:pPr algn="ctr"/>
                      <a:r>
                        <a:rPr lang="en-US" altLang="zh-TW" sz="1300" b="0" dirty="0">
                          <a:latin typeface="微軟正黑體" panose="020B0604030504040204" pitchFamily="34" charset="-120"/>
                          <a:ea typeface="微軟正黑體" panose="020B0604030504040204" pitchFamily="34" charset="-120"/>
                        </a:rPr>
                        <a:t>BERT</a:t>
                      </a:r>
                      <a:endParaRPr lang="zh-TW" altLang="en-US" sz="1300" b="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en-US" altLang="zh-TW" sz="1300" b="0" dirty="0">
                          <a:latin typeface="微軟正黑體" panose="020B0604030504040204" pitchFamily="34" charset="-120"/>
                          <a:ea typeface="微軟正黑體" panose="020B0604030504040204" pitchFamily="34" charset="-120"/>
                        </a:rPr>
                        <a:t>Face </a:t>
                      </a:r>
                      <a:r>
                        <a:rPr lang="en-US" altLang="zh-TW" sz="700" b="0" dirty="0">
                          <a:latin typeface="微軟正黑體" panose="020B0604030504040204" pitchFamily="34" charset="-120"/>
                          <a:ea typeface="微軟正黑體" panose="020B0604030504040204" pitchFamily="34" charset="-120"/>
                        </a:rPr>
                        <a:t>Recognition</a:t>
                      </a:r>
                      <a:endParaRPr lang="zh-TW" altLang="en-US" sz="1300" b="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en-US" altLang="zh-TW" sz="1300" b="0" dirty="0">
                          <a:latin typeface="微軟正黑體" panose="020B0604030504040204" pitchFamily="34" charset="-120"/>
                          <a:ea typeface="微軟正黑體" panose="020B0604030504040204" pitchFamily="34" charset="-120"/>
                        </a:rPr>
                        <a:t>Line Bot</a:t>
                      </a:r>
                      <a:r>
                        <a:rPr lang="zh-TW" altLang="en-US" sz="1300" b="0" dirty="0">
                          <a:latin typeface="微軟正黑體" panose="020B0604030504040204" pitchFamily="34" charset="-120"/>
                          <a:ea typeface="微軟正黑體" panose="020B0604030504040204" pitchFamily="34" charset="-120"/>
                        </a:rPr>
                        <a:t>設計</a:t>
                      </a:r>
                    </a:p>
                  </a:txBody>
                  <a:tcPr marL="0" marR="0" marT="0" marB="0" anchor="ctr"/>
                </a:tc>
                <a:tc>
                  <a:txBody>
                    <a:bodyPr/>
                    <a:lstStyle/>
                    <a:p>
                      <a:pPr algn="ctr"/>
                      <a:r>
                        <a:rPr lang="en-US" altLang="zh-TW" sz="1300" b="0" dirty="0">
                          <a:latin typeface="微軟正黑體" panose="020B0604030504040204" pitchFamily="34" charset="-120"/>
                          <a:ea typeface="微軟正黑體" panose="020B0604030504040204" pitchFamily="34" charset="-120"/>
                        </a:rPr>
                        <a:t>Line</a:t>
                      </a:r>
                      <a:r>
                        <a:rPr lang="zh-TW" altLang="en-US" sz="1300" b="0" dirty="0">
                          <a:latin typeface="微軟正黑體" panose="020B0604030504040204" pitchFamily="34" charset="-120"/>
                          <a:ea typeface="微軟正黑體" panose="020B0604030504040204" pitchFamily="34" charset="-120"/>
                        </a:rPr>
                        <a:t> </a:t>
                      </a:r>
                      <a:r>
                        <a:rPr lang="en-US" altLang="zh-TW" sz="1300" b="0" dirty="0">
                          <a:latin typeface="微軟正黑體" panose="020B0604030504040204" pitchFamily="34" charset="-120"/>
                          <a:ea typeface="微軟正黑體" panose="020B0604030504040204" pitchFamily="34" charset="-120"/>
                        </a:rPr>
                        <a:t>Bot</a:t>
                      </a:r>
                      <a:r>
                        <a:rPr lang="zh-TW" altLang="en-US" sz="1300" b="0" dirty="0">
                          <a:latin typeface="微軟正黑體" panose="020B0604030504040204" pitchFamily="34" charset="-120"/>
                          <a:ea typeface="微軟正黑體" panose="020B0604030504040204" pitchFamily="34" charset="-120"/>
                        </a:rPr>
                        <a:t>部署</a:t>
                      </a:r>
                    </a:p>
                  </a:txBody>
                  <a:tcPr marL="0" marR="0" marT="0" marB="0" anchor="ctr"/>
                </a:tc>
                <a:tc>
                  <a:txBody>
                    <a:bodyPr/>
                    <a:lstStyle/>
                    <a:p>
                      <a:pPr algn="ctr"/>
                      <a:r>
                        <a:rPr lang="zh-TW" altLang="en-US" sz="1300" b="0" dirty="0">
                          <a:latin typeface="微軟正黑體" panose="020B0604030504040204" pitchFamily="34" charset="-120"/>
                          <a:ea typeface="微軟正黑體" panose="020B0604030504040204" pitchFamily="34" charset="-120"/>
                        </a:rPr>
                        <a:t>簡報製作</a:t>
                      </a:r>
                    </a:p>
                  </a:txBody>
                  <a:tcPr marL="0" marR="0" marT="0" marB="0" anchor="ctr"/>
                </a:tc>
                <a:extLst>
                  <a:ext uri="{0D108BD9-81ED-4DB2-BD59-A6C34878D82A}">
                    <a16:rowId xmlns:a16="http://schemas.microsoft.com/office/drawing/2014/main" val="506321701"/>
                  </a:ext>
                </a:extLst>
              </a:tr>
              <a:tr h="390064">
                <a:tc>
                  <a:txBody>
                    <a:bodyPr/>
                    <a:lstStyle/>
                    <a:p>
                      <a:pPr algn="ctr"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王柏元</a:t>
                      </a:r>
                    </a:p>
                  </a:txBody>
                  <a:tcPr marL="6503" marR="6503" marT="6503"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3476812195"/>
                  </a:ext>
                </a:extLst>
              </a:tr>
              <a:tr h="390064">
                <a:tc>
                  <a:txBody>
                    <a:bodyPr/>
                    <a:lstStyle/>
                    <a:p>
                      <a:pPr algn="ctr"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杜博文</a:t>
                      </a:r>
                    </a:p>
                  </a:txBody>
                  <a:tcPr marL="6503" marR="6503" marT="6503"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3065006434"/>
                  </a:ext>
                </a:extLst>
              </a:tr>
              <a:tr h="390064">
                <a:tc>
                  <a:txBody>
                    <a:bodyPr/>
                    <a:lstStyle/>
                    <a:p>
                      <a:pPr algn="ctr"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徐唯傑</a:t>
                      </a:r>
                    </a:p>
                  </a:txBody>
                  <a:tcPr marL="6503" marR="6503" marT="6503"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51767809"/>
                  </a:ext>
                </a:extLst>
              </a:tr>
              <a:tr h="390064">
                <a:tc>
                  <a:txBody>
                    <a:bodyPr/>
                    <a:lstStyle/>
                    <a:p>
                      <a:pPr algn="ctr"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廖崢圯</a:t>
                      </a:r>
                    </a:p>
                  </a:txBody>
                  <a:tcPr marL="6503" marR="6503" marT="6503"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2318310209"/>
                  </a:ext>
                </a:extLst>
              </a:tr>
              <a:tr h="390064">
                <a:tc>
                  <a:txBody>
                    <a:bodyPr/>
                    <a:lstStyle/>
                    <a:p>
                      <a:pPr algn="ctr"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蔡睿陞</a:t>
                      </a:r>
                    </a:p>
                  </a:txBody>
                  <a:tcPr marL="6503" marR="6503" marT="6503"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786440430"/>
                  </a:ext>
                </a:extLst>
              </a:tr>
              <a:tr h="390064">
                <a:tc>
                  <a:txBody>
                    <a:bodyPr/>
                    <a:lstStyle/>
                    <a:p>
                      <a:pPr algn="ctr"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盧夷希</a:t>
                      </a:r>
                    </a:p>
                  </a:txBody>
                  <a:tcPr marL="6503" marR="6503" marT="6503"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1456131220"/>
                  </a:ext>
                </a:extLst>
              </a:tr>
              <a:tr h="390064">
                <a:tc>
                  <a:txBody>
                    <a:bodyPr/>
                    <a:lstStyle/>
                    <a:p>
                      <a:pPr algn="ctr"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蕭英桀</a:t>
                      </a:r>
                    </a:p>
                  </a:txBody>
                  <a:tcPr marL="6503" marR="6503" marT="6503"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endParaRPr lang="zh-TW" altLang="en-US" sz="1300" dirty="0">
                        <a:latin typeface="微軟正黑體" panose="020B0604030504040204" pitchFamily="34" charset="-120"/>
                        <a:ea typeface="微軟正黑體" panose="020B0604030504040204" pitchFamily="34" charset="-120"/>
                      </a:endParaRPr>
                    </a:p>
                  </a:txBody>
                  <a:tcPr marL="0" marR="0" marT="0" marB="0" anchor="ctr"/>
                </a:tc>
                <a:tc>
                  <a:txBody>
                    <a:bodyPr/>
                    <a:lstStyle/>
                    <a:p>
                      <a:pPr algn="ctr"/>
                      <a:r>
                        <a:rPr lang="zh-TW" altLang="en-US" sz="1300" dirty="0">
                          <a:latin typeface="微軟正黑體" panose="020B0604030504040204" pitchFamily="34" charset="-120"/>
                          <a:ea typeface="微軟正黑體" panose="020B0604030504040204" pitchFamily="34" charset="-120"/>
                        </a:rPr>
                        <a:t>●</a:t>
                      </a:r>
                    </a:p>
                  </a:txBody>
                  <a:tcPr marL="0" marR="0" marT="0" marB="0" anchor="ctr"/>
                </a:tc>
                <a:extLst>
                  <a:ext uri="{0D108BD9-81ED-4DB2-BD59-A6C34878D82A}">
                    <a16:rowId xmlns:a16="http://schemas.microsoft.com/office/drawing/2014/main" val="1427623952"/>
                  </a:ext>
                </a:extLst>
              </a:tr>
            </a:tbl>
          </a:graphicData>
        </a:graphic>
      </p:graphicFrame>
      <p:sp>
        <p:nvSpPr>
          <p:cNvPr id="5" name="投影片編號版面配置區 15">
            <a:extLst>
              <a:ext uri="{FF2B5EF4-FFF2-40B4-BE49-F238E27FC236}">
                <a16:creationId xmlns:a16="http://schemas.microsoft.com/office/drawing/2014/main" id="{833F1B40-A2A6-453F-8B99-6CBEC46AAF22}"/>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54</a:t>
            </a:fld>
            <a:endParaRPr lang="es" sz="1400"/>
          </a:p>
        </p:txBody>
      </p:sp>
    </p:spTree>
    <p:extLst>
      <p:ext uri="{BB962C8B-B14F-4D97-AF65-F5344CB8AC3E}">
        <p14:creationId xmlns:p14="http://schemas.microsoft.com/office/powerpoint/2010/main" val="543012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E0A0A9E-DAFE-4A11-B704-980E741F8BE1}"/>
              </a:ext>
            </a:extLst>
          </p:cNvPr>
          <p:cNvSpPr>
            <a:spLocks noGrp="1"/>
          </p:cNvSpPr>
          <p:nvPr>
            <p:ph type="ctrTitle"/>
          </p:nvPr>
        </p:nvSpPr>
        <p:spPr/>
        <p:txBody>
          <a:bodyPr/>
          <a:lstStyle/>
          <a:p>
            <a:r>
              <a:rPr lang="zh-TW" altLang="en-US" dirty="0"/>
              <a:t>組員履歷</a:t>
            </a:r>
          </a:p>
        </p:txBody>
      </p:sp>
      <p:sp>
        <p:nvSpPr>
          <p:cNvPr id="4" name="投影片編號版面配置區 3">
            <a:extLst>
              <a:ext uri="{FF2B5EF4-FFF2-40B4-BE49-F238E27FC236}">
                <a16:creationId xmlns:a16="http://schemas.microsoft.com/office/drawing/2014/main" id="{9CBD118B-4A9B-4DF6-9597-79A8FBB9DCEF}"/>
              </a:ext>
            </a:extLst>
          </p:cNvPr>
          <p:cNvSpPr>
            <a:spLocks noGrp="1"/>
          </p:cNvSpPr>
          <p:nvPr>
            <p:ph type="sldNum" idx="4294967295"/>
          </p:nvPr>
        </p:nvSpPr>
        <p:spPr/>
        <p:txBody>
          <a:bodyPr/>
          <a:lstStyle/>
          <a:p>
            <a:fld id="{00000000-1234-1234-1234-123412341234}" type="slidenum">
              <a:rPr lang="es" smtClean="0"/>
              <a:pPr/>
              <a:t>55</a:t>
            </a:fld>
            <a:endParaRPr lang="es"/>
          </a:p>
        </p:txBody>
      </p:sp>
      <p:grpSp>
        <p:nvGrpSpPr>
          <p:cNvPr id="33" name="群組 32">
            <a:extLst>
              <a:ext uri="{FF2B5EF4-FFF2-40B4-BE49-F238E27FC236}">
                <a16:creationId xmlns:a16="http://schemas.microsoft.com/office/drawing/2014/main" id="{5BD4CD46-6C5A-437F-B156-ADF415490BE2}"/>
              </a:ext>
            </a:extLst>
          </p:cNvPr>
          <p:cNvGrpSpPr/>
          <p:nvPr/>
        </p:nvGrpSpPr>
        <p:grpSpPr>
          <a:xfrm>
            <a:off x="242239" y="1855602"/>
            <a:ext cx="6474205" cy="826493"/>
            <a:chOff x="242240" y="1272736"/>
            <a:chExt cx="11280017" cy="1440000"/>
          </a:xfrm>
        </p:grpSpPr>
        <p:pic>
          <p:nvPicPr>
            <p:cNvPr id="6" name="圖片 5" descr="一張含有 個人, 室內, 小男孩, 年輕 的圖片&#10;&#10;自動產生的描述">
              <a:extLst>
                <a:ext uri="{FF2B5EF4-FFF2-40B4-BE49-F238E27FC236}">
                  <a16:creationId xmlns:a16="http://schemas.microsoft.com/office/drawing/2014/main" id="{D3BE1E48-B114-42A8-9F8D-FAC0EE68BD7B}"/>
                </a:ext>
              </a:extLst>
            </p:cNvPr>
            <p:cNvPicPr>
              <a:picLocks noChangeAspect="1"/>
            </p:cNvPicPr>
            <p:nvPr/>
          </p:nvPicPr>
          <p:blipFill rotWithShape="1">
            <a:blip r:embed="rId2"/>
            <a:srcRect l="46" r="46"/>
            <a:stretch/>
          </p:blipFill>
          <p:spPr>
            <a:xfrm>
              <a:off x="10082257" y="1272736"/>
              <a:ext cx="1440000" cy="1440000"/>
            </a:xfrm>
            <a:prstGeom prst="ellipse">
              <a:avLst/>
            </a:prstGeom>
            <a:effectLst>
              <a:outerShdw blurRad="50800" dist="38100" dir="2700000" algn="tl" rotWithShape="0">
                <a:prstClr val="black">
                  <a:alpha val="40000"/>
                </a:prstClr>
              </a:outerShdw>
            </a:effectLst>
          </p:spPr>
        </p:pic>
        <p:pic>
          <p:nvPicPr>
            <p:cNvPr id="8" name="圖片 7" descr="一張含有 個人, 室內, 女性, 桌 的圖片&#10;&#10;自動產生的描述">
              <a:extLst>
                <a:ext uri="{FF2B5EF4-FFF2-40B4-BE49-F238E27FC236}">
                  <a16:creationId xmlns:a16="http://schemas.microsoft.com/office/drawing/2014/main" id="{B2F266C3-9263-4D95-BCBD-81AD1365534F}"/>
                </a:ext>
              </a:extLst>
            </p:cNvPr>
            <p:cNvPicPr>
              <a:picLocks noChangeAspect="1"/>
            </p:cNvPicPr>
            <p:nvPr/>
          </p:nvPicPr>
          <p:blipFill rotWithShape="1">
            <a:blip r:embed="rId3"/>
            <a:srcRect l="8744" t="1090" r="36769" b="26260"/>
            <a:stretch/>
          </p:blipFill>
          <p:spPr>
            <a:xfrm>
              <a:off x="242240" y="1272736"/>
              <a:ext cx="1440000" cy="1440000"/>
            </a:xfrm>
            <a:prstGeom prst="ellipse">
              <a:avLst/>
            </a:prstGeom>
            <a:effectLst>
              <a:outerShdw blurRad="50800" dist="38100" dir="2700000" algn="tl" rotWithShape="0">
                <a:prstClr val="black">
                  <a:alpha val="40000"/>
                </a:prstClr>
              </a:outerShdw>
            </a:effectLst>
          </p:spPr>
        </p:pic>
        <p:pic>
          <p:nvPicPr>
            <p:cNvPr id="10" name="圖片 9">
              <a:extLst>
                <a:ext uri="{FF2B5EF4-FFF2-40B4-BE49-F238E27FC236}">
                  <a16:creationId xmlns:a16="http://schemas.microsoft.com/office/drawing/2014/main" id="{F05C5520-C045-4E1E-B0C5-04C4D0794C5F}"/>
                </a:ext>
              </a:extLst>
            </p:cNvPr>
            <p:cNvPicPr>
              <a:picLocks noChangeAspect="1"/>
            </p:cNvPicPr>
            <p:nvPr/>
          </p:nvPicPr>
          <p:blipFill rotWithShape="1">
            <a:blip r:embed="rId4"/>
            <a:srcRect l="24067" t="11548" r="11746" b="40285"/>
            <a:stretch/>
          </p:blipFill>
          <p:spPr>
            <a:xfrm>
              <a:off x="5162247" y="1272736"/>
              <a:ext cx="1440000" cy="1440000"/>
            </a:xfrm>
            <a:prstGeom prst="ellipse">
              <a:avLst/>
            </a:prstGeom>
            <a:effectLst>
              <a:outerShdw blurRad="50800" dist="38100" dir="2700000" algn="tl" rotWithShape="0">
                <a:prstClr val="black">
                  <a:alpha val="40000"/>
                </a:prstClr>
              </a:outerShdw>
            </a:effectLst>
          </p:spPr>
        </p:pic>
        <p:pic>
          <p:nvPicPr>
            <p:cNvPr id="12" name="圖片 11" descr="一張含有 個人, 磚塊, 建築物, 正面 的圖片&#10;&#10;自動產生的描述">
              <a:extLst>
                <a:ext uri="{FF2B5EF4-FFF2-40B4-BE49-F238E27FC236}">
                  <a16:creationId xmlns:a16="http://schemas.microsoft.com/office/drawing/2014/main" id="{A5C39EFC-AF4E-4C2F-B82D-CE3AB9D717EE}"/>
                </a:ext>
              </a:extLst>
            </p:cNvPr>
            <p:cNvPicPr>
              <a:picLocks noChangeAspect="1"/>
            </p:cNvPicPr>
            <p:nvPr/>
          </p:nvPicPr>
          <p:blipFill rotWithShape="1">
            <a:blip r:embed="rId5"/>
            <a:srcRect l="616" t="51" r="-616" b="25039"/>
            <a:stretch/>
          </p:blipFill>
          <p:spPr>
            <a:xfrm>
              <a:off x="6802249" y="1272736"/>
              <a:ext cx="1440000" cy="1440000"/>
            </a:xfrm>
            <a:prstGeom prst="ellipse">
              <a:avLst/>
            </a:prstGeom>
            <a:effectLst>
              <a:outerShdw blurRad="50800" dist="38100" dir="2700000" algn="tl" rotWithShape="0">
                <a:prstClr val="black">
                  <a:alpha val="40000"/>
                </a:prstClr>
              </a:outerShdw>
            </a:effectLst>
          </p:spPr>
        </p:pic>
        <p:pic>
          <p:nvPicPr>
            <p:cNvPr id="14" name="圖片 13" descr="一張含有 個人, 眼鏡, 膝上型電腦, 食物 的圖片&#10;&#10;自動產生的描述">
              <a:extLst>
                <a:ext uri="{FF2B5EF4-FFF2-40B4-BE49-F238E27FC236}">
                  <a16:creationId xmlns:a16="http://schemas.microsoft.com/office/drawing/2014/main" id="{6FE5E8A2-4438-4C51-86D2-F8701D7E2147}"/>
                </a:ext>
              </a:extLst>
            </p:cNvPr>
            <p:cNvPicPr>
              <a:picLocks noChangeAspect="1"/>
            </p:cNvPicPr>
            <p:nvPr/>
          </p:nvPicPr>
          <p:blipFill rotWithShape="1">
            <a:blip r:embed="rId6"/>
            <a:srcRect t="6484" b="37244"/>
            <a:stretch/>
          </p:blipFill>
          <p:spPr>
            <a:xfrm>
              <a:off x="3522244" y="1272736"/>
              <a:ext cx="1440000" cy="1440000"/>
            </a:xfrm>
            <a:prstGeom prst="ellipse">
              <a:avLst/>
            </a:prstGeom>
            <a:effectLst>
              <a:outerShdw blurRad="50800" dist="38100" dir="2700000" algn="tl" rotWithShape="0">
                <a:prstClr val="black">
                  <a:alpha val="40000"/>
                </a:prstClr>
              </a:outerShdw>
            </a:effectLst>
          </p:spPr>
        </p:pic>
        <p:pic>
          <p:nvPicPr>
            <p:cNvPr id="16" name="圖片 15" descr="一張含有 室內, 小男孩, 小孩, 小 的圖片&#10;&#10;自動產生的描述">
              <a:extLst>
                <a:ext uri="{FF2B5EF4-FFF2-40B4-BE49-F238E27FC236}">
                  <a16:creationId xmlns:a16="http://schemas.microsoft.com/office/drawing/2014/main" id="{615690D1-E985-4D9F-A38A-18A5FB36FDF4}"/>
                </a:ext>
              </a:extLst>
            </p:cNvPr>
            <p:cNvPicPr>
              <a:picLocks noChangeAspect="1"/>
            </p:cNvPicPr>
            <p:nvPr/>
          </p:nvPicPr>
          <p:blipFill rotWithShape="1">
            <a:blip r:embed="rId7"/>
            <a:srcRect t="58" r="26906" b="45147"/>
            <a:stretch/>
          </p:blipFill>
          <p:spPr>
            <a:xfrm>
              <a:off x="8442251" y="1272736"/>
              <a:ext cx="1440000" cy="1440000"/>
            </a:xfrm>
            <a:prstGeom prst="ellipse">
              <a:avLst/>
            </a:prstGeom>
            <a:effectLst>
              <a:outerShdw blurRad="50800" dist="38100" dir="2700000" algn="tl" rotWithShape="0">
                <a:prstClr val="black">
                  <a:alpha val="40000"/>
                </a:prstClr>
              </a:outerShdw>
            </a:effectLst>
          </p:spPr>
        </p:pic>
        <p:pic>
          <p:nvPicPr>
            <p:cNvPr id="18" name="圖片 17" descr="一張含有 個人, 室內, 年輕, 小男孩 的圖片&#10;&#10;自動產生的描述">
              <a:extLst>
                <a:ext uri="{FF2B5EF4-FFF2-40B4-BE49-F238E27FC236}">
                  <a16:creationId xmlns:a16="http://schemas.microsoft.com/office/drawing/2014/main" id="{BC16AA3E-D461-40C0-B8D4-48DDA6D8A396}"/>
                </a:ext>
              </a:extLst>
            </p:cNvPr>
            <p:cNvPicPr>
              <a:picLocks noChangeAspect="1"/>
            </p:cNvPicPr>
            <p:nvPr/>
          </p:nvPicPr>
          <p:blipFill rotWithShape="1">
            <a:blip r:embed="rId8"/>
            <a:srcRect t="16550" b="16550"/>
            <a:stretch/>
          </p:blipFill>
          <p:spPr>
            <a:xfrm>
              <a:off x="1882242" y="1272736"/>
              <a:ext cx="1440000" cy="1440000"/>
            </a:xfrm>
            <a:prstGeom prst="ellipse">
              <a:avLst/>
            </a:prstGeom>
            <a:effectLst>
              <a:outerShdw blurRad="50800" dist="38100" dir="2700000" algn="tl" rotWithShape="0">
                <a:prstClr val="black">
                  <a:alpha val="40000"/>
                </a:prstClr>
              </a:outerShdw>
            </a:effectLst>
          </p:spPr>
        </p:pic>
      </p:grpSp>
      <p:sp>
        <p:nvSpPr>
          <p:cNvPr id="20" name="文字方塊 19">
            <a:extLst>
              <a:ext uri="{FF2B5EF4-FFF2-40B4-BE49-F238E27FC236}">
                <a16:creationId xmlns:a16="http://schemas.microsoft.com/office/drawing/2014/main" id="{22EF0448-675B-4CE7-ABE3-DC338AED690D}"/>
              </a:ext>
            </a:extLst>
          </p:cNvPr>
          <p:cNvSpPr txBox="1"/>
          <p:nvPr/>
        </p:nvSpPr>
        <p:spPr>
          <a:xfrm>
            <a:off x="293847"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杜博文</a:t>
            </a:r>
          </a:p>
        </p:txBody>
      </p:sp>
      <p:sp>
        <p:nvSpPr>
          <p:cNvPr id="22" name="文字方塊 21">
            <a:extLst>
              <a:ext uri="{FF2B5EF4-FFF2-40B4-BE49-F238E27FC236}">
                <a16:creationId xmlns:a16="http://schemas.microsoft.com/office/drawing/2014/main" id="{06201678-6308-4558-8F31-DA164A640571}"/>
              </a:ext>
            </a:extLst>
          </p:cNvPr>
          <p:cNvSpPr txBox="1"/>
          <p:nvPr/>
        </p:nvSpPr>
        <p:spPr>
          <a:xfrm>
            <a:off x="2176417"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王柏元</a:t>
            </a:r>
          </a:p>
        </p:txBody>
      </p:sp>
      <p:sp>
        <p:nvSpPr>
          <p:cNvPr id="24" name="文字方塊 23">
            <a:extLst>
              <a:ext uri="{FF2B5EF4-FFF2-40B4-BE49-F238E27FC236}">
                <a16:creationId xmlns:a16="http://schemas.microsoft.com/office/drawing/2014/main" id="{78E9D7B4-DEAB-4AAC-9021-62B1C192801E}"/>
              </a:ext>
            </a:extLst>
          </p:cNvPr>
          <p:cNvSpPr txBox="1"/>
          <p:nvPr/>
        </p:nvSpPr>
        <p:spPr>
          <a:xfrm>
            <a:off x="3117702"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廖崢圯</a:t>
            </a:r>
          </a:p>
        </p:txBody>
      </p:sp>
      <p:sp>
        <p:nvSpPr>
          <p:cNvPr id="26" name="文字方塊 25">
            <a:extLst>
              <a:ext uri="{FF2B5EF4-FFF2-40B4-BE49-F238E27FC236}">
                <a16:creationId xmlns:a16="http://schemas.microsoft.com/office/drawing/2014/main" id="{410111B4-5C50-4462-AD30-93D8A46D3E27}"/>
              </a:ext>
            </a:extLst>
          </p:cNvPr>
          <p:cNvSpPr txBox="1"/>
          <p:nvPr/>
        </p:nvSpPr>
        <p:spPr>
          <a:xfrm>
            <a:off x="5000272"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徐唯傑</a:t>
            </a:r>
          </a:p>
        </p:txBody>
      </p:sp>
      <p:sp>
        <p:nvSpPr>
          <p:cNvPr id="28" name="文字方塊 27">
            <a:extLst>
              <a:ext uri="{FF2B5EF4-FFF2-40B4-BE49-F238E27FC236}">
                <a16:creationId xmlns:a16="http://schemas.microsoft.com/office/drawing/2014/main" id="{2BEA20FE-E800-40FC-A6B5-C49DA1D0FBDC}"/>
              </a:ext>
            </a:extLst>
          </p:cNvPr>
          <p:cNvSpPr txBox="1"/>
          <p:nvPr/>
        </p:nvSpPr>
        <p:spPr>
          <a:xfrm>
            <a:off x="5941559"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盧夷希</a:t>
            </a:r>
          </a:p>
        </p:txBody>
      </p:sp>
      <p:sp>
        <p:nvSpPr>
          <p:cNvPr id="30" name="文字方塊 29">
            <a:extLst>
              <a:ext uri="{FF2B5EF4-FFF2-40B4-BE49-F238E27FC236}">
                <a16:creationId xmlns:a16="http://schemas.microsoft.com/office/drawing/2014/main" id="{C7C729D1-0337-4688-BBA2-FB9980A73288}"/>
              </a:ext>
            </a:extLst>
          </p:cNvPr>
          <p:cNvSpPr txBox="1"/>
          <p:nvPr/>
        </p:nvSpPr>
        <p:spPr>
          <a:xfrm>
            <a:off x="4058987"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蕭英桀</a:t>
            </a:r>
          </a:p>
        </p:txBody>
      </p:sp>
      <p:sp>
        <p:nvSpPr>
          <p:cNvPr id="32" name="文字方塊 31">
            <a:extLst>
              <a:ext uri="{FF2B5EF4-FFF2-40B4-BE49-F238E27FC236}">
                <a16:creationId xmlns:a16="http://schemas.microsoft.com/office/drawing/2014/main" id="{20E4C275-A5AF-42FD-9ECB-2FD643E90E4B}"/>
              </a:ext>
            </a:extLst>
          </p:cNvPr>
          <p:cNvSpPr txBox="1"/>
          <p:nvPr/>
        </p:nvSpPr>
        <p:spPr>
          <a:xfrm>
            <a:off x="1235132" y="2747436"/>
            <a:ext cx="723275" cy="307777"/>
          </a:xfrm>
          <a:prstGeom prst="rect">
            <a:avLst/>
          </a:prstGeom>
          <a:noFill/>
        </p:spPr>
        <p:txBody>
          <a:bodyPr wrap="none" rtlCol="0">
            <a:spAutoFit/>
          </a:bodyPr>
          <a:lstStyle/>
          <a:p>
            <a:r>
              <a:rPr lang="zh-TW" altLang="en-US" b="1" dirty="0">
                <a:ln w="10160">
                  <a:noFill/>
                  <a:prstDash val="solid"/>
                </a:ln>
                <a:solidFill>
                  <a:schemeClr val="bg1">
                    <a:lumMod val="10000"/>
                  </a:schemeClr>
                </a:solidFill>
                <a:effectLst>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rPr>
              <a:t>蔡睿陞</a:t>
            </a:r>
          </a:p>
        </p:txBody>
      </p:sp>
      <p:pic>
        <p:nvPicPr>
          <p:cNvPr id="35" name="圖片 34">
            <a:extLst>
              <a:ext uri="{FF2B5EF4-FFF2-40B4-BE49-F238E27FC236}">
                <a16:creationId xmlns:a16="http://schemas.microsoft.com/office/drawing/2014/main" id="{FCD503A6-387B-4F31-865E-EA1539AF4EA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11425" y="3102554"/>
            <a:ext cx="864000" cy="864000"/>
          </a:xfrm>
          <a:prstGeom prst="rect">
            <a:avLst/>
          </a:prstGeom>
        </p:spPr>
      </p:pic>
      <p:pic>
        <p:nvPicPr>
          <p:cNvPr id="37" name="圖片 36">
            <a:extLst>
              <a:ext uri="{FF2B5EF4-FFF2-40B4-BE49-F238E27FC236}">
                <a16:creationId xmlns:a16="http://schemas.microsoft.com/office/drawing/2014/main" id="{473408A6-7913-488C-8E24-2E6F8C007B28}"/>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907033" y="3120554"/>
            <a:ext cx="828000" cy="828000"/>
          </a:xfrm>
          <a:prstGeom prst="rect">
            <a:avLst/>
          </a:prstGeom>
        </p:spPr>
      </p:pic>
      <p:pic>
        <p:nvPicPr>
          <p:cNvPr id="41" name="圖片 40">
            <a:extLst>
              <a:ext uri="{FF2B5EF4-FFF2-40B4-BE49-F238E27FC236}">
                <a16:creationId xmlns:a16="http://schemas.microsoft.com/office/drawing/2014/main" id="{5052E74E-76E9-4F55-BC22-E65269CD1BB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011515" y="3120554"/>
            <a:ext cx="828000" cy="828000"/>
          </a:xfrm>
          <a:prstGeom prst="rect">
            <a:avLst/>
          </a:prstGeom>
        </p:spPr>
      </p:pic>
      <p:pic>
        <p:nvPicPr>
          <p:cNvPr id="43" name="圖片 42">
            <a:extLst>
              <a:ext uri="{FF2B5EF4-FFF2-40B4-BE49-F238E27FC236}">
                <a16:creationId xmlns:a16="http://schemas.microsoft.com/office/drawing/2014/main" id="{6C9F4853-F487-48D0-84EA-CF3EFD40D7D8}"/>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202099" y="3120554"/>
            <a:ext cx="828000" cy="828000"/>
          </a:xfrm>
          <a:prstGeom prst="rect">
            <a:avLst/>
          </a:prstGeom>
        </p:spPr>
      </p:pic>
      <p:pic>
        <p:nvPicPr>
          <p:cNvPr id="1026" name="Picture 2">
            <a:extLst>
              <a:ext uri="{FF2B5EF4-FFF2-40B4-BE49-F238E27FC236}">
                <a16:creationId xmlns:a16="http://schemas.microsoft.com/office/drawing/2014/main" id="{56D03CFC-483C-40C6-AFD8-A5DF5BA22747}"/>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7716" y="3138554"/>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7386814C-202F-49BA-ABAD-43284835E030}"/>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38483" y="3120554"/>
            <a:ext cx="828000" cy="828000"/>
          </a:xfrm>
          <a:prstGeom prst="rect">
            <a:avLst/>
          </a:prstGeom>
        </p:spPr>
      </p:pic>
      <p:pic>
        <p:nvPicPr>
          <p:cNvPr id="11" name="圖片 10">
            <a:extLst>
              <a:ext uri="{FF2B5EF4-FFF2-40B4-BE49-F238E27FC236}">
                <a16:creationId xmlns:a16="http://schemas.microsoft.com/office/drawing/2014/main" id="{8AA7C70E-2838-483A-8268-BDD00C12480A}"/>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019157" y="3162198"/>
            <a:ext cx="756000" cy="756000"/>
          </a:xfrm>
          <a:prstGeom prst="rect">
            <a:avLst/>
          </a:prstGeom>
        </p:spPr>
      </p:pic>
    </p:spTree>
    <p:extLst>
      <p:ext uri="{BB962C8B-B14F-4D97-AF65-F5344CB8AC3E}">
        <p14:creationId xmlns:p14="http://schemas.microsoft.com/office/powerpoint/2010/main" val="203945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grpSp>
        <p:nvGrpSpPr>
          <p:cNvPr id="1976" name="Google Shape;1976;p42"/>
          <p:cNvGrpSpPr/>
          <p:nvPr/>
        </p:nvGrpSpPr>
        <p:grpSpPr>
          <a:xfrm flipH="1">
            <a:off x="3869464" y="1353631"/>
            <a:ext cx="1158905" cy="771317"/>
            <a:chOff x="1015083" y="2196153"/>
            <a:chExt cx="1242127" cy="826706"/>
          </a:xfrm>
        </p:grpSpPr>
        <p:sp>
          <p:nvSpPr>
            <p:cNvPr id="1977" name="Google Shape;1977;p42"/>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78" name="Google Shape;1978;p42"/>
            <p:cNvSpPr/>
            <p:nvPr/>
          </p:nvSpPr>
          <p:spPr>
            <a:xfrm>
              <a:off x="1284455" y="2196153"/>
              <a:ext cx="5210" cy="41"/>
            </a:xfrm>
            <a:custGeom>
              <a:avLst/>
              <a:gdLst/>
              <a:ahLst/>
              <a:cxnLst/>
              <a:rect l="l" t="t" r="r" b="b"/>
              <a:pathLst>
                <a:path w="127" h="1" extrusionOk="0">
                  <a:moveTo>
                    <a:pt x="126" y="0"/>
                  </a:move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79" name="Google Shape;1979;p42"/>
            <p:cNvSpPr/>
            <p:nvPr/>
          </p:nvSpPr>
          <p:spPr>
            <a:xfrm>
              <a:off x="1169297" y="2251661"/>
              <a:ext cx="4185" cy="41"/>
            </a:xfrm>
            <a:custGeom>
              <a:avLst/>
              <a:gdLst/>
              <a:ahLst/>
              <a:cxnLst/>
              <a:rect l="l" t="t" r="r" b="b"/>
              <a:pathLst>
                <a:path w="102" h="1" extrusionOk="0">
                  <a:moveTo>
                    <a:pt x="101" y="0"/>
                  </a:move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0" name="Google Shape;1980;p42"/>
            <p:cNvSpPr/>
            <p:nvPr/>
          </p:nvSpPr>
          <p:spPr>
            <a:xfrm>
              <a:off x="1289624" y="2196153"/>
              <a:ext cx="41" cy="41"/>
            </a:xfrm>
            <a:custGeom>
              <a:avLst/>
              <a:gdLst/>
              <a:ahLst/>
              <a:cxnLst/>
              <a:rect l="l" t="t" r="r" b="b"/>
              <a:pathLst>
                <a:path w="1" h="1" extrusionOk="0">
                  <a:moveTo>
                    <a:pt x="0" y="0"/>
                  </a:move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1" name="Google Shape;1981;p42"/>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2" name="Google Shape;1982;p42"/>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3" name="Google Shape;1983;p42"/>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4" name="Google Shape;1984;p42"/>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5" name="Google Shape;1985;p42"/>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6" name="Google Shape;1986;p42"/>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7" name="Google Shape;1987;p42"/>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8" name="Google Shape;1988;p42"/>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89" name="Google Shape;1989;p42"/>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0" name="Google Shape;1990;p42"/>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1" name="Google Shape;1991;p42"/>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2" name="Google Shape;1992;p42"/>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3" name="Google Shape;1993;p42"/>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4" name="Google Shape;1994;p42"/>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5" name="Google Shape;1995;p42"/>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6" name="Google Shape;1996;p42"/>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7" name="Google Shape;1997;p42"/>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8" name="Google Shape;1998;p42"/>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1999" name="Google Shape;1999;p42"/>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00" name="Google Shape;2000;p42"/>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01" name="Google Shape;2001;p42"/>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02" name="Google Shape;2002;p42"/>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grpSp>
      <p:grpSp>
        <p:nvGrpSpPr>
          <p:cNvPr id="2010" name="Google Shape;2010;p42"/>
          <p:cNvGrpSpPr/>
          <p:nvPr/>
        </p:nvGrpSpPr>
        <p:grpSpPr>
          <a:xfrm flipH="1">
            <a:off x="108406" y="3280557"/>
            <a:ext cx="521156" cy="334613"/>
            <a:chOff x="2649900" y="674200"/>
            <a:chExt cx="694875" cy="446150"/>
          </a:xfrm>
        </p:grpSpPr>
        <p:sp>
          <p:nvSpPr>
            <p:cNvPr id="2011" name="Google Shape;2011;p42"/>
            <p:cNvSpPr/>
            <p:nvPr/>
          </p:nvSpPr>
          <p:spPr>
            <a:xfrm>
              <a:off x="2649900" y="817700"/>
              <a:ext cx="96500" cy="133475"/>
            </a:xfrm>
            <a:custGeom>
              <a:avLst/>
              <a:gdLst/>
              <a:ahLst/>
              <a:cxnLst/>
              <a:rect l="l" t="t" r="r" b="b"/>
              <a:pathLst>
                <a:path w="3860" h="5339" extrusionOk="0">
                  <a:moveTo>
                    <a:pt x="3233" y="0"/>
                  </a:moveTo>
                  <a:cubicBezTo>
                    <a:pt x="2832" y="827"/>
                    <a:pt x="2406" y="1454"/>
                    <a:pt x="2106" y="2206"/>
                  </a:cubicBezTo>
                  <a:cubicBezTo>
                    <a:pt x="1354" y="1454"/>
                    <a:pt x="1153" y="426"/>
                    <a:pt x="0" y="326"/>
                  </a:cubicBezTo>
                  <a:lnTo>
                    <a:pt x="0" y="326"/>
                  </a:lnTo>
                  <a:cubicBezTo>
                    <a:pt x="326" y="1353"/>
                    <a:pt x="1053" y="2080"/>
                    <a:pt x="1579" y="2832"/>
                  </a:cubicBezTo>
                  <a:cubicBezTo>
                    <a:pt x="1479" y="3659"/>
                    <a:pt x="852" y="4386"/>
                    <a:pt x="1253" y="5338"/>
                  </a:cubicBezTo>
                  <a:cubicBezTo>
                    <a:pt x="1579" y="5213"/>
                    <a:pt x="1679" y="5213"/>
                    <a:pt x="1780" y="5013"/>
                  </a:cubicBezTo>
                  <a:cubicBezTo>
                    <a:pt x="1880" y="4486"/>
                    <a:pt x="2206" y="4186"/>
                    <a:pt x="2607" y="3860"/>
                  </a:cubicBezTo>
                  <a:cubicBezTo>
                    <a:pt x="2897" y="3928"/>
                    <a:pt x="3141" y="4101"/>
                    <a:pt x="3394" y="4101"/>
                  </a:cubicBezTo>
                  <a:cubicBezTo>
                    <a:pt x="3512" y="4101"/>
                    <a:pt x="3632" y="4064"/>
                    <a:pt x="3760" y="3960"/>
                  </a:cubicBezTo>
                  <a:cubicBezTo>
                    <a:pt x="3459" y="3659"/>
                    <a:pt x="3233" y="3333"/>
                    <a:pt x="2933" y="3133"/>
                  </a:cubicBezTo>
                  <a:cubicBezTo>
                    <a:pt x="3233" y="2406"/>
                    <a:pt x="3559" y="1679"/>
                    <a:pt x="3860" y="827"/>
                  </a:cubicBezTo>
                  <a:cubicBezTo>
                    <a:pt x="3659" y="627"/>
                    <a:pt x="3459" y="426"/>
                    <a:pt x="323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2" name="Google Shape;2012;p42"/>
            <p:cNvSpPr/>
            <p:nvPr/>
          </p:nvSpPr>
          <p:spPr>
            <a:xfrm>
              <a:off x="2796500" y="828350"/>
              <a:ext cx="88375" cy="119700"/>
            </a:xfrm>
            <a:custGeom>
              <a:avLst/>
              <a:gdLst/>
              <a:ahLst/>
              <a:cxnLst/>
              <a:rect l="l" t="t" r="r" b="b"/>
              <a:pathLst>
                <a:path w="3535" h="4788" extrusionOk="0">
                  <a:moveTo>
                    <a:pt x="2808" y="0"/>
                  </a:moveTo>
                  <a:cubicBezTo>
                    <a:pt x="2382" y="627"/>
                    <a:pt x="2081" y="1153"/>
                    <a:pt x="1655" y="1880"/>
                  </a:cubicBezTo>
                  <a:cubicBezTo>
                    <a:pt x="1254" y="1354"/>
                    <a:pt x="728" y="827"/>
                    <a:pt x="201" y="301"/>
                  </a:cubicBezTo>
                  <a:cubicBezTo>
                    <a:pt x="101" y="401"/>
                    <a:pt x="101" y="526"/>
                    <a:pt x="1" y="627"/>
                  </a:cubicBezTo>
                  <a:cubicBezTo>
                    <a:pt x="201" y="1028"/>
                    <a:pt x="302" y="1454"/>
                    <a:pt x="628" y="1654"/>
                  </a:cubicBezTo>
                  <a:cubicBezTo>
                    <a:pt x="1129" y="2281"/>
                    <a:pt x="1254" y="2807"/>
                    <a:pt x="928" y="3534"/>
                  </a:cubicBezTo>
                  <a:cubicBezTo>
                    <a:pt x="828" y="3960"/>
                    <a:pt x="728" y="4386"/>
                    <a:pt x="1029" y="4787"/>
                  </a:cubicBezTo>
                  <a:cubicBezTo>
                    <a:pt x="1655" y="4486"/>
                    <a:pt x="1755" y="3760"/>
                    <a:pt x="2382" y="3434"/>
                  </a:cubicBezTo>
                  <a:cubicBezTo>
                    <a:pt x="2607" y="3434"/>
                    <a:pt x="2808" y="3434"/>
                    <a:pt x="3134" y="3334"/>
                  </a:cubicBezTo>
                  <a:cubicBezTo>
                    <a:pt x="2908" y="3133"/>
                    <a:pt x="2708" y="3033"/>
                    <a:pt x="2607" y="2907"/>
                  </a:cubicBezTo>
                  <a:cubicBezTo>
                    <a:pt x="2607" y="2707"/>
                    <a:pt x="2708" y="2506"/>
                    <a:pt x="2708" y="2406"/>
                  </a:cubicBezTo>
                  <a:cubicBezTo>
                    <a:pt x="2908" y="2080"/>
                    <a:pt x="3008" y="1780"/>
                    <a:pt x="3234" y="1554"/>
                  </a:cubicBezTo>
                  <a:cubicBezTo>
                    <a:pt x="3535" y="827"/>
                    <a:pt x="3535" y="526"/>
                    <a:pt x="280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3" name="Google Shape;2013;p42"/>
            <p:cNvSpPr/>
            <p:nvPr/>
          </p:nvSpPr>
          <p:spPr>
            <a:xfrm>
              <a:off x="2953150" y="822700"/>
              <a:ext cx="80850" cy="117825"/>
            </a:xfrm>
            <a:custGeom>
              <a:avLst/>
              <a:gdLst/>
              <a:ahLst/>
              <a:cxnLst/>
              <a:rect l="l" t="t" r="r" b="b"/>
              <a:pathLst>
                <a:path w="3234" h="4713" extrusionOk="0">
                  <a:moveTo>
                    <a:pt x="2281" y="1"/>
                  </a:moveTo>
                  <a:cubicBezTo>
                    <a:pt x="2081" y="527"/>
                    <a:pt x="1880" y="1153"/>
                    <a:pt x="1655" y="1780"/>
                  </a:cubicBezTo>
                  <a:cubicBezTo>
                    <a:pt x="1354" y="1580"/>
                    <a:pt x="1028" y="1379"/>
                    <a:pt x="828" y="1153"/>
                  </a:cubicBezTo>
                  <a:cubicBezTo>
                    <a:pt x="627" y="953"/>
                    <a:pt x="301" y="853"/>
                    <a:pt x="101" y="627"/>
                  </a:cubicBezTo>
                  <a:lnTo>
                    <a:pt x="1" y="752"/>
                  </a:lnTo>
                  <a:cubicBezTo>
                    <a:pt x="1" y="1580"/>
                    <a:pt x="928" y="1880"/>
                    <a:pt x="1128" y="2632"/>
                  </a:cubicBezTo>
                  <a:cubicBezTo>
                    <a:pt x="727" y="4512"/>
                    <a:pt x="727" y="4512"/>
                    <a:pt x="1028" y="4712"/>
                  </a:cubicBezTo>
                  <a:cubicBezTo>
                    <a:pt x="1454" y="4286"/>
                    <a:pt x="1981" y="3760"/>
                    <a:pt x="2382" y="3359"/>
                  </a:cubicBezTo>
                  <a:lnTo>
                    <a:pt x="3234" y="3359"/>
                  </a:lnTo>
                  <a:cubicBezTo>
                    <a:pt x="3008" y="3133"/>
                    <a:pt x="2908" y="2933"/>
                    <a:pt x="2808" y="2632"/>
                  </a:cubicBezTo>
                  <a:cubicBezTo>
                    <a:pt x="3133" y="1580"/>
                    <a:pt x="3008" y="326"/>
                    <a:pt x="228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4" name="Google Shape;2014;p42"/>
            <p:cNvSpPr/>
            <p:nvPr/>
          </p:nvSpPr>
          <p:spPr>
            <a:xfrm>
              <a:off x="3106675" y="812675"/>
              <a:ext cx="88975" cy="122825"/>
            </a:xfrm>
            <a:custGeom>
              <a:avLst/>
              <a:gdLst/>
              <a:ahLst/>
              <a:cxnLst/>
              <a:rect l="l" t="t" r="r" b="b"/>
              <a:pathLst>
                <a:path w="3559" h="4913" extrusionOk="0">
                  <a:moveTo>
                    <a:pt x="3133" y="1"/>
                  </a:moveTo>
                  <a:lnTo>
                    <a:pt x="3133" y="1"/>
                  </a:lnTo>
                  <a:cubicBezTo>
                    <a:pt x="2732" y="627"/>
                    <a:pt x="2306" y="1153"/>
                    <a:pt x="2005" y="1554"/>
                  </a:cubicBezTo>
                  <a:cubicBezTo>
                    <a:pt x="1378" y="1454"/>
                    <a:pt x="752" y="1254"/>
                    <a:pt x="125" y="1028"/>
                  </a:cubicBezTo>
                  <a:lnTo>
                    <a:pt x="125" y="1028"/>
                  </a:lnTo>
                  <a:cubicBezTo>
                    <a:pt x="0" y="2081"/>
                    <a:pt x="952" y="2081"/>
                    <a:pt x="1378" y="2607"/>
                  </a:cubicBezTo>
                  <a:cubicBezTo>
                    <a:pt x="1479" y="3334"/>
                    <a:pt x="852" y="3961"/>
                    <a:pt x="1153" y="4913"/>
                  </a:cubicBezTo>
                  <a:cubicBezTo>
                    <a:pt x="1679" y="4161"/>
                    <a:pt x="2206" y="3534"/>
                    <a:pt x="2632" y="2908"/>
                  </a:cubicBezTo>
                  <a:cubicBezTo>
                    <a:pt x="2832" y="2808"/>
                    <a:pt x="3033" y="2707"/>
                    <a:pt x="3358" y="2607"/>
                  </a:cubicBezTo>
                  <a:cubicBezTo>
                    <a:pt x="3133" y="2407"/>
                    <a:pt x="3033" y="2281"/>
                    <a:pt x="2832" y="2081"/>
                  </a:cubicBezTo>
                  <a:cubicBezTo>
                    <a:pt x="3133" y="1454"/>
                    <a:pt x="3559" y="828"/>
                    <a:pt x="313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5" name="Google Shape;2015;p42"/>
            <p:cNvSpPr/>
            <p:nvPr/>
          </p:nvSpPr>
          <p:spPr>
            <a:xfrm>
              <a:off x="2754525" y="1003150"/>
              <a:ext cx="73350" cy="117200"/>
            </a:xfrm>
            <a:custGeom>
              <a:avLst/>
              <a:gdLst/>
              <a:ahLst/>
              <a:cxnLst/>
              <a:rect l="l" t="t" r="r" b="b"/>
              <a:pathLst>
                <a:path w="2934" h="4688" extrusionOk="0">
                  <a:moveTo>
                    <a:pt x="301" y="1"/>
                  </a:moveTo>
                  <a:lnTo>
                    <a:pt x="301" y="1"/>
                  </a:lnTo>
                  <a:cubicBezTo>
                    <a:pt x="1" y="928"/>
                    <a:pt x="627" y="1454"/>
                    <a:pt x="928" y="2081"/>
                  </a:cubicBezTo>
                  <a:cubicBezTo>
                    <a:pt x="728" y="2507"/>
                    <a:pt x="627" y="2933"/>
                    <a:pt x="427" y="3334"/>
                  </a:cubicBezTo>
                  <a:cubicBezTo>
                    <a:pt x="301" y="3860"/>
                    <a:pt x="301" y="4286"/>
                    <a:pt x="728" y="4687"/>
                  </a:cubicBezTo>
                  <a:cubicBezTo>
                    <a:pt x="1154" y="3961"/>
                    <a:pt x="1454" y="3134"/>
                    <a:pt x="2407" y="2933"/>
                  </a:cubicBezTo>
                  <a:cubicBezTo>
                    <a:pt x="2307" y="2707"/>
                    <a:pt x="2307" y="2607"/>
                    <a:pt x="2181" y="2407"/>
                  </a:cubicBezTo>
                  <a:cubicBezTo>
                    <a:pt x="2407" y="2081"/>
                    <a:pt x="2607" y="1680"/>
                    <a:pt x="2933" y="1254"/>
                  </a:cubicBezTo>
                  <a:cubicBezTo>
                    <a:pt x="2808" y="1053"/>
                    <a:pt x="2708" y="727"/>
                    <a:pt x="2607" y="427"/>
                  </a:cubicBezTo>
                  <a:cubicBezTo>
                    <a:pt x="2181" y="828"/>
                    <a:pt x="1880" y="1154"/>
                    <a:pt x="1555" y="1555"/>
                  </a:cubicBezTo>
                  <a:cubicBezTo>
                    <a:pt x="1154" y="1053"/>
                    <a:pt x="728" y="527"/>
                    <a:pt x="30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6" name="Google Shape;2016;p42"/>
            <p:cNvSpPr/>
            <p:nvPr/>
          </p:nvSpPr>
          <p:spPr>
            <a:xfrm>
              <a:off x="3044000" y="987500"/>
              <a:ext cx="86500" cy="114675"/>
            </a:xfrm>
            <a:custGeom>
              <a:avLst/>
              <a:gdLst/>
              <a:ahLst/>
              <a:cxnLst/>
              <a:rect l="l" t="t" r="r" b="b"/>
              <a:pathLst>
                <a:path w="3460" h="4587" extrusionOk="0">
                  <a:moveTo>
                    <a:pt x="3033" y="0"/>
                  </a:moveTo>
                  <a:cubicBezTo>
                    <a:pt x="2507" y="627"/>
                    <a:pt x="2106" y="1053"/>
                    <a:pt x="1680" y="1454"/>
                  </a:cubicBezTo>
                  <a:cubicBezTo>
                    <a:pt x="1379" y="1053"/>
                    <a:pt x="1053" y="727"/>
                    <a:pt x="753" y="426"/>
                  </a:cubicBezTo>
                  <a:cubicBezTo>
                    <a:pt x="627" y="426"/>
                    <a:pt x="627" y="526"/>
                    <a:pt x="527" y="526"/>
                  </a:cubicBezTo>
                  <a:cubicBezTo>
                    <a:pt x="527" y="1153"/>
                    <a:pt x="953" y="1554"/>
                    <a:pt x="1053" y="2181"/>
                  </a:cubicBezTo>
                  <a:cubicBezTo>
                    <a:pt x="753" y="2932"/>
                    <a:pt x="126" y="3659"/>
                    <a:pt x="1" y="4587"/>
                  </a:cubicBezTo>
                  <a:cubicBezTo>
                    <a:pt x="627" y="3860"/>
                    <a:pt x="1254" y="3033"/>
                    <a:pt x="2307" y="2707"/>
                  </a:cubicBezTo>
                  <a:cubicBezTo>
                    <a:pt x="2307" y="2607"/>
                    <a:pt x="2206" y="2506"/>
                    <a:pt x="2206" y="2406"/>
                  </a:cubicBezTo>
                  <a:cubicBezTo>
                    <a:pt x="2632" y="1980"/>
                    <a:pt x="3033" y="1554"/>
                    <a:pt x="3459" y="1153"/>
                  </a:cubicBezTo>
                  <a:cubicBezTo>
                    <a:pt x="3359" y="727"/>
                    <a:pt x="3134" y="426"/>
                    <a:pt x="303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7" name="Google Shape;2017;p42"/>
            <p:cNvSpPr/>
            <p:nvPr/>
          </p:nvSpPr>
          <p:spPr>
            <a:xfrm>
              <a:off x="2895500" y="681725"/>
              <a:ext cx="83375" cy="107175"/>
            </a:xfrm>
            <a:custGeom>
              <a:avLst/>
              <a:gdLst/>
              <a:ahLst/>
              <a:cxnLst/>
              <a:rect l="l" t="t" r="r" b="b"/>
              <a:pathLst>
                <a:path w="3335" h="4287" extrusionOk="0">
                  <a:moveTo>
                    <a:pt x="302" y="0"/>
                  </a:moveTo>
                  <a:lnTo>
                    <a:pt x="302" y="0"/>
                  </a:lnTo>
                  <a:cubicBezTo>
                    <a:pt x="1" y="1254"/>
                    <a:pt x="728" y="2005"/>
                    <a:pt x="1455" y="2732"/>
                  </a:cubicBezTo>
                  <a:cubicBezTo>
                    <a:pt x="1254" y="3259"/>
                    <a:pt x="1154" y="3760"/>
                    <a:pt x="1053" y="4286"/>
                  </a:cubicBezTo>
                  <a:lnTo>
                    <a:pt x="1254" y="4286"/>
                  </a:lnTo>
                  <a:cubicBezTo>
                    <a:pt x="1455" y="3985"/>
                    <a:pt x="1680" y="3660"/>
                    <a:pt x="1981" y="3259"/>
                  </a:cubicBezTo>
                  <a:cubicBezTo>
                    <a:pt x="2181" y="3259"/>
                    <a:pt x="2507" y="3133"/>
                    <a:pt x="2808" y="3133"/>
                  </a:cubicBezTo>
                  <a:cubicBezTo>
                    <a:pt x="2708" y="2833"/>
                    <a:pt x="2708" y="2632"/>
                    <a:pt x="2607" y="2306"/>
                  </a:cubicBezTo>
                  <a:cubicBezTo>
                    <a:pt x="3033" y="1680"/>
                    <a:pt x="3334" y="1053"/>
                    <a:pt x="2708" y="326"/>
                  </a:cubicBezTo>
                  <a:lnTo>
                    <a:pt x="2708" y="326"/>
                  </a:lnTo>
                  <a:cubicBezTo>
                    <a:pt x="2507" y="752"/>
                    <a:pt x="2307" y="1153"/>
                    <a:pt x="1981" y="1780"/>
                  </a:cubicBezTo>
                  <a:cubicBezTo>
                    <a:pt x="1455" y="1153"/>
                    <a:pt x="928" y="627"/>
                    <a:pt x="30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8" name="Google Shape;2018;p42"/>
            <p:cNvSpPr/>
            <p:nvPr/>
          </p:nvSpPr>
          <p:spPr>
            <a:xfrm>
              <a:off x="2741375" y="676700"/>
              <a:ext cx="62675" cy="104675"/>
            </a:xfrm>
            <a:custGeom>
              <a:avLst/>
              <a:gdLst/>
              <a:ahLst/>
              <a:cxnLst/>
              <a:rect l="l" t="t" r="r" b="b"/>
              <a:pathLst>
                <a:path w="2507" h="4187" extrusionOk="0">
                  <a:moveTo>
                    <a:pt x="2206" y="1"/>
                  </a:moveTo>
                  <a:cubicBezTo>
                    <a:pt x="1980" y="527"/>
                    <a:pt x="1680" y="953"/>
                    <a:pt x="1454" y="1354"/>
                  </a:cubicBezTo>
                  <a:cubicBezTo>
                    <a:pt x="1053" y="953"/>
                    <a:pt x="527" y="527"/>
                    <a:pt x="101" y="101"/>
                  </a:cubicBezTo>
                  <a:lnTo>
                    <a:pt x="101" y="101"/>
                  </a:lnTo>
                  <a:cubicBezTo>
                    <a:pt x="0" y="1054"/>
                    <a:pt x="727" y="1580"/>
                    <a:pt x="953" y="2206"/>
                  </a:cubicBezTo>
                  <a:cubicBezTo>
                    <a:pt x="827" y="2933"/>
                    <a:pt x="727" y="3560"/>
                    <a:pt x="627" y="4186"/>
                  </a:cubicBezTo>
                  <a:cubicBezTo>
                    <a:pt x="953" y="3861"/>
                    <a:pt x="1354" y="3560"/>
                    <a:pt x="1780" y="3234"/>
                  </a:cubicBezTo>
                  <a:lnTo>
                    <a:pt x="2206" y="3234"/>
                  </a:lnTo>
                  <a:cubicBezTo>
                    <a:pt x="2206" y="2708"/>
                    <a:pt x="2306" y="2407"/>
                    <a:pt x="2406" y="1981"/>
                  </a:cubicBezTo>
                  <a:cubicBezTo>
                    <a:pt x="2406" y="1580"/>
                    <a:pt x="2507" y="1254"/>
                    <a:pt x="2507" y="953"/>
                  </a:cubicBezTo>
                  <a:cubicBezTo>
                    <a:pt x="2507" y="628"/>
                    <a:pt x="2507" y="327"/>
                    <a:pt x="220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9" name="Google Shape;2019;p42"/>
            <p:cNvSpPr/>
            <p:nvPr/>
          </p:nvSpPr>
          <p:spPr>
            <a:xfrm>
              <a:off x="3047150" y="674200"/>
              <a:ext cx="90875" cy="109675"/>
            </a:xfrm>
            <a:custGeom>
              <a:avLst/>
              <a:gdLst/>
              <a:ahLst/>
              <a:cxnLst/>
              <a:rect l="l" t="t" r="r" b="b"/>
              <a:pathLst>
                <a:path w="3635" h="4387" extrusionOk="0">
                  <a:moveTo>
                    <a:pt x="3133" y="1"/>
                  </a:moveTo>
                  <a:cubicBezTo>
                    <a:pt x="2607" y="728"/>
                    <a:pt x="2181" y="1454"/>
                    <a:pt x="1754" y="2081"/>
                  </a:cubicBezTo>
                  <a:cubicBezTo>
                    <a:pt x="1128" y="1780"/>
                    <a:pt x="627" y="1454"/>
                    <a:pt x="0" y="1154"/>
                  </a:cubicBezTo>
                  <a:lnTo>
                    <a:pt x="0" y="1154"/>
                  </a:lnTo>
                  <a:cubicBezTo>
                    <a:pt x="0" y="2081"/>
                    <a:pt x="927" y="2407"/>
                    <a:pt x="1253" y="2933"/>
                  </a:cubicBezTo>
                  <a:cubicBezTo>
                    <a:pt x="1128" y="3434"/>
                    <a:pt x="1028" y="3860"/>
                    <a:pt x="927" y="4387"/>
                  </a:cubicBezTo>
                  <a:cubicBezTo>
                    <a:pt x="1253" y="4061"/>
                    <a:pt x="1554" y="3660"/>
                    <a:pt x="1754" y="3434"/>
                  </a:cubicBezTo>
                  <a:cubicBezTo>
                    <a:pt x="2181" y="3434"/>
                    <a:pt x="2381" y="3434"/>
                    <a:pt x="2707" y="3560"/>
                  </a:cubicBezTo>
                  <a:cubicBezTo>
                    <a:pt x="2506" y="3134"/>
                    <a:pt x="2281" y="2933"/>
                    <a:pt x="2181" y="2707"/>
                  </a:cubicBezTo>
                  <a:cubicBezTo>
                    <a:pt x="2506" y="2306"/>
                    <a:pt x="2907" y="1880"/>
                    <a:pt x="3233" y="1454"/>
                  </a:cubicBezTo>
                  <a:cubicBezTo>
                    <a:pt x="3634" y="928"/>
                    <a:pt x="3634" y="527"/>
                    <a:pt x="313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0" name="Google Shape;2020;p42"/>
            <p:cNvSpPr/>
            <p:nvPr/>
          </p:nvSpPr>
          <p:spPr>
            <a:xfrm>
              <a:off x="2900525" y="1018825"/>
              <a:ext cx="73325" cy="96500"/>
            </a:xfrm>
            <a:custGeom>
              <a:avLst/>
              <a:gdLst/>
              <a:ahLst/>
              <a:cxnLst/>
              <a:rect l="l" t="t" r="r" b="b"/>
              <a:pathLst>
                <a:path w="2933" h="3860" extrusionOk="0">
                  <a:moveTo>
                    <a:pt x="2507" y="0"/>
                  </a:moveTo>
                  <a:cubicBezTo>
                    <a:pt x="2106" y="426"/>
                    <a:pt x="1780" y="928"/>
                    <a:pt x="1354" y="1354"/>
                  </a:cubicBezTo>
                  <a:cubicBezTo>
                    <a:pt x="953" y="1053"/>
                    <a:pt x="527" y="627"/>
                    <a:pt x="101" y="201"/>
                  </a:cubicBezTo>
                  <a:lnTo>
                    <a:pt x="101" y="201"/>
                  </a:lnTo>
                  <a:cubicBezTo>
                    <a:pt x="0" y="1053"/>
                    <a:pt x="627" y="1554"/>
                    <a:pt x="1053" y="1980"/>
                  </a:cubicBezTo>
                  <a:cubicBezTo>
                    <a:pt x="1053" y="2607"/>
                    <a:pt x="727" y="3233"/>
                    <a:pt x="1053" y="3860"/>
                  </a:cubicBezTo>
                  <a:cubicBezTo>
                    <a:pt x="1354" y="3334"/>
                    <a:pt x="1680" y="2807"/>
                    <a:pt x="1980" y="2406"/>
                  </a:cubicBezTo>
                  <a:cubicBezTo>
                    <a:pt x="2406" y="2507"/>
                    <a:pt x="2607" y="2507"/>
                    <a:pt x="2933" y="2507"/>
                  </a:cubicBezTo>
                  <a:cubicBezTo>
                    <a:pt x="2832" y="2306"/>
                    <a:pt x="2732" y="2306"/>
                    <a:pt x="2607" y="2181"/>
                  </a:cubicBezTo>
                  <a:lnTo>
                    <a:pt x="2306" y="1880"/>
                  </a:lnTo>
                  <a:cubicBezTo>
                    <a:pt x="2406" y="1679"/>
                    <a:pt x="2507" y="1454"/>
                    <a:pt x="2607" y="1253"/>
                  </a:cubicBezTo>
                  <a:cubicBezTo>
                    <a:pt x="2933" y="727"/>
                    <a:pt x="2933" y="527"/>
                    <a:pt x="250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1" name="Google Shape;2021;p42"/>
            <p:cNvSpPr/>
            <p:nvPr/>
          </p:nvSpPr>
          <p:spPr>
            <a:xfrm>
              <a:off x="3070325" y="78385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2" name="Google Shape;2022;p42"/>
            <p:cNvSpPr/>
            <p:nvPr/>
          </p:nvSpPr>
          <p:spPr>
            <a:xfrm>
              <a:off x="3266450" y="1018825"/>
              <a:ext cx="43875" cy="42000"/>
            </a:xfrm>
            <a:custGeom>
              <a:avLst/>
              <a:gdLst/>
              <a:ahLst/>
              <a:cxnLst/>
              <a:rect l="l" t="t" r="r" b="b"/>
              <a:pathLst>
                <a:path w="1755" h="1680" extrusionOk="0">
                  <a:moveTo>
                    <a:pt x="1754" y="0"/>
                  </a:moveTo>
                  <a:cubicBezTo>
                    <a:pt x="1721" y="28"/>
                    <a:pt x="1689" y="57"/>
                    <a:pt x="1657" y="87"/>
                  </a:cubicBezTo>
                  <a:lnTo>
                    <a:pt x="1657" y="87"/>
                  </a:lnTo>
                  <a:cubicBezTo>
                    <a:pt x="1544" y="72"/>
                    <a:pt x="1431" y="65"/>
                    <a:pt x="1322" y="65"/>
                  </a:cubicBezTo>
                  <a:cubicBezTo>
                    <a:pt x="859" y="65"/>
                    <a:pt x="455" y="200"/>
                    <a:pt x="301" y="527"/>
                  </a:cubicBezTo>
                  <a:cubicBezTo>
                    <a:pt x="128" y="980"/>
                    <a:pt x="104" y="1266"/>
                    <a:pt x="37" y="1545"/>
                  </a:cubicBezTo>
                  <a:lnTo>
                    <a:pt x="37" y="1545"/>
                  </a:lnTo>
                  <a:cubicBezTo>
                    <a:pt x="793" y="1341"/>
                    <a:pt x="1103" y="604"/>
                    <a:pt x="1657" y="87"/>
                  </a:cubicBezTo>
                  <a:lnTo>
                    <a:pt x="1657" y="87"/>
                  </a:lnTo>
                  <a:cubicBezTo>
                    <a:pt x="1690" y="91"/>
                    <a:pt x="1722" y="95"/>
                    <a:pt x="1754" y="100"/>
                  </a:cubicBezTo>
                  <a:lnTo>
                    <a:pt x="1754" y="0"/>
                  </a:lnTo>
                  <a:close/>
                  <a:moveTo>
                    <a:pt x="37" y="1545"/>
                  </a:moveTo>
                  <a:lnTo>
                    <a:pt x="37" y="1545"/>
                  </a:lnTo>
                  <a:cubicBezTo>
                    <a:pt x="25" y="1548"/>
                    <a:pt x="12" y="1551"/>
                    <a:pt x="0" y="1554"/>
                  </a:cubicBezTo>
                  <a:lnTo>
                    <a:pt x="0" y="1679"/>
                  </a:lnTo>
                  <a:cubicBezTo>
                    <a:pt x="14" y="1634"/>
                    <a:pt x="26" y="1590"/>
                    <a:pt x="37" y="1545"/>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3" name="Google Shape;2023;p42"/>
            <p:cNvSpPr/>
            <p:nvPr/>
          </p:nvSpPr>
          <p:spPr>
            <a:xfrm>
              <a:off x="3231975" y="1052650"/>
              <a:ext cx="18825" cy="15700"/>
            </a:xfrm>
            <a:custGeom>
              <a:avLst/>
              <a:gdLst/>
              <a:ahLst/>
              <a:cxnLst/>
              <a:rect l="l" t="t" r="r" b="b"/>
              <a:pathLst>
                <a:path w="753" h="628" extrusionOk="0">
                  <a:moveTo>
                    <a:pt x="427" y="1"/>
                  </a:moveTo>
                  <a:cubicBezTo>
                    <a:pt x="326" y="201"/>
                    <a:pt x="126" y="427"/>
                    <a:pt x="1" y="627"/>
                  </a:cubicBezTo>
                  <a:cubicBezTo>
                    <a:pt x="226" y="527"/>
                    <a:pt x="427" y="326"/>
                    <a:pt x="752" y="201"/>
                  </a:cubicBezTo>
                  <a:cubicBezTo>
                    <a:pt x="627" y="101"/>
                    <a:pt x="527" y="101"/>
                    <a:pt x="42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4" name="Google Shape;2024;p42"/>
            <p:cNvSpPr/>
            <p:nvPr/>
          </p:nvSpPr>
          <p:spPr>
            <a:xfrm>
              <a:off x="3260800" y="1057675"/>
              <a:ext cx="5675" cy="8150"/>
            </a:xfrm>
            <a:custGeom>
              <a:avLst/>
              <a:gdLst/>
              <a:ahLst/>
              <a:cxnLst/>
              <a:rect l="l" t="t" r="r" b="b"/>
              <a:pathLst>
                <a:path w="227" h="326" extrusionOk="0">
                  <a:moveTo>
                    <a:pt x="226" y="0"/>
                  </a:moveTo>
                  <a:cubicBezTo>
                    <a:pt x="101" y="125"/>
                    <a:pt x="101" y="226"/>
                    <a:pt x="0" y="226"/>
                  </a:cubicBezTo>
                  <a:lnTo>
                    <a:pt x="0" y="326"/>
                  </a:lnTo>
                  <a:lnTo>
                    <a:pt x="226" y="125"/>
                  </a:lnTo>
                  <a:lnTo>
                    <a:pt x="22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5" name="Google Shape;2025;p42"/>
            <p:cNvSpPr/>
            <p:nvPr/>
          </p:nvSpPr>
          <p:spPr>
            <a:xfrm>
              <a:off x="3310300" y="1057675"/>
              <a:ext cx="34475" cy="31350"/>
            </a:xfrm>
            <a:custGeom>
              <a:avLst/>
              <a:gdLst/>
              <a:ahLst/>
              <a:cxnLst/>
              <a:rect l="l" t="t" r="r" b="b"/>
              <a:pathLst>
                <a:path w="1379" h="1254" extrusionOk="0">
                  <a:moveTo>
                    <a:pt x="1379" y="0"/>
                  </a:moveTo>
                  <a:cubicBezTo>
                    <a:pt x="953" y="326"/>
                    <a:pt x="527" y="627"/>
                    <a:pt x="0" y="953"/>
                  </a:cubicBezTo>
                  <a:cubicBezTo>
                    <a:pt x="226" y="1153"/>
                    <a:pt x="326" y="1153"/>
                    <a:pt x="426" y="1253"/>
                  </a:cubicBezTo>
                  <a:cubicBezTo>
                    <a:pt x="627" y="1053"/>
                    <a:pt x="953" y="852"/>
                    <a:pt x="1254" y="627"/>
                  </a:cubicBezTo>
                  <a:cubicBezTo>
                    <a:pt x="1254" y="627"/>
                    <a:pt x="1379" y="526"/>
                    <a:pt x="1379" y="426"/>
                  </a:cubicBezTo>
                  <a:lnTo>
                    <a:pt x="1379" y="0"/>
                  </a:lnTo>
                  <a:close/>
                </a:path>
              </a:pathLst>
            </a:custGeom>
            <a:solidFill>
              <a:schemeClr val="dk1"/>
            </a:solidFill>
            <a:ln>
              <a:noFill/>
            </a:ln>
          </p:spPr>
          <p:txBody>
            <a:bodyPr spcFirstLastPara="1" wrap="square" lIns="68569" tIns="68569" rIns="68569" bIns="68569" anchor="ctr" anchorCtr="0">
              <a:noAutofit/>
            </a:bodyPr>
            <a:lstStyle/>
            <a:p>
              <a:endParaRPr sz="1050"/>
            </a:p>
          </p:txBody>
        </p:sp>
      </p:grpSp>
      <p:grpSp>
        <p:nvGrpSpPr>
          <p:cNvPr id="2026" name="Google Shape;2026;p42"/>
          <p:cNvGrpSpPr/>
          <p:nvPr/>
        </p:nvGrpSpPr>
        <p:grpSpPr>
          <a:xfrm>
            <a:off x="687049" y="1204522"/>
            <a:ext cx="931595" cy="620030"/>
            <a:chOff x="1015083" y="2196153"/>
            <a:chExt cx="1242127" cy="826706"/>
          </a:xfrm>
        </p:grpSpPr>
        <p:sp>
          <p:nvSpPr>
            <p:cNvPr id="2027" name="Google Shape;2027;p42"/>
            <p:cNvSpPr/>
            <p:nvPr/>
          </p:nvSpPr>
          <p:spPr>
            <a:xfrm>
              <a:off x="1019186" y="2358573"/>
              <a:ext cx="13416" cy="1756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28" name="Google Shape;2028;p42"/>
            <p:cNvSpPr/>
            <p:nvPr/>
          </p:nvSpPr>
          <p:spPr>
            <a:xfrm>
              <a:off x="1284455" y="2196153"/>
              <a:ext cx="5210" cy="41"/>
            </a:xfrm>
            <a:custGeom>
              <a:avLst/>
              <a:gdLst/>
              <a:ahLst/>
              <a:cxnLst/>
              <a:rect l="l" t="t" r="r" b="b"/>
              <a:pathLst>
                <a:path w="127" h="1" extrusionOk="0">
                  <a:moveTo>
                    <a:pt x="126" y="0"/>
                  </a:move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29" name="Google Shape;2029;p42"/>
            <p:cNvSpPr/>
            <p:nvPr/>
          </p:nvSpPr>
          <p:spPr>
            <a:xfrm>
              <a:off x="1169297" y="2251661"/>
              <a:ext cx="4185" cy="41"/>
            </a:xfrm>
            <a:custGeom>
              <a:avLst/>
              <a:gdLst/>
              <a:ahLst/>
              <a:cxnLst/>
              <a:rect l="l" t="t" r="r" b="b"/>
              <a:pathLst>
                <a:path w="102" h="1" extrusionOk="0">
                  <a:moveTo>
                    <a:pt x="101" y="0"/>
                  </a:move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0" name="Google Shape;2030;p42"/>
            <p:cNvSpPr/>
            <p:nvPr/>
          </p:nvSpPr>
          <p:spPr>
            <a:xfrm>
              <a:off x="1289624" y="2196153"/>
              <a:ext cx="41" cy="41"/>
            </a:xfrm>
            <a:custGeom>
              <a:avLst/>
              <a:gdLst/>
              <a:ahLst/>
              <a:cxnLst/>
              <a:rect l="l" t="t" r="r" b="b"/>
              <a:pathLst>
                <a:path w="1" h="1" extrusionOk="0">
                  <a:moveTo>
                    <a:pt x="0" y="0"/>
                  </a:move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1" name="Google Shape;2031;p42"/>
            <p:cNvSpPr/>
            <p:nvPr/>
          </p:nvSpPr>
          <p:spPr>
            <a:xfrm>
              <a:off x="1233050" y="2213630"/>
              <a:ext cx="41" cy="4144"/>
            </a:xfrm>
            <a:custGeom>
              <a:avLst/>
              <a:gdLst/>
              <a:ahLst/>
              <a:cxnLst/>
              <a:rect l="l" t="t" r="r" b="b"/>
              <a:pathLst>
                <a:path w="1" h="101" extrusionOk="0">
                  <a:moveTo>
                    <a:pt x="1" y="100"/>
                  </a:moveTo>
                  <a:lnTo>
                    <a:pt x="1" y="0"/>
                  </a:lnTo>
                  <a:lnTo>
                    <a:pt x="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2" name="Google Shape;2032;p42"/>
            <p:cNvSpPr/>
            <p:nvPr/>
          </p:nvSpPr>
          <p:spPr>
            <a:xfrm>
              <a:off x="1135369" y="2265035"/>
              <a:ext cx="4185" cy="4144"/>
            </a:xfrm>
            <a:custGeom>
              <a:avLst/>
              <a:gdLst/>
              <a:ahLst/>
              <a:cxnLst/>
              <a:rect l="l" t="t" r="r" b="b"/>
              <a:pathLst>
                <a:path w="102" h="101" extrusionOk="0">
                  <a:moveTo>
                    <a:pt x="1" y="0"/>
                  </a:moveTo>
                  <a:lnTo>
                    <a:pt x="101" y="100"/>
                  </a:lnTo>
                  <a:lnTo>
                    <a:pt x="10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3" name="Google Shape;2033;p42"/>
            <p:cNvSpPr/>
            <p:nvPr/>
          </p:nvSpPr>
          <p:spPr>
            <a:xfrm>
              <a:off x="1121995" y="2265035"/>
              <a:ext cx="17560" cy="12349"/>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4" name="Google Shape;2034;p42"/>
            <p:cNvSpPr/>
            <p:nvPr/>
          </p:nvSpPr>
          <p:spPr>
            <a:xfrm>
              <a:off x="1121995" y="2273240"/>
              <a:ext cx="4185" cy="4144"/>
            </a:xfrm>
            <a:custGeom>
              <a:avLst/>
              <a:gdLst/>
              <a:ahLst/>
              <a:cxnLst/>
              <a:rect l="l" t="t" r="r" b="b"/>
              <a:pathLst>
                <a:path w="102" h="101" extrusionOk="0">
                  <a:moveTo>
                    <a:pt x="1" y="1"/>
                  </a:moveTo>
                  <a:lnTo>
                    <a:pt x="1" y="101"/>
                  </a:lnTo>
                  <a:lnTo>
                    <a:pt x="101" y="101"/>
                  </a:lnTo>
                  <a:lnTo>
                    <a:pt x="1" y="1"/>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5" name="Google Shape;2035;p42"/>
            <p:cNvSpPr/>
            <p:nvPr/>
          </p:nvSpPr>
          <p:spPr>
            <a:xfrm>
              <a:off x="1015083" y="2376091"/>
              <a:ext cx="4144" cy="4144"/>
            </a:xfrm>
            <a:custGeom>
              <a:avLst/>
              <a:gdLst/>
              <a:ahLst/>
              <a:cxnLst/>
              <a:rect l="l" t="t" r="r" b="b"/>
              <a:pathLst>
                <a:path w="101" h="101" extrusionOk="0">
                  <a:moveTo>
                    <a:pt x="101" y="0"/>
                  </a:moveTo>
                  <a:cubicBezTo>
                    <a:pt x="0" y="0"/>
                    <a:pt x="0" y="0"/>
                    <a:pt x="0" y="100"/>
                  </a:cubicBezTo>
                  <a:lnTo>
                    <a:pt x="101" y="0"/>
                  </a:ln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6" name="Google Shape;2036;p42"/>
            <p:cNvSpPr/>
            <p:nvPr/>
          </p:nvSpPr>
          <p:spPr>
            <a:xfrm>
              <a:off x="2120386" y="2315783"/>
              <a:ext cx="102897" cy="10761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7" name="Google Shape;2037;p42"/>
            <p:cNvSpPr/>
            <p:nvPr/>
          </p:nvSpPr>
          <p:spPr>
            <a:xfrm>
              <a:off x="1558996" y="2376091"/>
              <a:ext cx="90548" cy="120334"/>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8" name="Google Shape;2038;p42"/>
            <p:cNvSpPr/>
            <p:nvPr/>
          </p:nvSpPr>
          <p:spPr>
            <a:xfrm>
              <a:off x="1738933" y="2370347"/>
              <a:ext cx="94650" cy="104497"/>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39" name="Google Shape;2039;p42"/>
            <p:cNvSpPr/>
            <p:nvPr/>
          </p:nvSpPr>
          <p:spPr>
            <a:xfrm>
              <a:off x="1764656" y="2749299"/>
              <a:ext cx="94609" cy="97728"/>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0" name="Google Shape;2040;p42"/>
            <p:cNvSpPr/>
            <p:nvPr/>
          </p:nvSpPr>
          <p:spPr>
            <a:xfrm>
              <a:off x="1966172" y="2692766"/>
              <a:ext cx="89481" cy="102856"/>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1" name="Google Shape;2041;p42"/>
            <p:cNvSpPr/>
            <p:nvPr/>
          </p:nvSpPr>
          <p:spPr>
            <a:xfrm>
              <a:off x="2039156" y="2502736"/>
              <a:ext cx="81275" cy="96497"/>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2" name="Google Shape;2042;p42"/>
            <p:cNvSpPr/>
            <p:nvPr/>
          </p:nvSpPr>
          <p:spPr>
            <a:xfrm>
              <a:off x="1610401" y="2788847"/>
              <a:ext cx="81275" cy="91327"/>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3" name="Google Shape;2043;p42"/>
            <p:cNvSpPr/>
            <p:nvPr/>
          </p:nvSpPr>
          <p:spPr>
            <a:xfrm>
              <a:off x="1687528" y="2576582"/>
              <a:ext cx="77173" cy="95676"/>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4" name="Google Shape;2044;p42"/>
            <p:cNvSpPr/>
            <p:nvPr/>
          </p:nvSpPr>
          <p:spPr>
            <a:xfrm>
              <a:off x="2081330" y="2852149"/>
              <a:ext cx="94650" cy="79922"/>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5" name="Google Shape;2045;p42"/>
            <p:cNvSpPr/>
            <p:nvPr/>
          </p:nvSpPr>
          <p:spPr>
            <a:xfrm>
              <a:off x="2171832" y="2637217"/>
              <a:ext cx="85378" cy="94650"/>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6" name="Google Shape;2046;p42"/>
            <p:cNvSpPr/>
            <p:nvPr/>
          </p:nvSpPr>
          <p:spPr>
            <a:xfrm>
              <a:off x="1871568" y="2200256"/>
              <a:ext cx="73070" cy="94650"/>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7" name="Google Shape;2047;p42"/>
            <p:cNvSpPr/>
            <p:nvPr/>
          </p:nvSpPr>
          <p:spPr>
            <a:xfrm>
              <a:off x="1859219" y="2535721"/>
              <a:ext cx="81275" cy="8923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8" name="Google Shape;2048;p42"/>
            <p:cNvSpPr/>
            <p:nvPr/>
          </p:nvSpPr>
          <p:spPr>
            <a:xfrm>
              <a:off x="1940449" y="2354470"/>
              <a:ext cx="89522" cy="94650"/>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49" name="Google Shape;2049;p42"/>
            <p:cNvSpPr/>
            <p:nvPr/>
          </p:nvSpPr>
          <p:spPr>
            <a:xfrm>
              <a:off x="1901393" y="2915862"/>
              <a:ext cx="86404" cy="77173"/>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50" name="Google Shape;2050;p42"/>
            <p:cNvSpPr/>
            <p:nvPr/>
          </p:nvSpPr>
          <p:spPr>
            <a:xfrm>
              <a:off x="1653600" y="2258225"/>
              <a:ext cx="77173" cy="70608"/>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51" name="Google Shape;2051;p42"/>
            <p:cNvSpPr/>
            <p:nvPr/>
          </p:nvSpPr>
          <p:spPr>
            <a:xfrm>
              <a:off x="2035053" y="2200256"/>
              <a:ext cx="72044" cy="8127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sp>
          <p:nvSpPr>
            <p:cNvPr id="2052" name="Google Shape;2052;p42"/>
            <p:cNvSpPr/>
            <p:nvPr/>
          </p:nvSpPr>
          <p:spPr>
            <a:xfrm>
              <a:off x="1760512" y="2952251"/>
              <a:ext cx="68967" cy="70608"/>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rgbClr val="000000"/>
            </a:solidFill>
            <a:ln>
              <a:noFill/>
            </a:ln>
          </p:spPr>
          <p:txBody>
            <a:bodyPr spcFirstLastPara="1" wrap="square" lIns="68569" tIns="68569" rIns="68569" bIns="68569" anchor="ctr" anchorCtr="0">
              <a:noAutofit/>
            </a:bodyPr>
            <a:lstStyle/>
            <a:p>
              <a:endParaRPr sz="1050"/>
            </a:p>
          </p:txBody>
        </p:sp>
      </p:grpSp>
      <p:sp>
        <p:nvSpPr>
          <p:cNvPr id="2054" name="Google Shape;2054;p42"/>
          <p:cNvSpPr txBox="1">
            <a:spLocks noGrp="1"/>
          </p:cNvSpPr>
          <p:nvPr>
            <p:ph type="ctrTitle"/>
          </p:nvPr>
        </p:nvSpPr>
        <p:spPr>
          <a:xfrm>
            <a:off x="3142664" y="2046402"/>
            <a:ext cx="3277125" cy="1185505"/>
          </a:xfrm>
          <a:prstGeom prst="rect">
            <a:avLst/>
          </a:prstGeom>
        </p:spPr>
        <p:txBody>
          <a:bodyPr spcFirstLastPara="1" wrap="square" lIns="68569" tIns="68569" rIns="68569" bIns="68569" anchor="b" anchorCtr="0">
            <a:noAutofit/>
          </a:bodyPr>
          <a:lstStyle/>
          <a:p>
            <a:r>
              <a:rPr lang="es" dirty="0">
                <a:solidFill>
                  <a:schemeClr val="dk1"/>
                </a:solidFill>
              </a:rPr>
              <a:t>THANKS</a:t>
            </a:r>
            <a:br>
              <a:rPr lang="es" dirty="0">
                <a:solidFill>
                  <a:schemeClr val="dk1"/>
                </a:solidFill>
              </a:rPr>
            </a:br>
            <a:endParaRPr dirty="0">
              <a:solidFill>
                <a:schemeClr val="dk1"/>
              </a:solidFill>
            </a:endParaRPr>
          </a:p>
        </p:txBody>
      </p:sp>
      <p:sp>
        <p:nvSpPr>
          <p:cNvPr id="2060" name="Google Shape;2060;p42"/>
          <p:cNvSpPr txBox="1">
            <a:spLocks noGrp="1"/>
          </p:cNvSpPr>
          <p:nvPr>
            <p:ph type="subTitle" idx="2"/>
          </p:nvPr>
        </p:nvSpPr>
        <p:spPr>
          <a:xfrm>
            <a:off x="4061350" y="2842626"/>
            <a:ext cx="2454831" cy="473850"/>
          </a:xfrm>
          <a:prstGeom prst="rect">
            <a:avLst/>
          </a:prstGeom>
        </p:spPr>
        <p:txBody>
          <a:bodyPr spcFirstLastPara="1" wrap="square" lIns="68569" tIns="68569" rIns="68569" bIns="68569" anchor="t" anchorCtr="0">
            <a:noAutofit/>
          </a:bodyPr>
          <a:lstStyle/>
          <a:p>
            <a:pPr marL="0" indent="0" algn="l">
              <a:lnSpc>
                <a:spcPct val="100000"/>
              </a:lnSpc>
              <a:spcAft>
                <a:spcPts val="1200"/>
              </a:spcAft>
              <a:buClr>
                <a:schemeClr val="dk1"/>
              </a:buClr>
              <a:buSzPts val="1100"/>
            </a:pPr>
            <a:r>
              <a:rPr lang="es" dirty="0">
                <a:solidFill>
                  <a:schemeClr val="dk1"/>
                </a:solidFill>
                <a:latin typeface="微軟正黑體" panose="020B0604030504040204" pitchFamily="34" charset="-120"/>
                <a:ea typeface="微軟正黑體" panose="020B0604030504040204" pitchFamily="34" charset="-120"/>
              </a:rPr>
              <a:t>請大家多多提問指教</a:t>
            </a:r>
            <a:endParaRPr dirty="0">
              <a:solidFill>
                <a:schemeClr val="dk1"/>
              </a:solidFill>
              <a:latin typeface="微軟正黑體" panose="020B0604030504040204" pitchFamily="34" charset="-120"/>
              <a:ea typeface="微軟正黑體" panose="020B0604030504040204" pitchFamily="34" charset="-120"/>
            </a:endParaRPr>
          </a:p>
        </p:txBody>
      </p:sp>
      <p:sp>
        <p:nvSpPr>
          <p:cNvPr id="87" name="Google Shape;2060;p42">
            <a:extLst>
              <a:ext uri="{FF2B5EF4-FFF2-40B4-BE49-F238E27FC236}">
                <a16:creationId xmlns:a16="http://schemas.microsoft.com/office/drawing/2014/main" id="{B4A532FF-2ECE-4F45-8B6A-0A3B3DC33385}"/>
              </a:ext>
            </a:extLst>
          </p:cNvPr>
          <p:cNvSpPr txBox="1">
            <a:spLocks/>
          </p:cNvSpPr>
          <p:nvPr/>
        </p:nvSpPr>
        <p:spPr>
          <a:xfrm>
            <a:off x="899767" y="3414739"/>
            <a:ext cx="4644298" cy="1698863"/>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rgbClr val="434343"/>
              </a:buClr>
              <a:buSzPts val="1200"/>
              <a:buFont typeface="Josefin Slab"/>
              <a:buNone/>
              <a:defRPr sz="1600" b="0" i="0" u="none" strike="noStrike" cap="none">
                <a:solidFill>
                  <a:srgbClr val="434343"/>
                </a:solidFill>
                <a:latin typeface="微軟正黑體" panose="020B0604030504040204" pitchFamily="34" charset="-120"/>
                <a:ea typeface="微軟正黑體" panose="020B0604030504040204" pitchFamily="34" charset="-120"/>
                <a:cs typeface="Josefin Slab"/>
                <a:sym typeface="Josefin Slab"/>
              </a:defRPr>
            </a:lvl1pPr>
            <a:lvl2pPr marL="914400" marR="0" lvl="1"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2pPr>
            <a:lvl3pPr marL="1371600" marR="0" lvl="2"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3pPr>
            <a:lvl4pPr marL="1828800" marR="0" lvl="3"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4pPr>
            <a:lvl5pPr marL="2286000" marR="0" lvl="4"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5pPr>
            <a:lvl6pPr marL="2743200" marR="0" lvl="5"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6pPr>
            <a:lvl7pPr marL="3200400" marR="0" lvl="6"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7pPr>
            <a:lvl8pPr marL="3657600" marR="0" lvl="7" indent="-304800" algn="ctr" rtl="0">
              <a:lnSpc>
                <a:spcPct val="115000"/>
              </a:lnSpc>
              <a:spcBef>
                <a:spcPts val="1200"/>
              </a:spcBef>
              <a:spcAft>
                <a:spcPts val="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8pPr>
            <a:lvl9pPr marL="4114800" marR="0" lvl="8" indent="-304800" algn="ctr" rtl="0">
              <a:lnSpc>
                <a:spcPct val="115000"/>
              </a:lnSpc>
              <a:spcBef>
                <a:spcPts val="1200"/>
              </a:spcBef>
              <a:spcAft>
                <a:spcPts val="1200"/>
              </a:spcAft>
              <a:buClr>
                <a:srgbClr val="434343"/>
              </a:buClr>
              <a:buSzPts val="1200"/>
              <a:buFont typeface="Josefin Slab"/>
              <a:buNone/>
              <a:defRPr sz="1200" b="0" i="0" u="none" strike="noStrike" cap="none">
                <a:solidFill>
                  <a:srgbClr val="434343"/>
                </a:solidFill>
                <a:latin typeface="Josefin Slab"/>
                <a:ea typeface="Josefin Slab"/>
                <a:cs typeface="Josefin Slab"/>
                <a:sym typeface="Josefin Slab"/>
              </a:defRPr>
            </a:lvl9pPr>
          </a:lstStyle>
          <a:p>
            <a:pPr marL="0" indent="0" algn="l">
              <a:lnSpc>
                <a:spcPct val="100000"/>
              </a:lnSpc>
              <a:spcAft>
                <a:spcPts val="1200"/>
              </a:spcAft>
              <a:buClr>
                <a:schemeClr val="dk1"/>
              </a:buClr>
              <a:buSzPts val="1100"/>
            </a:pPr>
            <a:r>
              <a:rPr lang="zh-TW" altLang="en-US" sz="1200" dirty="0">
                <a:solidFill>
                  <a:schemeClr val="dk1"/>
                </a:solidFill>
              </a:rPr>
              <a:t>特別感謝 </a:t>
            </a:r>
            <a:endParaRPr lang="en-US" altLang="zh-TW" sz="1200" dirty="0">
              <a:solidFill>
                <a:schemeClr val="dk1"/>
              </a:solidFill>
            </a:endParaRPr>
          </a:p>
          <a:p>
            <a:pPr marL="0" indent="0" algn="l">
              <a:lnSpc>
                <a:spcPct val="100000"/>
              </a:lnSpc>
              <a:spcAft>
                <a:spcPts val="1200"/>
              </a:spcAft>
              <a:buClr>
                <a:schemeClr val="dk1"/>
              </a:buClr>
              <a:buSzPts val="1100"/>
            </a:pPr>
            <a:r>
              <a:rPr lang="zh-TW" altLang="en-US" sz="1200" dirty="0">
                <a:solidFill>
                  <a:schemeClr val="dk1"/>
                </a:solidFill>
              </a:rPr>
              <a:t>勞動部</a:t>
            </a:r>
            <a:endParaRPr lang="en-US" altLang="zh-TW" sz="1200" dirty="0">
              <a:solidFill>
                <a:schemeClr val="dk1"/>
              </a:solidFill>
            </a:endParaRPr>
          </a:p>
          <a:p>
            <a:pPr marL="0" indent="0" algn="l">
              <a:lnSpc>
                <a:spcPct val="100000"/>
              </a:lnSpc>
              <a:spcAft>
                <a:spcPts val="1200"/>
              </a:spcAft>
              <a:buClr>
                <a:schemeClr val="dk1"/>
              </a:buClr>
              <a:buSzPts val="1100"/>
            </a:pPr>
            <a:r>
              <a:rPr lang="zh-TW" altLang="en-US" sz="1200" dirty="0">
                <a:solidFill>
                  <a:schemeClr val="dk1"/>
                </a:solidFill>
              </a:rPr>
              <a:t>緯育 </a:t>
            </a:r>
            <a:r>
              <a:rPr lang="en-US" altLang="zh-TW" sz="1200" dirty="0" err="1">
                <a:solidFill>
                  <a:schemeClr val="dk1"/>
                </a:solidFill>
              </a:rPr>
              <a:t>TibaMe</a:t>
            </a:r>
            <a:endParaRPr lang="en-US" altLang="zh-TW" sz="1200" dirty="0">
              <a:solidFill>
                <a:schemeClr val="dk1"/>
              </a:solidFill>
            </a:endParaRPr>
          </a:p>
          <a:p>
            <a:pPr marL="0" indent="0" algn="l">
              <a:lnSpc>
                <a:spcPct val="100000"/>
              </a:lnSpc>
              <a:spcAft>
                <a:spcPts val="1200"/>
              </a:spcAft>
              <a:buClr>
                <a:schemeClr val="dk1"/>
              </a:buClr>
              <a:buSzPts val="1100"/>
            </a:pPr>
            <a:r>
              <a:rPr lang="zh-TW" altLang="en-US" sz="1200" dirty="0">
                <a:solidFill>
                  <a:schemeClr val="dk1"/>
                </a:solidFill>
              </a:rPr>
              <a:t>指導老師 蘇柏原 李秉鴻 周志昂  周凡剛 郭惠民 陳宇春 李智揚</a:t>
            </a:r>
            <a:endParaRPr lang="en-US" altLang="zh-TW" sz="1200" dirty="0">
              <a:solidFill>
                <a:schemeClr val="dk1"/>
              </a:solidFill>
            </a:endParaRPr>
          </a:p>
        </p:txBody>
      </p:sp>
      <p:sp>
        <p:nvSpPr>
          <p:cNvPr id="2003" name="Google Shape;2003;p42"/>
          <p:cNvSpPr/>
          <p:nvPr/>
        </p:nvSpPr>
        <p:spPr>
          <a:xfrm>
            <a:off x="293686" y="921901"/>
            <a:ext cx="1237658" cy="1380157"/>
          </a:xfrm>
          <a:custGeom>
            <a:avLst/>
            <a:gdLst/>
            <a:ahLst/>
            <a:cxnLst/>
            <a:rect l="l" t="t" r="r" b="b"/>
            <a:pathLst>
              <a:path w="28297" h="31555" extrusionOk="0">
                <a:moveTo>
                  <a:pt x="21505" y="5439"/>
                </a:moveTo>
                <a:lnTo>
                  <a:pt x="21505" y="5439"/>
                </a:lnTo>
                <a:cubicBezTo>
                  <a:pt x="21931" y="5765"/>
                  <a:pt x="22332" y="6066"/>
                  <a:pt x="22658" y="6266"/>
                </a:cubicBezTo>
                <a:cubicBezTo>
                  <a:pt x="22858" y="6893"/>
                  <a:pt x="23184" y="7419"/>
                  <a:pt x="23384" y="7946"/>
                </a:cubicBezTo>
                <a:cubicBezTo>
                  <a:pt x="23384" y="7946"/>
                  <a:pt x="23284" y="8046"/>
                  <a:pt x="23184" y="8046"/>
                </a:cubicBezTo>
                <a:cubicBezTo>
                  <a:pt x="23284" y="8572"/>
                  <a:pt x="23485" y="8998"/>
                  <a:pt x="23585" y="9399"/>
                </a:cubicBezTo>
                <a:cubicBezTo>
                  <a:pt x="23585" y="9524"/>
                  <a:pt x="23485" y="9524"/>
                  <a:pt x="23485" y="9524"/>
                </a:cubicBezTo>
                <a:cubicBezTo>
                  <a:pt x="22332" y="8472"/>
                  <a:pt x="22231" y="6793"/>
                  <a:pt x="21505" y="5439"/>
                </a:cubicBezTo>
                <a:close/>
                <a:moveTo>
                  <a:pt x="15339" y="9825"/>
                </a:moveTo>
                <a:cubicBezTo>
                  <a:pt x="15339" y="9925"/>
                  <a:pt x="15339" y="9925"/>
                  <a:pt x="15439" y="10026"/>
                </a:cubicBezTo>
                <a:cubicBezTo>
                  <a:pt x="15239" y="10151"/>
                  <a:pt x="14938" y="10251"/>
                  <a:pt x="14713" y="10251"/>
                </a:cubicBezTo>
                <a:cubicBezTo>
                  <a:pt x="14938" y="10151"/>
                  <a:pt x="15139" y="9925"/>
                  <a:pt x="15339" y="9825"/>
                </a:cubicBezTo>
                <a:close/>
                <a:moveTo>
                  <a:pt x="26091" y="10978"/>
                </a:moveTo>
                <a:lnTo>
                  <a:pt x="26091" y="11078"/>
                </a:lnTo>
                <a:lnTo>
                  <a:pt x="25991" y="11078"/>
                </a:lnTo>
                <a:lnTo>
                  <a:pt x="26091" y="10978"/>
                </a:lnTo>
                <a:close/>
                <a:moveTo>
                  <a:pt x="26617" y="17670"/>
                </a:moveTo>
                <a:cubicBezTo>
                  <a:pt x="26617" y="17670"/>
                  <a:pt x="26718" y="17670"/>
                  <a:pt x="26718" y="17770"/>
                </a:cubicBezTo>
                <a:lnTo>
                  <a:pt x="26617" y="17770"/>
                </a:lnTo>
                <a:lnTo>
                  <a:pt x="26617" y="17670"/>
                </a:lnTo>
                <a:close/>
                <a:moveTo>
                  <a:pt x="13159" y="8271"/>
                </a:moveTo>
                <a:lnTo>
                  <a:pt x="13159" y="8271"/>
                </a:lnTo>
                <a:cubicBezTo>
                  <a:pt x="12933" y="8898"/>
                  <a:pt x="12632" y="9399"/>
                  <a:pt x="12432" y="9925"/>
                </a:cubicBezTo>
                <a:lnTo>
                  <a:pt x="12532" y="10026"/>
                </a:lnTo>
                <a:cubicBezTo>
                  <a:pt x="12632" y="9925"/>
                  <a:pt x="12733" y="9825"/>
                  <a:pt x="12833" y="9825"/>
                </a:cubicBezTo>
                <a:cubicBezTo>
                  <a:pt x="11053" y="12532"/>
                  <a:pt x="9074" y="15164"/>
                  <a:pt x="7921" y="18397"/>
                </a:cubicBezTo>
                <a:cubicBezTo>
                  <a:pt x="7419" y="17545"/>
                  <a:pt x="7294" y="16818"/>
                  <a:pt x="7520" y="15991"/>
                </a:cubicBezTo>
                <a:cubicBezTo>
                  <a:pt x="7820" y="14838"/>
                  <a:pt x="8146" y="13585"/>
                  <a:pt x="8873" y="12532"/>
                </a:cubicBezTo>
                <a:cubicBezTo>
                  <a:pt x="9700" y="11279"/>
                  <a:pt x="10226" y="9825"/>
                  <a:pt x="11680" y="8998"/>
                </a:cubicBezTo>
                <a:cubicBezTo>
                  <a:pt x="11805" y="8998"/>
                  <a:pt x="11906" y="9098"/>
                  <a:pt x="12006" y="9199"/>
                </a:cubicBezTo>
                <a:cubicBezTo>
                  <a:pt x="12432" y="8898"/>
                  <a:pt x="12733" y="8572"/>
                  <a:pt x="13159" y="8271"/>
                </a:cubicBezTo>
                <a:close/>
                <a:moveTo>
                  <a:pt x="11053" y="18697"/>
                </a:moveTo>
                <a:lnTo>
                  <a:pt x="11053" y="19023"/>
                </a:lnTo>
                <a:lnTo>
                  <a:pt x="10953" y="19023"/>
                </a:lnTo>
                <a:lnTo>
                  <a:pt x="10953" y="18697"/>
                </a:lnTo>
                <a:close/>
                <a:moveTo>
                  <a:pt x="12432" y="11705"/>
                </a:moveTo>
                <a:cubicBezTo>
                  <a:pt x="12632" y="11805"/>
                  <a:pt x="12833" y="11905"/>
                  <a:pt x="12933" y="11905"/>
                </a:cubicBezTo>
                <a:cubicBezTo>
                  <a:pt x="12106" y="13685"/>
                  <a:pt x="10652" y="15164"/>
                  <a:pt x="10327" y="17043"/>
                </a:cubicBezTo>
                <a:cubicBezTo>
                  <a:pt x="10652" y="16517"/>
                  <a:pt x="11053" y="15890"/>
                  <a:pt x="11379" y="15264"/>
                </a:cubicBezTo>
                <a:cubicBezTo>
                  <a:pt x="11379" y="15264"/>
                  <a:pt x="11480" y="15264"/>
                  <a:pt x="11580" y="15364"/>
                </a:cubicBezTo>
                <a:cubicBezTo>
                  <a:pt x="11179" y="16191"/>
                  <a:pt x="10753" y="16918"/>
                  <a:pt x="10327" y="17870"/>
                </a:cubicBezTo>
                <a:cubicBezTo>
                  <a:pt x="10327" y="17870"/>
                  <a:pt x="10427" y="17971"/>
                  <a:pt x="10652" y="18071"/>
                </a:cubicBezTo>
                <a:cubicBezTo>
                  <a:pt x="10427" y="18296"/>
                  <a:pt x="10226" y="18497"/>
                  <a:pt x="10026" y="18697"/>
                </a:cubicBezTo>
                <a:cubicBezTo>
                  <a:pt x="10026" y="18798"/>
                  <a:pt x="10126" y="18923"/>
                  <a:pt x="10226" y="19023"/>
                </a:cubicBezTo>
                <a:cubicBezTo>
                  <a:pt x="10126" y="19023"/>
                  <a:pt x="10126" y="19124"/>
                  <a:pt x="10026" y="19124"/>
                </a:cubicBezTo>
                <a:cubicBezTo>
                  <a:pt x="10026" y="18923"/>
                  <a:pt x="9926" y="18798"/>
                  <a:pt x="9926" y="18697"/>
                </a:cubicBezTo>
                <a:lnTo>
                  <a:pt x="10026" y="18697"/>
                </a:lnTo>
                <a:cubicBezTo>
                  <a:pt x="9399" y="17545"/>
                  <a:pt x="9700" y="16517"/>
                  <a:pt x="10226" y="15464"/>
                </a:cubicBezTo>
                <a:cubicBezTo>
                  <a:pt x="10953" y="14211"/>
                  <a:pt x="11680" y="12958"/>
                  <a:pt x="12432" y="11705"/>
                </a:cubicBezTo>
                <a:close/>
                <a:moveTo>
                  <a:pt x="10753" y="19424"/>
                </a:moveTo>
                <a:cubicBezTo>
                  <a:pt x="10652" y="19650"/>
                  <a:pt x="10652" y="19650"/>
                  <a:pt x="10552" y="19750"/>
                </a:cubicBezTo>
                <a:lnTo>
                  <a:pt x="10552" y="19650"/>
                </a:lnTo>
                <a:cubicBezTo>
                  <a:pt x="10552" y="19650"/>
                  <a:pt x="10552" y="19550"/>
                  <a:pt x="10753" y="19424"/>
                </a:cubicBezTo>
                <a:close/>
                <a:moveTo>
                  <a:pt x="18798" y="13685"/>
                </a:moveTo>
                <a:cubicBezTo>
                  <a:pt x="18998" y="14637"/>
                  <a:pt x="19199" y="15565"/>
                  <a:pt x="19099" y="16417"/>
                </a:cubicBezTo>
                <a:cubicBezTo>
                  <a:pt x="19099" y="16617"/>
                  <a:pt x="18898" y="16818"/>
                  <a:pt x="18898" y="16918"/>
                </a:cubicBezTo>
                <a:cubicBezTo>
                  <a:pt x="18698" y="17344"/>
                  <a:pt x="18472" y="17770"/>
                  <a:pt x="18171" y="18171"/>
                </a:cubicBezTo>
                <a:cubicBezTo>
                  <a:pt x="18171" y="17971"/>
                  <a:pt x="18171" y="17670"/>
                  <a:pt x="18071" y="17344"/>
                </a:cubicBezTo>
                <a:cubicBezTo>
                  <a:pt x="17846" y="17670"/>
                  <a:pt x="17745" y="17870"/>
                  <a:pt x="17645" y="17971"/>
                </a:cubicBezTo>
                <a:cubicBezTo>
                  <a:pt x="17545" y="17770"/>
                  <a:pt x="17445" y="17545"/>
                  <a:pt x="17319" y="17344"/>
                </a:cubicBezTo>
                <a:lnTo>
                  <a:pt x="17119" y="17344"/>
                </a:lnTo>
                <a:cubicBezTo>
                  <a:pt x="17119" y="17670"/>
                  <a:pt x="17018" y="17971"/>
                  <a:pt x="16918" y="18296"/>
                </a:cubicBezTo>
                <a:cubicBezTo>
                  <a:pt x="16918" y="18296"/>
                  <a:pt x="16818" y="18171"/>
                  <a:pt x="16693" y="18071"/>
                </a:cubicBezTo>
                <a:cubicBezTo>
                  <a:pt x="16292" y="18497"/>
                  <a:pt x="15866" y="18798"/>
                  <a:pt x="15439" y="19224"/>
                </a:cubicBezTo>
                <a:cubicBezTo>
                  <a:pt x="15565" y="19324"/>
                  <a:pt x="15665" y="19424"/>
                  <a:pt x="15765" y="19550"/>
                </a:cubicBezTo>
                <a:cubicBezTo>
                  <a:pt x="15665" y="19550"/>
                  <a:pt x="15565" y="19424"/>
                  <a:pt x="15439" y="19424"/>
                </a:cubicBezTo>
                <a:cubicBezTo>
                  <a:pt x="15339" y="19224"/>
                  <a:pt x="15339" y="18923"/>
                  <a:pt x="15239" y="18697"/>
                </a:cubicBezTo>
                <a:cubicBezTo>
                  <a:pt x="15038" y="19424"/>
                  <a:pt x="14186" y="19550"/>
                  <a:pt x="13685" y="20176"/>
                </a:cubicBezTo>
                <a:cubicBezTo>
                  <a:pt x="13560" y="19951"/>
                  <a:pt x="13460" y="19750"/>
                  <a:pt x="13259" y="19550"/>
                </a:cubicBezTo>
                <a:cubicBezTo>
                  <a:pt x="13059" y="19424"/>
                  <a:pt x="12833" y="19424"/>
                  <a:pt x="12432" y="19424"/>
                </a:cubicBezTo>
                <a:cubicBezTo>
                  <a:pt x="12632" y="19023"/>
                  <a:pt x="12733" y="18497"/>
                  <a:pt x="12933" y="18397"/>
                </a:cubicBezTo>
                <a:cubicBezTo>
                  <a:pt x="13560" y="18171"/>
                  <a:pt x="13685" y="17444"/>
                  <a:pt x="14186" y="17144"/>
                </a:cubicBezTo>
                <a:lnTo>
                  <a:pt x="14186" y="17770"/>
                </a:lnTo>
                <a:cubicBezTo>
                  <a:pt x="15665" y="16417"/>
                  <a:pt x="16693" y="14537"/>
                  <a:pt x="18798" y="13685"/>
                </a:cubicBezTo>
                <a:close/>
                <a:moveTo>
                  <a:pt x="17445" y="19850"/>
                </a:moveTo>
                <a:cubicBezTo>
                  <a:pt x="17445" y="19850"/>
                  <a:pt x="17445" y="19951"/>
                  <a:pt x="17545" y="19951"/>
                </a:cubicBezTo>
                <a:cubicBezTo>
                  <a:pt x="17545" y="20051"/>
                  <a:pt x="17445" y="20051"/>
                  <a:pt x="17445" y="20176"/>
                </a:cubicBezTo>
                <a:lnTo>
                  <a:pt x="17319" y="20176"/>
                </a:lnTo>
                <a:cubicBezTo>
                  <a:pt x="17319" y="20051"/>
                  <a:pt x="17319" y="19951"/>
                  <a:pt x="17445" y="19850"/>
                </a:cubicBezTo>
                <a:close/>
                <a:moveTo>
                  <a:pt x="10427" y="20051"/>
                </a:moveTo>
                <a:cubicBezTo>
                  <a:pt x="10327" y="20176"/>
                  <a:pt x="10327" y="20276"/>
                  <a:pt x="10226" y="20377"/>
                </a:cubicBezTo>
                <a:cubicBezTo>
                  <a:pt x="10226" y="20377"/>
                  <a:pt x="10126" y="20377"/>
                  <a:pt x="10026" y="20276"/>
                </a:cubicBezTo>
                <a:cubicBezTo>
                  <a:pt x="10026" y="20276"/>
                  <a:pt x="9926" y="20276"/>
                  <a:pt x="9800" y="20176"/>
                </a:cubicBezTo>
                <a:lnTo>
                  <a:pt x="9800" y="20051"/>
                </a:lnTo>
                <a:lnTo>
                  <a:pt x="10026" y="20276"/>
                </a:lnTo>
                <a:cubicBezTo>
                  <a:pt x="10126" y="20176"/>
                  <a:pt x="10226" y="20176"/>
                  <a:pt x="10327" y="20051"/>
                </a:cubicBezTo>
                <a:close/>
                <a:moveTo>
                  <a:pt x="9600" y="25063"/>
                </a:moveTo>
                <a:cubicBezTo>
                  <a:pt x="10026" y="25063"/>
                  <a:pt x="10427" y="25063"/>
                  <a:pt x="10753" y="25289"/>
                </a:cubicBezTo>
                <a:cubicBezTo>
                  <a:pt x="11302" y="25564"/>
                  <a:pt x="11844" y="25722"/>
                  <a:pt x="12401" y="25722"/>
                </a:cubicBezTo>
                <a:cubicBezTo>
                  <a:pt x="12911" y="25722"/>
                  <a:pt x="13434" y="25589"/>
                  <a:pt x="13986" y="25289"/>
                </a:cubicBezTo>
                <a:cubicBezTo>
                  <a:pt x="14059" y="25252"/>
                  <a:pt x="14123" y="25229"/>
                  <a:pt x="14178" y="25229"/>
                </a:cubicBezTo>
                <a:cubicBezTo>
                  <a:pt x="14275" y="25229"/>
                  <a:pt x="14348" y="25299"/>
                  <a:pt x="14412" y="25489"/>
                </a:cubicBezTo>
                <a:cubicBezTo>
                  <a:pt x="14186" y="25690"/>
                  <a:pt x="14086" y="26016"/>
                  <a:pt x="13785" y="26016"/>
                </a:cubicBezTo>
                <a:cubicBezTo>
                  <a:pt x="12933" y="26216"/>
                  <a:pt x="12106" y="26216"/>
                  <a:pt x="11379" y="26317"/>
                </a:cubicBezTo>
                <a:cubicBezTo>
                  <a:pt x="10652" y="25916"/>
                  <a:pt x="10126" y="25590"/>
                  <a:pt x="9600" y="25289"/>
                </a:cubicBezTo>
                <a:lnTo>
                  <a:pt x="9600" y="25063"/>
                </a:lnTo>
                <a:close/>
                <a:moveTo>
                  <a:pt x="15788" y="26192"/>
                </a:moveTo>
                <a:cubicBezTo>
                  <a:pt x="15862" y="26192"/>
                  <a:pt x="15923" y="26260"/>
                  <a:pt x="15966" y="26442"/>
                </a:cubicBezTo>
                <a:lnTo>
                  <a:pt x="15439" y="26442"/>
                </a:lnTo>
                <a:cubicBezTo>
                  <a:pt x="15569" y="26313"/>
                  <a:pt x="15689" y="26192"/>
                  <a:pt x="15788" y="26192"/>
                </a:cubicBezTo>
                <a:close/>
                <a:moveTo>
                  <a:pt x="11179" y="26642"/>
                </a:moveTo>
                <a:lnTo>
                  <a:pt x="11179" y="26743"/>
                </a:lnTo>
                <a:cubicBezTo>
                  <a:pt x="11116" y="26692"/>
                  <a:pt x="11060" y="26667"/>
                  <a:pt x="11019" y="26642"/>
                </a:cubicBezTo>
                <a:close/>
                <a:moveTo>
                  <a:pt x="20978" y="26705"/>
                </a:moveTo>
                <a:lnTo>
                  <a:pt x="20978" y="26843"/>
                </a:lnTo>
                <a:lnTo>
                  <a:pt x="20878" y="26843"/>
                </a:lnTo>
                <a:cubicBezTo>
                  <a:pt x="20928" y="26793"/>
                  <a:pt x="20953" y="26743"/>
                  <a:pt x="20978" y="26705"/>
                </a:cubicBezTo>
                <a:close/>
                <a:moveTo>
                  <a:pt x="20878" y="27169"/>
                </a:moveTo>
                <a:cubicBezTo>
                  <a:pt x="20878" y="27169"/>
                  <a:pt x="20978" y="27169"/>
                  <a:pt x="20978" y="27269"/>
                </a:cubicBezTo>
                <a:cubicBezTo>
                  <a:pt x="20913" y="27269"/>
                  <a:pt x="20847" y="27312"/>
                  <a:pt x="20782" y="27370"/>
                </a:cubicBezTo>
                <a:lnTo>
                  <a:pt x="20782" y="27370"/>
                </a:lnTo>
                <a:cubicBezTo>
                  <a:pt x="20789" y="27303"/>
                  <a:pt x="20811" y="27236"/>
                  <a:pt x="20878" y="27169"/>
                </a:cubicBezTo>
                <a:close/>
                <a:moveTo>
                  <a:pt x="15239" y="26642"/>
                </a:moveTo>
                <a:cubicBezTo>
                  <a:pt x="15339" y="26743"/>
                  <a:pt x="15565" y="26843"/>
                  <a:pt x="15665" y="26943"/>
                </a:cubicBezTo>
                <a:cubicBezTo>
                  <a:pt x="15242" y="27205"/>
                  <a:pt x="14819" y="27661"/>
                  <a:pt x="14240" y="27661"/>
                </a:cubicBezTo>
                <a:cubicBezTo>
                  <a:pt x="14099" y="27661"/>
                  <a:pt x="13948" y="27634"/>
                  <a:pt x="13785" y="27570"/>
                </a:cubicBezTo>
                <a:lnTo>
                  <a:pt x="14312" y="27068"/>
                </a:lnTo>
                <a:cubicBezTo>
                  <a:pt x="14237" y="27059"/>
                  <a:pt x="14164" y="27054"/>
                  <a:pt x="14093" y="27054"/>
                </a:cubicBezTo>
                <a:cubicBezTo>
                  <a:pt x="13462" y="27054"/>
                  <a:pt x="12966" y="27401"/>
                  <a:pt x="12393" y="27401"/>
                </a:cubicBezTo>
                <a:cubicBezTo>
                  <a:pt x="12207" y="27401"/>
                  <a:pt x="12014" y="27365"/>
                  <a:pt x="11805" y="27269"/>
                </a:cubicBezTo>
                <a:cubicBezTo>
                  <a:pt x="12307" y="27068"/>
                  <a:pt x="12632" y="26843"/>
                  <a:pt x="12933" y="26743"/>
                </a:cubicBezTo>
                <a:lnTo>
                  <a:pt x="12933" y="26642"/>
                </a:lnTo>
                <a:close/>
                <a:moveTo>
                  <a:pt x="20675" y="27527"/>
                </a:moveTo>
                <a:cubicBezTo>
                  <a:pt x="20660" y="27714"/>
                  <a:pt x="20566" y="27813"/>
                  <a:pt x="20452" y="27996"/>
                </a:cubicBezTo>
                <a:cubicBezTo>
                  <a:pt x="20452" y="27896"/>
                  <a:pt x="20352" y="27896"/>
                  <a:pt x="20352" y="27795"/>
                </a:cubicBezTo>
                <a:cubicBezTo>
                  <a:pt x="20434" y="27713"/>
                  <a:pt x="20532" y="27615"/>
                  <a:pt x="20675" y="27527"/>
                </a:cubicBezTo>
                <a:close/>
                <a:moveTo>
                  <a:pt x="19625" y="27896"/>
                </a:moveTo>
                <a:cubicBezTo>
                  <a:pt x="19725" y="27896"/>
                  <a:pt x="19825" y="27996"/>
                  <a:pt x="19951" y="27996"/>
                </a:cubicBezTo>
                <a:cubicBezTo>
                  <a:pt x="19625" y="28322"/>
                  <a:pt x="19424" y="28622"/>
                  <a:pt x="19199" y="28948"/>
                </a:cubicBezTo>
                <a:cubicBezTo>
                  <a:pt x="19324" y="28622"/>
                  <a:pt x="19525" y="28196"/>
                  <a:pt x="19625" y="27896"/>
                </a:cubicBezTo>
                <a:close/>
                <a:moveTo>
                  <a:pt x="18796" y="29050"/>
                </a:moveTo>
                <a:cubicBezTo>
                  <a:pt x="18696" y="29150"/>
                  <a:pt x="18572" y="29250"/>
                  <a:pt x="18472" y="29349"/>
                </a:cubicBezTo>
                <a:lnTo>
                  <a:pt x="18372" y="29449"/>
                </a:lnTo>
                <a:lnTo>
                  <a:pt x="18372" y="29349"/>
                </a:lnTo>
                <a:cubicBezTo>
                  <a:pt x="18571" y="29250"/>
                  <a:pt x="18696" y="29150"/>
                  <a:pt x="18796" y="29050"/>
                </a:cubicBezTo>
                <a:close/>
                <a:moveTo>
                  <a:pt x="17745" y="29675"/>
                </a:moveTo>
                <a:cubicBezTo>
                  <a:pt x="17745" y="29775"/>
                  <a:pt x="17846" y="29775"/>
                  <a:pt x="17846" y="29775"/>
                </a:cubicBezTo>
                <a:cubicBezTo>
                  <a:pt x="17746" y="29875"/>
                  <a:pt x="17646" y="29875"/>
                  <a:pt x="17645" y="29975"/>
                </a:cubicBezTo>
                <a:lnTo>
                  <a:pt x="17645" y="29975"/>
                </a:lnTo>
                <a:cubicBezTo>
                  <a:pt x="17646" y="29875"/>
                  <a:pt x="17745" y="29775"/>
                  <a:pt x="17745" y="29675"/>
                </a:cubicBezTo>
                <a:close/>
                <a:moveTo>
                  <a:pt x="10427" y="30139"/>
                </a:moveTo>
                <a:lnTo>
                  <a:pt x="10427" y="30201"/>
                </a:lnTo>
                <a:lnTo>
                  <a:pt x="10552" y="30201"/>
                </a:lnTo>
                <a:cubicBezTo>
                  <a:pt x="10510" y="30180"/>
                  <a:pt x="10469" y="30160"/>
                  <a:pt x="10427" y="30139"/>
                </a:cubicBezTo>
                <a:close/>
                <a:moveTo>
                  <a:pt x="14813" y="30076"/>
                </a:moveTo>
                <a:lnTo>
                  <a:pt x="14813" y="30201"/>
                </a:lnTo>
                <a:lnTo>
                  <a:pt x="14612" y="30201"/>
                </a:lnTo>
                <a:cubicBezTo>
                  <a:pt x="14612" y="30201"/>
                  <a:pt x="14512" y="30201"/>
                  <a:pt x="14512" y="30076"/>
                </a:cubicBezTo>
                <a:close/>
                <a:moveTo>
                  <a:pt x="15866" y="1"/>
                </a:moveTo>
                <a:cubicBezTo>
                  <a:pt x="15665" y="126"/>
                  <a:pt x="15565" y="126"/>
                  <a:pt x="15339" y="126"/>
                </a:cubicBezTo>
                <a:cubicBezTo>
                  <a:pt x="14713" y="427"/>
                  <a:pt x="13986" y="753"/>
                  <a:pt x="13359" y="1053"/>
                </a:cubicBezTo>
                <a:cubicBezTo>
                  <a:pt x="12432" y="1479"/>
                  <a:pt x="11279" y="1479"/>
                  <a:pt x="10552" y="2407"/>
                </a:cubicBezTo>
                <a:lnTo>
                  <a:pt x="9600" y="3359"/>
                </a:lnTo>
                <a:cubicBezTo>
                  <a:pt x="9600" y="3259"/>
                  <a:pt x="9600" y="3259"/>
                  <a:pt x="9500" y="3133"/>
                </a:cubicBezTo>
                <a:cubicBezTo>
                  <a:pt x="9316" y="3248"/>
                  <a:pt x="9112" y="3258"/>
                  <a:pt x="8849" y="3335"/>
                </a:cubicBezTo>
                <a:lnTo>
                  <a:pt x="8849" y="3335"/>
                </a:lnTo>
                <a:lnTo>
                  <a:pt x="8773" y="3259"/>
                </a:lnTo>
                <a:lnTo>
                  <a:pt x="8773" y="2632"/>
                </a:lnTo>
                <a:cubicBezTo>
                  <a:pt x="8447" y="2732"/>
                  <a:pt x="8246" y="2933"/>
                  <a:pt x="8046" y="3033"/>
                </a:cubicBezTo>
                <a:cubicBezTo>
                  <a:pt x="7921" y="3033"/>
                  <a:pt x="7921" y="2933"/>
                  <a:pt x="7921" y="2933"/>
                </a:cubicBezTo>
                <a:cubicBezTo>
                  <a:pt x="8123" y="2663"/>
                  <a:pt x="8305" y="2373"/>
                  <a:pt x="8486" y="2099"/>
                </a:cubicBezTo>
                <a:lnTo>
                  <a:pt x="8486" y="2099"/>
                </a:lnTo>
                <a:cubicBezTo>
                  <a:pt x="8506" y="2101"/>
                  <a:pt x="8526" y="2103"/>
                  <a:pt x="8547" y="2106"/>
                </a:cubicBezTo>
                <a:lnTo>
                  <a:pt x="8547" y="2006"/>
                </a:lnTo>
                <a:cubicBezTo>
                  <a:pt x="8527" y="2036"/>
                  <a:pt x="8506" y="2067"/>
                  <a:pt x="8486" y="2099"/>
                </a:cubicBezTo>
                <a:lnTo>
                  <a:pt x="8486" y="2099"/>
                </a:lnTo>
                <a:cubicBezTo>
                  <a:pt x="8445" y="2095"/>
                  <a:pt x="8405" y="2093"/>
                  <a:pt x="8366" y="2093"/>
                </a:cubicBezTo>
                <a:cubicBezTo>
                  <a:pt x="7752" y="2093"/>
                  <a:pt x="7391" y="2561"/>
                  <a:pt x="7094" y="3133"/>
                </a:cubicBezTo>
                <a:cubicBezTo>
                  <a:pt x="6266" y="3133"/>
                  <a:pt x="6166" y="3885"/>
                  <a:pt x="5740" y="4387"/>
                </a:cubicBezTo>
                <a:cubicBezTo>
                  <a:pt x="5827" y="4405"/>
                  <a:pt x="5906" y="4414"/>
                  <a:pt x="5980" y="4414"/>
                </a:cubicBezTo>
                <a:cubicBezTo>
                  <a:pt x="6798" y="4414"/>
                  <a:pt x="6861" y="3351"/>
                  <a:pt x="7620" y="3259"/>
                </a:cubicBezTo>
                <a:cubicBezTo>
                  <a:pt x="7720" y="3359"/>
                  <a:pt x="7820" y="3459"/>
                  <a:pt x="7921" y="3660"/>
                </a:cubicBezTo>
                <a:cubicBezTo>
                  <a:pt x="8046" y="3560"/>
                  <a:pt x="8246" y="3459"/>
                  <a:pt x="8347" y="3459"/>
                </a:cubicBezTo>
                <a:cubicBezTo>
                  <a:pt x="8447" y="3459"/>
                  <a:pt x="8447" y="3560"/>
                  <a:pt x="8447" y="3660"/>
                </a:cubicBezTo>
                <a:lnTo>
                  <a:pt x="8447" y="3885"/>
                </a:lnTo>
                <a:cubicBezTo>
                  <a:pt x="8146" y="4387"/>
                  <a:pt x="7820" y="4913"/>
                  <a:pt x="7419" y="5339"/>
                </a:cubicBezTo>
                <a:cubicBezTo>
                  <a:pt x="6166" y="6592"/>
                  <a:pt x="5214" y="8146"/>
                  <a:pt x="4161" y="9524"/>
                </a:cubicBezTo>
                <a:cubicBezTo>
                  <a:pt x="3760" y="10151"/>
                  <a:pt x="3434" y="10778"/>
                  <a:pt x="2908" y="11504"/>
                </a:cubicBezTo>
                <a:lnTo>
                  <a:pt x="2908" y="11078"/>
                </a:lnTo>
                <a:cubicBezTo>
                  <a:pt x="2708" y="11279"/>
                  <a:pt x="2507" y="11504"/>
                  <a:pt x="2407" y="11705"/>
                </a:cubicBezTo>
                <a:cubicBezTo>
                  <a:pt x="1981" y="12657"/>
                  <a:pt x="1655" y="13585"/>
                  <a:pt x="1254" y="14537"/>
                </a:cubicBezTo>
                <a:cubicBezTo>
                  <a:pt x="1154" y="14738"/>
                  <a:pt x="928" y="15038"/>
                  <a:pt x="828" y="15364"/>
                </a:cubicBezTo>
                <a:cubicBezTo>
                  <a:pt x="728" y="15264"/>
                  <a:pt x="728" y="15264"/>
                  <a:pt x="627" y="15264"/>
                </a:cubicBezTo>
                <a:cubicBezTo>
                  <a:pt x="828" y="14311"/>
                  <a:pt x="928" y="13484"/>
                  <a:pt x="1154" y="12657"/>
                </a:cubicBezTo>
                <a:lnTo>
                  <a:pt x="1154" y="12657"/>
                </a:lnTo>
                <a:lnTo>
                  <a:pt x="828" y="12958"/>
                </a:lnTo>
                <a:cubicBezTo>
                  <a:pt x="527" y="14537"/>
                  <a:pt x="1" y="15991"/>
                  <a:pt x="101" y="17670"/>
                </a:cubicBezTo>
                <a:cubicBezTo>
                  <a:pt x="302" y="19550"/>
                  <a:pt x="828" y="21204"/>
                  <a:pt x="1780" y="22783"/>
                </a:cubicBezTo>
                <a:cubicBezTo>
                  <a:pt x="1981" y="23184"/>
                  <a:pt x="2282" y="23510"/>
                  <a:pt x="2407" y="23936"/>
                </a:cubicBezTo>
                <a:cubicBezTo>
                  <a:pt x="3334" y="26317"/>
                  <a:pt x="5214" y="27695"/>
                  <a:pt x="7419" y="28723"/>
                </a:cubicBezTo>
                <a:cubicBezTo>
                  <a:pt x="8406" y="29228"/>
                  <a:pt x="9416" y="29641"/>
                  <a:pt x="10427" y="30139"/>
                </a:cubicBezTo>
                <a:lnTo>
                  <a:pt x="10427" y="30139"/>
                </a:lnTo>
                <a:lnTo>
                  <a:pt x="10427" y="29675"/>
                </a:lnTo>
                <a:cubicBezTo>
                  <a:pt x="11282" y="29838"/>
                  <a:pt x="12070" y="30282"/>
                  <a:pt x="12941" y="30282"/>
                </a:cubicBezTo>
                <a:cubicBezTo>
                  <a:pt x="13142" y="30282"/>
                  <a:pt x="13348" y="30258"/>
                  <a:pt x="13560" y="30201"/>
                </a:cubicBezTo>
                <a:lnTo>
                  <a:pt x="13560" y="30201"/>
                </a:lnTo>
                <a:cubicBezTo>
                  <a:pt x="13460" y="30302"/>
                  <a:pt x="13259" y="30502"/>
                  <a:pt x="13159" y="30703"/>
                </a:cubicBezTo>
                <a:cubicBezTo>
                  <a:pt x="13159" y="30828"/>
                  <a:pt x="13159" y="30828"/>
                  <a:pt x="13259" y="30928"/>
                </a:cubicBezTo>
                <a:cubicBezTo>
                  <a:pt x="14612" y="30402"/>
                  <a:pt x="15966" y="29976"/>
                  <a:pt x="17319" y="29449"/>
                </a:cubicBezTo>
                <a:lnTo>
                  <a:pt x="17319" y="29449"/>
                </a:lnTo>
                <a:cubicBezTo>
                  <a:pt x="17119" y="30602"/>
                  <a:pt x="15966" y="30502"/>
                  <a:pt x="15339" y="30928"/>
                </a:cubicBezTo>
                <a:cubicBezTo>
                  <a:pt x="15765" y="31129"/>
                  <a:pt x="16066" y="31229"/>
                  <a:pt x="16392" y="31329"/>
                </a:cubicBezTo>
                <a:cubicBezTo>
                  <a:pt x="16592" y="31454"/>
                  <a:pt x="16918" y="31454"/>
                  <a:pt x="17219" y="31555"/>
                </a:cubicBezTo>
                <a:cubicBezTo>
                  <a:pt x="17319" y="31454"/>
                  <a:pt x="17445" y="31229"/>
                  <a:pt x="17545" y="31028"/>
                </a:cubicBezTo>
                <a:cubicBezTo>
                  <a:pt x="17645" y="30828"/>
                  <a:pt x="17745" y="30502"/>
                  <a:pt x="17946" y="30502"/>
                </a:cubicBezTo>
                <a:cubicBezTo>
                  <a:pt x="18572" y="30201"/>
                  <a:pt x="18998" y="29675"/>
                  <a:pt x="19525" y="29149"/>
                </a:cubicBezTo>
                <a:cubicBezTo>
                  <a:pt x="20252" y="28522"/>
                  <a:pt x="21079" y="27996"/>
                  <a:pt x="21605" y="26943"/>
                </a:cubicBezTo>
                <a:cubicBezTo>
                  <a:pt x="22231" y="25590"/>
                  <a:pt x="23184" y="24236"/>
                  <a:pt x="23911" y="22883"/>
                </a:cubicBezTo>
                <a:cubicBezTo>
                  <a:pt x="24211" y="22256"/>
                  <a:pt x="24337" y="21630"/>
                  <a:pt x="24537" y="21003"/>
                </a:cubicBezTo>
                <a:cubicBezTo>
                  <a:pt x="24963" y="19424"/>
                  <a:pt x="25465" y="17870"/>
                  <a:pt x="25991" y="16291"/>
                </a:cubicBezTo>
                <a:lnTo>
                  <a:pt x="25891" y="16291"/>
                </a:lnTo>
                <a:cubicBezTo>
                  <a:pt x="25991" y="16091"/>
                  <a:pt x="26216" y="15991"/>
                  <a:pt x="26417" y="15790"/>
                </a:cubicBezTo>
                <a:lnTo>
                  <a:pt x="26216" y="15790"/>
                </a:lnTo>
                <a:cubicBezTo>
                  <a:pt x="26417" y="15364"/>
                  <a:pt x="26517" y="14938"/>
                  <a:pt x="26718" y="14537"/>
                </a:cubicBezTo>
                <a:cubicBezTo>
                  <a:pt x="26718" y="15364"/>
                  <a:pt x="26843" y="16291"/>
                  <a:pt x="26843" y="17244"/>
                </a:cubicBezTo>
                <a:cubicBezTo>
                  <a:pt x="26718" y="17144"/>
                  <a:pt x="26617" y="17144"/>
                  <a:pt x="26417" y="17043"/>
                </a:cubicBezTo>
                <a:cubicBezTo>
                  <a:pt x="26317" y="17971"/>
                  <a:pt x="26317" y="18798"/>
                  <a:pt x="26091" y="19750"/>
                </a:cubicBezTo>
                <a:cubicBezTo>
                  <a:pt x="25690" y="21103"/>
                  <a:pt x="25264" y="22457"/>
                  <a:pt x="24838" y="23936"/>
                </a:cubicBezTo>
                <a:cubicBezTo>
                  <a:pt x="24638" y="24562"/>
                  <a:pt x="24437" y="25289"/>
                  <a:pt x="24211" y="26016"/>
                </a:cubicBezTo>
                <a:cubicBezTo>
                  <a:pt x="24337" y="26016"/>
                  <a:pt x="24437" y="26016"/>
                  <a:pt x="24537" y="26116"/>
                </a:cubicBezTo>
                <a:cubicBezTo>
                  <a:pt x="24963" y="24763"/>
                  <a:pt x="25465" y="23510"/>
                  <a:pt x="25991" y="22156"/>
                </a:cubicBezTo>
                <a:cubicBezTo>
                  <a:pt x="26417" y="20677"/>
                  <a:pt x="26517" y="19224"/>
                  <a:pt x="27044" y="17870"/>
                </a:cubicBezTo>
                <a:lnTo>
                  <a:pt x="27144" y="17770"/>
                </a:lnTo>
                <a:cubicBezTo>
                  <a:pt x="27144" y="17971"/>
                  <a:pt x="27244" y="18296"/>
                  <a:pt x="27244" y="18497"/>
                </a:cubicBezTo>
                <a:cubicBezTo>
                  <a:pt x="27470" y="18171"/>
                  <a:pt x="27570" y="17870"/>
                  <a:pt x="27570" y="17545"/>
                </a:cubicBezTo>
                <a:cubicBezTo>
                  <a:pt x="27670" y="17144"/>
                  <a:pt x="27670" y="16617"/>
                  <a:pt x="27770" y="16091"/>
                </a:cubicBezTo>
                <a:cubicBezTo>
                  <a:pt x="28297" y="14938"/>
                  <a:pt x="27971" y="13910"/>
                  <a:pt x="27670" y="12758"/>
                </a:cubicBezTo>
                <a:cubicBezTo>
                  <a:pt x="27670" y="12657"/>
                  <a:pt x="27570" y="12532"/>
                  <a:pt x="27570" y="12432"/>
                </a:cubicBezTo>
                <a:cubicBezTo>
                  <a:pt x="27470" y="12432"/>
                  <a:pt x="27344" y="12332"/>
                  <a:pt x="27244" y="12231"/>
                </a:cubicBezTo>
                <a:lnTo>
                  <a:pt x="27244" y="14838"/>
                </a:lnTo>
                <a:cubicBezTo>
                  <a:pt x="26943" y="14211"/>
                  <a:pt x="26617" y="13484"/>
                  <a:pt x="26317" y="12858"/>
                </a:cubicBezTo>
                <a:cubicBezTo>
                  <a:pt x="26317" y="12858"/>
                  <a:pt x="26216" y="12958"/>
                  <a:pt x="26091" y="12958"/>
                </a:cubicBezTo>
                <a:cubicBezTo>
                  <a:pt x="26417" y="11279"/>
                  <a:pt x="26417" y="9625"/>
                  <a:pt x="25590" y="8046"/>
                </a:cubicBezTo>
                <a:cubicBezTo>
                  <a:pt x="25790" y="7946"/>
                  <a:pt x="25891" y="7946"/>
                  <a:pt x="25991" y="7745"/>
                </a:cubicBezTo>
                <a:cubicBezTo>
                  <a:pt x="25590" y="6793"/>
                  <a:pt x="25364" y="5640"/>
                  <a:pt x="24111" y="5138"/>
                </a:cubicBezTo>
                <a:lnTo>
                  <a:pt x="24111" y="5138"/>
                </a:lnTo>
                <a:cubicBezTo>
                  <a:pt x="24437" y="5640"/>
                  <a:pt x="24638" y="6166"/>
                  <a:pt x="24963" y="6793"/>
                </a:cubicBezTo>
                <a:cubicBezTo>
                  <a:pt x="24638" y="6592"/>
                  <a:pt x="24537" y="6592"/>
                  <a:pt x="24437" y="6492"/>
                </a:cubicBezTo>
                <a:cubicBezTo>
                  <a:pt x="24337" y="6492"/>
                  <a:pt x="24211" y="6592"/>
                  <a:pt x="24111" y="6793"/>
                </a:cubicBezTo>
                <a:cubicBezTo>
                  <a:pt x="23911" y="6392"/>
                  <a:pt x="23810" y="6066"/>
                  <a:pt x="23710" y="5765"/>
                </a:cubicBezTo>
                <a:cubicBezTo>
                  <a:pt x="23627" y="5765"/>
                  <a:pt x="23510" y="5810"/>
                  <a:pt x="23411" y="5810"/>
                </a:cubicBezTo>
                <a:cubicBezTo>
                  <a:pt x="23362" y="5810"/>
                  <a:pt x="23318" y="5798"/>
                  <a:pt x="23284" y="5765"/>
                </a:cubicBezTo>
                <a:cubicBezTo>
                  <a:pt x="23084" y="5540"/>
                  <a:pt x="22858" y="5339"/>
                  <a:pt x="22658" y="5138"/>
                </a:cubicBezTo>
                <a:cubicBezTo>
                  <a:pt x="22332" y="4913"/>
                  <a:pt x="22131" y="4712"/>
                  <a:pt x="21830" y="4612"/>
                </a:cubicBezTo>
                <a:cubicBezTo>
                  <a:pt x="21830" y="4512"/>
                  <a:pt x="21931" y="4512"/>
                  <a:pt x="21931" y="4387"/>
                </a:cubicBezTo>
                <a:cubicBezTo>
                  <a:pt x="22231" y="4612"/>
                  <a:pt x="22457" y="4913"/>
                  <a:pt x="22658" y="5138"/>
                </a:cubicBezTo>
                <a:cubicBezTo>
                  <a:pt x="22858" y="5138"/>
                  <a:pt x="23184" y="5239"/>
                  <a:pt x="23384" y="5339"/>
                </a:cubicBezTo>
                <a:cubicBezTo>
                  <a:pt x="23384" y="5239"/>
                  <a:pt x="23485" y="5239"/>
                  <a:pt x="23485" y="5138"/>
                </a:cubicBezTo>
                <a:cubicBezTo>
                  <a:pt x="23084" y="4813"/>
                  <a:pt x="22758" y="4512"/>
                  <a:pt x="22332" y="4086"/>
                </a:cubicBezTo>
                <a:cubicBezTo>
                  <a:pt x="22332" y="4186"/>
                  <a:pt x="22332" y="4186"/>
                  <a:pt x="22231" y="4186"/>
                </a:cubicBezTo>
                <a:cubicBezTo>
                  <a:pt x="22131" y="3760"/>
                  <a:pt x="21931" y="3459"/>
                  <a:pt x="21705" y="2933"/>
                </a:cubicBezTo>
                <a:cubicBezTo>
                  <a:pt x="21304" y="2833"/>
                  <a:pt x="20778" y="2833"/>
                  <a:pt x="20252" y="2732"/>
                </a:cubicBezTo>
                <a:lnTo>
                  <a:pt x="20252" y="2933"/>
                </a:lnTo>
                <a:cubicBezTo>
                  <a:pt x="20452" y="3033"/>
                  <a:pt x="20778" y="3033"/>
                  <a:pt x="20978" y="3133"/>
                </a:cubicBezTo>
                <a:cubicBezTo>
                  <a:pt x="21304" y="3259"/>
                  <a:pt x="21404" y="3459"/>
                  <a:pt x="21204" y="3885"/>
                </a:cubicBezTo>
                <a:cubicBezTo>
                  <a:pt x="20577" y="3459"/>
                  <a:pt x="19951" y="3033"/>
                  <a:pt x="19324" y="2632"/>
                </a:cubicBezTo>
                <a:cubicBezTo>
                  <a:pt x="19324" y="2507"/>
                  <a:pt x="19324" y="2507"/>
                  <a:pt x="19424" y="2407"/>
                </a:cubicBezTo>
                <a:cubicBezTo>
                  <a:pt x="19625" y="2306"/>
                  <a:pt x="19951" y="2306"/>
                  <a:pt x="20151" y="2306"/>
                </a:cubicBezTo>
                <a:cubicBezTo>
                  <a:pt x="20352" y="2206"/>
                  <a:pt x="20577" y="2106"/>
                  <a:pt x="20878" y="2006"/>
                </a:cubicBezTo>
                <a:cubicBezTo>
                  <a:pt x="20151" y="1780"/>
                  <a:pt x="19725" y="1680"/>
                  <a:pt x="19199" y="1580"/>
                </a:cubicBezTo>
                <a:cubicBezTo>
                  <a:pt x="19102" y="1572"/>
                  <a:pt x="19006" y="1568"/>
                  <a:pt x="18909" y="1568"/>
                </a:cubicBezTo>
                <a:cubicBezTo>
                  <a:pt x="18182" y="1568"/>
                  <a:pt x="17455" y="1762"/>
                  <a:pt x="16728" y="1762"/>
                </a:cubicBezTo>
                <a:cubicBezTo>
                  <a:pt x="16299" y="1762"/>
                  <a:pt x="15869" y="1694"/>
                  <a:pt x="15439" y="1479"/>
                </a:cubicBezTo>
                <a:cubicBezTo>
                  <a:pt x="15765" y="1254"/>
                  <a:pt x="15966" y="1154"/>
                  <a:pt x="16292" y="953"/>
                </a:cubicBezTo>
                <a:cubicBezTo>
                  <a:pt x="15966" y="853"/>
                  <a:pt x="15765" y="853"/>
                  <a:pt x="15439" y="753"/>
                </a:cubicBezTo>
                <a:cubicBezTo>
                  <a:pt x="15565" y="527"/>
                  <a:pt x="15765" y="326"/>
                  <a:pt x="15866"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pic>
        <p:nvPicPr>
          <p:cNvPr id="80" name="圖片 79"/>
          <p:cNvPicPr>
            <a:picLocks noChangeAspect="1"/>
          </p:cNvPicPr>
          <p:nvPr/>
        </p:nvPicPr>
        <p:blipFill rotWithShape="1">
          <a:blip r:embed="rId3">
            <a:extLst>
              <a:ext uri="{28A0092B-C50C-407E-A947-70E740481C1C}">
                <a14:useLocalDpi xmlns:a14="http://schemas.microsoft.com/office/drawing/2010/main" val="0"/>
              </a:ext>
            </a:extLst>
          </a:blip>
          <a:srcRect l="6443" t="38483" r="9103" b="21515"/>
          <a:stretch/>
        </p:blipFill>
        <p:spPr>
          <a:xfrm>
            <a:off x="689861" y="348652"/>
            <a:ext cx="3066084" cy="3066087"/>
          </a:xfrm>
          <a:prstGeom prst="rect">
            <a:avLst/>
          </a:prstGeom>
          <a:ln>
            <a:noFill/>
          </a:ln>
          <a:effectLst>
            <a:softEdge rad="112500"/>
          </a:effectLst>
        </p:spPr>
      </p:pic>
      <p:sp>
        <p:nvSpPr>
          <p:cNvPr id="77" name="投影片編號版面配置區 15">
            <a:extLst>
              <a:ext uri="{FF2B5EF4-FFF2-40B4-BE49-F238E27FC236}">
                <a16:creationId xmlns:a16="http://schemas.microsoft.com/office/drawing/2014/main" id="{5744C2CD-BE28-4FDA-AC41-3349B106F5C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56</a:t>
            </a:fld>
            <a:endParaRPr lang="e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1244" name="Google Shape;1244;p31"/>
          <p:cNvPicPr preferRelativeResize="0"/>
          <p:nvPr/>
        </p:nvPicPr>
        <p:blipFill>
          <a:blip r:embed="rId3">
            <a:alphaModFix/>
          </a:blip>
          <a:stretch>
            <a:fillRect/>
          </a:stretch>
        </p:blipFill>
        <p:spPr>
          <a:xfrm>
            <a:off x="872231" y="841331"/>
            <a:ext cx="3372695" cy="3372695"/>
          </a:xfrm>
          <a:prstGeom prst="rect">
            <a:avLst/>
          </a:prstGeom>
          <a:noFill/>
          <a:ln>
            <a:noFill/>
          </a:ln>
        </p:spPr>
      </p:pic>
      <p:sp>
        <p:nvSpPr>
          <p:cNvPr id="1245" name="Google Shape;1245;p31"/>
          <p:cNvSpPr/>
          <p:nvPr/>
        </p:nvSpPr>
        <p:spPr>
          <a:xfrm rot="-3366868">
            <a:off x="378614" y="1513088"/>
            <a:ext cx="1146182" cy="807179"/>
          </a:xfrm>
          <a:custGeom>
            <a:avLst/>
            <a:gdLst/>
            <a:ahLst/>
            <a:cxnLst/>
            <a:rect l="l" t="t" r="r" b="b"/>
            <a:pathLst>
              <a:path w="39575" h="27870" extrusionOk="0">
                <a:moveTo>
                  <a:pt x="37068" y="4887"/>
                </a:moveTo>
                <a:cubicBezTo>
                  <a:pt x="37035" y="4887"/>
                  <a:pt x="36998" y="4887"/>
                  <a:pt x="36965" y="4892"/>
                </a:cubicBezTo>
                <a:lnTo>
                  <a:pt x="36965" y="4892"/>
                </a:lnTo>
                <a:cubicBezTo>
                  <a:pt x="37027" y="4958"/>
                  <a:pt x="37090" y="5023"/>
                  <a:pt x="37157" y="5094"/>
                </a:cubicBezTo>
                <a:lnTo>
                  <a:pt x="37157" y="5094"/>
                </a:lnTo>
                <a:cubicBezTo>
                  <a:pt x="37105" y="5030"/>
                  <a:pt x="37068" y="4963"/>
                  <a:pt x="37068" y="4887"/>
                </a:cubicBezTo>
                <a:close/>
                <a:moveTo>
                  <a:pt x="37157" y="5094"/>
                </a:moveTo>
                <a:cubicBezTo>
                  <a:pt x="37190" y="5134"/>
                  <a:pt x="37230" y="5174"/>
                  <a:pt x="37269" y="5213"/>
                </a:cubicBezTo>
                <a:cubicBezTo>
                  <a:pt x="37230" y="5171"/>
                  <a:pt x="37193" y="5132"/>
                  <a:pt x="37157" y="5094"/>
                </a:cubicBezTo>
                <a:close/>
                <a:moveTo>
                  <a:pt x="17645" y="13459"/>
                </a:moveTo>
                <a:cubicBezTo>
                  <a:pt x="17745" y="13559"/>
                  <a:pt x="17745" y="13559"/>
                  <a:pt x="17845" y="13559"/>
                </a:cubicBezTo>
                <a:cubicBezTo>
                  <a:pt x="17745" y="13659"/>
                  <a:pt x="17645" y="13785"/>
                  <a:pt x="17544" y="13885"/>
                </a:cubicBezTo>
                <a:lnTo>
                  <a:pt x="17419" y="13885"/>
                </a:lnTo>
                <a:cubicBezTo>
                  <a:pt x="17544" y="13785"/>
                  <a:pt x="17645" y="13659"/>
                  <a:pt x="17645" y="13459"/>
                </a:cubicBezTo>
                <a:close/>
                <a:moveTo>
                  <a:pt x="27870" y="14812"/>
                </a:moveTo>
                <a:lnTo>
                  <a:pt x="27870" y="14912"/>
                </a:lnTo>
                <a:cubicBezTo>
                  <a:pt x="27770" y="14912"/>
                  <a:pt x="27670" y="15038"/>
                  <a:pt x="27670" y="15038"/>
                </a:cubicBezTo>
                <a:cubicBezTo>
                  <a:pt x="27570" y="15038"/>
                  <a:pt x="27570" y="14912"/>
                  <a:pt x="27570" y="14912"/>
                </a:cubicBezTo>
                <a:cubicBezTo>
                  <a:pt x="27670" y="14912"/>
                  <a:pt x="27770" y="14812"/>
                  <a:pt x="27870" y="14812"/>
                </a:cubicBezTo>
                <a:close/>
                <a:moveTo>
                  <a:pt x="38422" y="15965"/>
                </a:moveTo>
                <a:cubicBezTo>
                  <a:pt x="38422" y="15968"/>
                  <a:pt x="38423" y="15971"/>
                  <a:pt x="38424" y="15975"/>
                </a:cubicBezTo>
                <a:lnTo>
                  <a:pt x="38424" y="15975"/>
                </a:lnTo>
                <a:cubicBezTo>
                  <a:pt x="38454" y="15968"/>
                  <a:pt x="38487" y="15965"/>
                  <a:pt x="38522" y="15965"/>
                </a:cubicBezTo>
                <a:close/>
                <a:moveTo>
                  <a:pt x="27570" y="15765"/>
                </a:moveTo>
                <a:lnTo>
                  <a:pt x="27570" y="15765"/>
                </a:lnTo>
                <a:cubicBezTo>
                  <a:pt x="27444" y="15865"/>
                  <a:pt x="27244" y="15965"/>
                  <a:pt x="27043" y="16166"/>
                </a:cubicBezTo>
                <a:cubicBezTo>
                  <a:pt x="27043" y="16065"/>
                  <a:pt x="26943" y="16065"/>
                  <a:pt x="26943" y="15965"/>
                </a:cubicBezTo>
                <a:cubicBezTo>
                  <a:pt x="27144" y="15965"/>
                  <a:pt x="27344" y="15865"/>
                  <a:pt x="27570" y="15765"/>
                </a:cubicBezTo>
                <a:close/>
                <a:moveTo>
                  <a:pt x="25464" y="15865"/>
                </a:moveTo>
                <a:lnTo>
                  <a:pt x="25464" y="15865"/>
                </a:lnTo>
                <a:cubicBezTo>
                  <a:pt x="25364" y="16065"/>
                  <a:pt x="25364" y="16166"/>
                  <a:pt x="25264" y="16291"/>
                </a:cubicBezTo>
                <a:cubicBezTo>
                  <a:pt x="25264" y="16291"/>
                  <a:pt x="25164" y="16291"/>
                  <a:pt x="25063" y="16391"/>
                </a:cubicBezTo>
                <a:lnTo>
                  <a:pt x="24938" y="16291"/>
                </a:lnTo>
                <a:cubicBezTo>
                  <a:pt x="25063" y="16166"/>
                  <a:pt x="25264" y="16065"/>
                  <a:pt x="25464" y="15865"/>
                </a:cubicBezTo>
                <a:close/>
                <a:moveTo>
                  <a:pt x="35815" y="17218"/>
                </a:moveTo>
                <a:cubicBezTo>
                  <a:pt x="35916" y="17318"/>
                  <a:pt x="35916" y="17318"/>
                  <a:pt x="35916" y="17419"/>
                </a:cubicBezTo>
                <a:cubicBezTo>
                  <a:pt x="35815" y="17419"/>
                  <a:pt x="35715" y="17544"/>
                  <a:pt x="35590" y="17544"/>
                </a:cubicBezTo>
                <a:cubicBezTo>
                  <a:pt x="35590" y="17544"/>
                  <a:pt x="35590" y="17419"/>
                  <a:pt x="35489" y="17419"/>
                </a:cubicBezTo>
                <a:cubicBezTo>
                  <a:pt x="35590" y="17419"/>
                  <a:pt x="35715" y="17318"/>
                  <a:pt x="35815" y="17218"/>
                </a:cubicBezTo>
                <a:close/>
                <a:moveTo>
                  <a:pt x="35815" y="18045"/>
                </a:moveTo>
                <a:lnTo>
                  <a:pt x="35815" y="18171"/>
                </a:lnTo>
                <a:lnTo>
                  <a:pt x="35715" y="18171"/>
                </a:lnTo>
                <a:cubicBezTo>
                  <a:pt x="35715" y="18171"/>
                  <a:pt x="35715" y="18045"/>
                  <a:pt x="35815" y="18045"/>
                </a:cubicBezTo>
                <a:close/>
                <a:moveTo>
                  <a:pt x="11053" y="20351"/>
                </a:moveTo>
                <a:cubicBezTo>
                  <a:pt x="11053" y="20877"/>
                  <a:pt x="10326" y="21604"/>
                  <a:pt x="9499" y="21805"/>
                </a:cubicBezTo>
                <a:cubicBezTo>
                  <a:pt x="9800" y="21504"/>
                  <a:pt x="10026" y="21404"/>
                  <a:pt x="10226" y="21178"/>
                </a:cubicBezTo>
                <a:cubicBezTo>
                  <a:pt x="10226" y="20677"/>
                  <a:pt x="10527" y="20351"/>
                  <a:pt x="11053" y="20351"/>
                </a:cubicBezTo>
                <a:close/>
                <a:moveTo>
                  <a:pt x="30212" y="0"/>
                </a:moveTo>
                <a:cubicBezTo>
                  <a:pt x="29891" y="0"/>
                  <a:pt x="29573" y="89"/>
                  <a:pt x="29224" y="201"/>
                </a:cubicBezTo>
                <a:cubicBezTo>
                  <a:pt x="28823" y="401"/>
                  <a:pt x="28397" y="401"/>
                  <a:pt x="27971" y="501"/>
                </a:cubicBezTo>
                <a:lnTo>
                  <a:pt x="27971" y="301"/>
                </a:lnTo>
                <a:cubicBezTo>
                  <a:pt x="26191" y="1028"/>
                  <a:pt x="24437" y="1880"/>
                  <a:pt x="22657" y="2607"/>
                </a:cubicBezTo>
                <a:cubicBezTo>
                  <a:pt x="22231" y="2807"/>
                  <a:pt x="21805" y="3008"/>
                  <a:pt x="21404" y="3133"/>
                </a:cubicBezTo>
                <a:cubicBezTo>
                  <a:pt x="20878" y="3333"/>
                  <a:pt x="20251" y="3434"/>
                  <a:pt x="19725" y="3634"/>
                </a:cubicBezTo>
                <a:lnTo>
                  <a:pt x="15966" y="5514"/>
                </a:lnTo>
                <a:cubicBezTo>
                  <a:pt x="15865" y="5577"/>
                  <a:pt x="15759" y="5633"/>
                  <a:pt x="15665" y="5633"/>
                </a:cubicBezTo>
                <a:cubicBezTo>
                  <a:pt x="15571" y="5633"/>
                  <a:pt x="15489" y="5577"/>
                  <a:pt x="15439" y="5414"/>
                </a:cubicBezTo>
                <a:lnTo>
                  <a:pt x="15439" y="5514"/>
                </a:lnTo>
                <a:cubicBezTo>
                  <a:pt x="15138" y="5639"/>
                  <a:pt x="14913" y="5840"/>
                  <a:pt x="14612" y="6040"/>
                </a:cubicBezTo>
                <a:cubicBezTo>
                  <a:pt x="13559" y="6266"/>
                  <a:pt x="12933" y="6566"/>
                  <a:pt x="12006" y="7394"/>
                </a:cubicBezTo>
                <a:cubicBezTo>
                  <a:pt x="11814" y="7585"/>
                  <a:pt x="11631" y="7699"/>
                  <a:pt x="11447" y="7699"/>
                </a:cubicBezTo>
                <a:cubicBezTo>
                  <a:pt x="11318" y="7699"/>
                  <a:pt x="11188" y="7643"/>
                  <a:pt x="11053" y="7519"/>
                </a:cubicBezTo>
                <a:lnTo>
                  <a:pt x="11053" y="7619"/>
                </a:lnTo>
                <a:cubicBezTo>
                  <a:pt x="10853" y="7719"/>
                  <a:pt x="10652" y="7820"/>
                  <a:pt x="10427" y="8020"/>
                </a:cubicBezTo>
                <a:cubicBezTo>
                  <a:pt x="10326" y="8246"/>
                  <a:pt x="10226" y="8446"/>
                  <a:pt x="10126" y="8546"/>
                </a:cubicBezTo>
                <a:cubicBezTo>
                  <a:pt x="9399" y="9073"/>
                  <a:pt x="8647" y="9599"/>
                  <a:pt x="7920" y="10125"/>
                </a:cubicBezTo>
                <a:cubicBezTo>
                  <a:pt x="7620" y="10326"/>
                  <a:pt x="7294" y="10526"/>
                  <a:pt x="6993" y="10752"/>
                </a:cubicBezTo>
                <a:lnTo>
                  <a:pt x="7093" y="10852"/>
                </a:lnTo>
                <a:cubicBezTo>
                  <a:pt x="6893" y="10852"/>
                  <a:pt x="6567" y="10852"/>
                  <a:pt x="6567" y="10952"/>
                </a:cubicBezTo>
                <a:cubicBezTo>
                  <a:pt x="5414" y="11905"/>
                  <a:pt x="4387" y="12732"/>
                  <a:pt x="3434" y="13659"/>
                </a:cubicBezTo>
                <a:cubicBezTo>
                  <a:pt x="2607" y="14411"/>
                  <a:pt x="1655" y="15038"/>
                  <a:pt x="928" y="15965"/>
                </a:cubicBezTo>
                <a:cubicBezTo>
                  <a:pt x="101" y="16917"/>
                  <a:pt x="201" y="17945"/>
                  <a:pt x="101" y="18998"/>
                </a:cubicBezTo>
                <a:cubicBezTo>
                  <a:pt x="1" y="19524"/>
                  <a:pt x="301" y="20151"/>
                  <a:pt x="627" y="20552"/>
                </a:cubicBezTo>
                <a:cubicBezTo>
                  <a:pt x="828" y="20877"/>
                  <a:pt x="1354" y="21078"/>
                  <a:pt x="1655" y="21303"/>
                </a:cubicBezTo>
                <a:cubicBezTo>
                  <a:pt x="1980" y="21504"/>
                  <a:pt x="2381" y="21704"/>
                  <a:pt x="2607" y="21930"/>
                </a:cubicBezTo>
                <a:cubicBezTo>
                  <a:pt x="2607" y="22231"/>
                  <a:pt x="2507" y="22431"/>
                  <a:pt x="2381" y="22657"/>
                </a:cubicBezTo>
                <a:cubicBezTo>
                  <a:pt x="2607" y="23058"/>
                  <a:pt x="2707" y="23484"/>
                  <a:pt x="2908" y="23910"/>
                </a:cubicBezTo>
                <a:cubicBezTo>
                  <a:pt x="3234" y="24010"/>
                  <a:pt x="3434" y="24010"/>
                  <a:pt x="3760" y="24110"/>
                </a:cubicBezTo>
                <a:cubicBezTo>
                  <a:pt x="3760" y="24311"/>
                  <a:pt x="3760" y="24537"/>
                  <a:pt x="3860" y="24837"/>
                </a:cubicBezTo>
                <a:cubicBezTo>
                  <a:pt x="4387" y="24737"/>
                  <a:pt x="4888" y="24737"/>
                  <a:pt x="5414" y="24637"/>
                </a:cubicBezTo>
                <a:lnTo>
                  <a:pt x="5414" y="24637"/>
                </a:lnTo>
                <a:cubicBezTo>
                  <a:pt x="5214" y="25063"/>
                  <a:pt x="4888" y="25364"/>
                  <a:pt x="4587" y="25689"/>
                </a:cubicBezTo>
                <a:cubicBezTo>
                  <a:pt x="4687" y="25790"/>
                  <a:pt x="4687" y="25790"/>
                  <a:pt x="4788" y="25890"/>
                </a:cubicBezTo>
                <a:cubicBezTo>
                  <a:pt x="5113" y="25790"/>
                  <a:pt x="5414" y="25790"/>
                  <a:pt x="5840" y="25689"/>
                </a:cubicBezTo>
                <a:cubicBezTo>
                  <a:pt x="6041" y="25689"/>
                  <a:pt x="6266" y="25790"/>
                  <a:pt x="6467" y="25790"/>
                </a:cubicBezTo>
                <a:cubicBezTo>
                  <a:pt x="6467" y="25689"/>
                  <a:pt x="6467" y="25689"/>
                  <a:pt x="6567" y="25464"/>
                </a:cubicBezTo>
                <a:cubicBezTo>
                  <a:pt x="6667" y="25564"/>
                  <a:pt x="6893" y="25689"/>
                  <a:pt x="7093" y="25790"/>
                </a:cubicBezTo>
                <a:cubicBezTo>
                  <a:pt x="6893" y="25990"/>
                  <a:pt x="6767" y="26090"/>
                  <a:pt x="6667" y="26316"/>
                </a:cubicBezTo>
                <a:cubicBezTo>
                  <a:pt x="7294" y="26516"/>
                  <a:pt x="7920" y="26717"/>
                  <a:pt x="8773" y="27043"/>
                </a:cubicBezTo>
                <a:cubicBezTo>
                  <a:pt x="9012" y="27043"/>
                  <a:pt x="9296" y="26995"/>
                  <a:pt x="9595" y="26995"/>
                </a:cubicBezTo>
                <a:cubicBezTo>
                  <a:pt x="10079" y="26995"/>
                  <a:pt x="10604" y="27119"/>
                  <a:pt x="11053" y="27770"/>
                </a:cubicBezTo>
                <a:lnTo>
                  <a:pt x="14813" y="27770"/>
                </a:lnTo>
                <a:cubicBezTo>
                  <a:pt x="15138" y="27770"/>
                  <a:pt x="15439" y="27770"/>
                  <a:pt x="15865" y="27870"/>
                </a:cubicBezTo>
                <a:cubicBezTo>
                  <a:pt x="16066" y="27669"/>
                  <a:pt x="16392" y="27444"/>
                  <a:pt x="16692" y="27444"/>
                </a:cubicBezTo>
                <a:cubicBezTo>
                  <a:pt x="19299" y="26817"/>
                  <a:pt x="21705" y="25564"/>
                  <a:pt x="24311" y="25263"/>
                </a:cubicBezTo>
                <a:cubicBezTo>
                  <a:pt x="26091" y="25063"/>
                  <a:pt x="27870" y="24311"/>
                  <a:pt x="29449" y="23384"/>
                </a:cubicBezTo>
                <a:cubicBezTo>
                  <a:pt x="29550" y="23283"/>
                  <a:pt x="29750" y="23183"/>
                  <a:pt x="29850" y="23058"/>
                </a:cubicBezTo>
                <a:cubicBezTo>
                  <a:pt x="29650" y="22958"/>
                  <a:pt x="29550" y="22958"/>
                  <a:pt x="29324" y="22857"/>
                </a:cubicBezTo>
                <a:cubicBezTo>
                  <a:pt x="30702" y="22130"/>
                  <a:pt x="31956" y="21404"/>
                  <a:pt x="33309" y="20777"/>
                </a:cubicBezTo>
                <a:lnTo>
                  <a:pt x="33309" y="21178"/>
                </a:lnTo>
                <a:cubicBezTo>
                  <a:pt x="33710" y="20978"/>
                  <a:pt x="34236" y="20777"/>
                  <a:pt x="34662" y="20552"/>
                </a:cubicBezTo>
                <a:lnTo>
                  <a:pt x="37469" y="18672"/>
                </a:lnTo>
                <a:cubicBezTo>
                  <a:pt x="37595" y="18572"/>
                  <a:pt x="37695" y="18371"/>
                  <a:pt x="37795" y="18045"/>
                </a:cubicBezTo>
                <a:lnTo>
                  <a:pt x="37795" y="18045"/>
                </a:lnTo>
                <a:cubicBezTo>
                  <a:pt x="37068" y="18371"/>
                  <a:pt x="36542" y="18572"/>
                  <a:pt x="36016" y="18672"/>
                </a:cubicBezTo>
                <a:cubicBezTo>
                  <a:pt x="36016" y="18672"/>
                  <a:pt x="35916" y="18672"/>
                  <a:pt x="35916" y="18572"/>
                </a:cubicBezTo>
                <a:cubicBezTo>
                  <a:pt x="36216" y="18371"/>
                  <a:pt x="36442" y="18045"/>
                  <a:pt x="36743" y="17745"/>
                </a:cubicBezTo>
                <a:cubicBezTo>
                  <a:pt x="36968" y="17745"/>
                  <a:pt x="37169" y="17644"/>
                  <a:pt x="37369" y="17644"/>
                </a:cubicBezTo>
                <a:cubicBezTo>
                  <a:pt x="37369" y="17318"/>
                  <a:pt x="37469" y="17118"/>
                  <a:pt x="37469" y="16917"/>
                </a:cubicBezTo>
                <a:cubicBezTo>
                  <a:pt x="37993" y="16693"/>
                  <a:pt x="38516" y="16494"/>
                  <a:pt x="38424" y="15975"/>
                </a:cubicBezTo>
                <a:lnTo>
                  <a:pt x="38424" y="15975"/>
                </a:lnTo>
                <a:cubicBezTo>
                  <a:pt x="38279" y="16004"/>
                  <a:pt x="38164" y="16105"/>
                  <a:pt x="37895" y="16291"/>
                </a:cubicBezTo>
                <a:cubicBezTo>
                  <a:pt x="38622" y="14286"/>
                  <a:pt x="39575" y="12632"/>
                  <a:pt x="39249" y="10526"/>
                </a:cubicBezTo>
                <a:cubicBezTo>
                  <a:pt x="39166" y="10526"/>
                  <a:pt x="39084" y="10612"/>
                  <a:pt x="38945" y="10641"/>
                </a:cubicBezTo>
                <a:lnTo>
                  <a:pt x="38945" y="10641"/>
                </a:lnTo>
                <a:cubicBezTo>
                  <a:pt x="38845" y="10320"/>
                  <a:pt x="38721" y="10022"/>
                  <a:pt x="38622" y="9699"/>
                </a:cubicBezTo>
                <a:cubicBezTo>
                  <a:pt x="38522" y="9399"/>
                  <a:pt x="38522" y="9073"/>
                  <a:pt x="38522" y="8772"/>
                </a:cubicBezTo>
                <a:cubicBezTo>
                  <a:pt x="38322" y="8647"/>
                  <a:pt x="38096" y="8647"/>
                  <a:pt x="37996" y="8546"/>
                </a:cubicBezTo>
                <a:cubicBezTo>
                  <a:pt x="37695" y="8145"/>
                  <a:pt x="37469" y="7719"/>
                  <a:pt x="37169" y="7293"/>
                </a:cubicBezTo>
                <a:cubicBezTo>
                  <a:pt x="37269" y="7093"/>
                  <a:pt x="37269" y="6767"/>
                  <a:pt x="37369" y="6466"/>
                </a:cubicBezTo>
                <a:cubicBezTo>
                  <a:pt x="37269" y="6366"/>
                  <a:pt x="37169" y="6366"/>
                  <a:pt x="37169" y="6366"/>
                </a:cubicBezTo>
                <a:lnTo>
                  <a:pt x="37169" y="5213"/>
                </a:lnTo>
                <a:cubicBezTo>
                  <a:pt x="37068" y="5514"/>
                  <a:pt x="36843" y="5840"/>
                  <a:pt x="36743" y="6140"/>
                </a:cubicBezTo>
                <a:cubicBezTo>
                  <a:pt x="36743" y="6140"/>
                  <a:pt x="36642" y="6140"/>
                  <a:pt x="36642" y="6040"/>
                </a:cubicBezTo>
                <a:cubicBezTo>
                  <a:pt x="36642" y="5739"/>
                  <a:pt x="36743" y="5313"/>
                  <a:pt x="36843" y="5013"/>
                </a:cubicBezTo>
                <a:cubicBezTo>
                  <a:pt x="36843" y="4929"/>
                  <a:pt x="36898" y="4901"/>
                  <a:pt x="36965" y="4892"/>
                </a:cubicBezTo>
                <a:lnTo>
                  <a:pt x="36965" y="4892"/>
                </a:lnTo>
                <a:cubicBezTo>
                  <a:pt x="36795" y="4713"/>
                  <a:pt x="36634" y="4533"/>
                  <a:pt x="36442" y="4261"/>
                </a:cubicBezTo>
                <a:lnTo>
                  <a:pt x="36843" y="3860"/>
                </a:lnTo>
                <a:cubicBezTo>
                  <a:pt x="36016" y="3133"/>
                  <a:pt x="35590" y="2080"/>
                  <a:pt x="34337" y="1754"/>
                </a:cubicBezTo>
                <a:cubicBezTo>
                  <a:pt x="33610" y="1554"/>
                  <a:pt x="32783" y="1353"/>
                  <a:pt x="32357" y="501"/>
                </a:cubicBezTo>
                <a:cubicBezTo>
                  <a:pt x="31830" y="401"/>
                  <a:pt x="31429" y="401"/>
                  <a:pt x="31003" y="201"/>
                </a:cubicBezTo>
                <a:cubicBezTo>
                  <a:pt x="30726" y="56"/>
                  <a:pt x="30468" y="0"/>
                  <a:pt x="30212"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246" name="Google Shape;1246;p31"/>
          <p:cNvSpPr/>
          <p:nvPr/>
        </p:nvSpPr>
        <p:spPr>
          <a:xfrm>
            <a:off x="367181" y="1808625"/>
            <a:ext cx="1449680" cy="1020522"/>
          </a:xfrm>
          <a:custGeom>
            <a:avLst/>
            <a:gdLst/>
            <a:ahLst/>
            <a:cxnLst/>
            <a:rect l="l" t="t" r="r" b="b"/>
            <a:pathLst>
              <a:path w="65992" h="46456" extrusionOk="0">
                <a:moveTo>
                  <a:pt x="61730" y="8235"/>
                </a:moveTo>
                <a:cubicBezTo>
                  <a:pt x="61701" y="8235"/>
                  <a:pt x="61672" y="8241"/>
                  <a:pt x="61645" y="8249"/>
                </a:cubicBezTo>
                <a:lnTo>
                  <a:pt x="61645" y="8249"/>
                </a:lnTo>
                <a:cubicBezTo>
                  <a:pt x="61763" y="8397"/>
                  <a:pt x="61871" y="8538"/>
                  <a:pt x="61967" y="8671"/>
                </a:cubicBezTo>
                <a:lnTo>
                  <a:pt x="61967" y="8671"/>
                </a:lnTo>
                <a:cubicBezTo>
                  <a:pt x="61888" y="8550"/>
                  <a:pt x="61809" y="8393"/>
                  <a:pt x="61730" y="8235"/>
                </a:cubicBezTo>
                <a:close/>
                <a:moveTo>
                  <a:pt x="61967" y="8671"/>
                </a:moveTo>
                <a:cubicBezTo>
                  <a:pt x="61988" y="8704"/>
                  <a:pt x="62010" y="8735"/>
                  <a:pt x="62031" y="8761"/>
                </a:cubicBezTo>
                <a:cubicBezTo>
                  <a:pt x="62010" y="8732"/>
                  <a:pt x="61989" y="8702"/>
                  <a:pt x="61967" y="8671"/>
                </a:cubicBezTo>
                <a:close/>
                <a:moveTo>
                  <a:pt x="29449" y="22546"/>
                </a:moveTo>
                <a:cubicBezTo>
                  <a:pt x="29550" y="22646"/>
                  <a:pt x="29650" y="22646"/>
                  <a:pt x="29650" y="22746"/>
                </a:cubicBezTo>
                <a:cubicBezTo>
                  <a:pt x="29550" y="22947"/>
                  <a:pt x="29449" y="23173"/>
                  <a:pt x="29249" y="23273"/>
                </a:cubicBezTo>
                <a:cubicBezTo>
                  <a:pt x="29249" y="23273"/>
                  <a:pt x="29149" y="23273"/>
                  <a:pt x="29149" y="23173"/>
                </a:cubicBezTo>
                <a:cubicBezTo>
                  <a:pt x="29249" y="22947"/>
                  <a:pt x="29349" y="22746"/>
                  <a:pt x="29449" y="22546"/>
                </a:cubicBezTo>
                <a:close/>
                <a:moveTo>
                  <a:pt x="46367" y="24726"/>
                </a:moveTo>
                <a:cubicBezTo>
                  <a:pt x="46467" y="24827"/>
                  <a:pt x="46467" y="24827"/>
                  <a:pt x="46467" y="24927"/>
                </a:cubicBezTo>
                <a:cubicBezTo>
                  <a:pt x="46367" y="25052"/>
                  <a:pt x="46166" y="25052"/>
                  <a:pt x="46066" y="25152"/>
                </a:cubicBezTo>
                <a:cubicBezTo>
                  <a:pt x="46066" y="25052"/>
                  <a:pt x="45941" y="25052"/>
                  <a:pt x="45941" y="24927"/>
                </a:cubicBezTo>
                <a:cubicBezTo>
                  <a:pt x="46166" y="24927"/>
                  <a:pt x="46267" y="24827"/>
                  <a:pt x="46367" y="24726"/>
                </a:cubicBezTo>
                <a:close/>
                <a:moveTo>
                  <a:pt x="64111" y="26606"/>
                </a:moveTo>
                <a:cubicBezTo>
                  <a:pt x="64111" y="26633"/>
                  <a:pt x="64111" y="26659"/>
                  <a:pt x="64110" y="26684"/>
                </a:cubicBezTo>
                <a:lnTo>
                  <a:pt x="64110" y="26684"/>
                </a:lnTo>
                <a:cubicBezTo>
                  <a:pt x="64151" y="26659"/>
                  <a:pt x="64192" y="26633"/>
                  <a:pt x="64237" y="26606"/>
                </a:cubicBezTo>
                <a:close/>
                <a:moveTo>
                  <a:pt x="45866" y="26430"/>
                </a:moveTo>
                <a:cubicBezTo>
                  <a:pt x="45615" y="26590"/>
                  <a:pt x="45372" y="26753"/>
                  <a:pt x="45114" y="26932"/>
                </a:cubicBezTo>
                <a:cubicBezTo>
                  <a:pt x="45013" y="26932"/>
                  <a:pt x="45013" y="26807"/>
                  <a:pt x="44913" y="26706"/>
                </a:cubicBezTo>
                <a:cubicBezTo>
                  <a:pt x="45281" y="26614"/>
                  <a:pt x="45586" y="26522"/>
                  <a:pt x="45866" y="26430"/>
                </a:cubicBezTo>
                <a:close/>
                <a:moveTo>
                  <a:pt x="42507" y="26506"/>
                </a:moveTo>
                <a:lnTo>
                  <a:pt x="42507" y="26506"/>
                </a:lnTo>
                <a:cubicBezTo>
                  <a:pt x="42307" y="26932"/>
                  <a:pt x="42307" y="27132"/>
                  <a:pt x="42181" y="27132"/>
                </a:cubicBezTo>
                <a:cubicBezTo>
                  <a:pt x="42081" y="27233"/>
                  <a:pt x="41881" y="27333"/>
                  <a:pt x="41680" y="27333"/>
                </a:cubicBezTo>
                <a:cubicBezTo>
                  <a:pt x="41680" y="27333"/>
                  <a:pt x="41680" y="27233"/>
                  <a:pt x="41555" y="27233"/>
                </a:cubicBezTo>
                <a:cubicBezTo>
                  <a:pt x="41780" y="27032"/>
                  <a:pt x="41981" y="26807"/>
                  <a:pt x="42507" y="26506"/>
                </a:cubicBezTo>
                <a:close/>
                <a:moveTo>
                  <a:pt x="59725" y="28912"/>
                </a:moveTo>
                <a:cubicBezTo>
                  <a:pt x="59851" y="28912"/>
                  <a:pt x="59851" y="29012"/>
                  <a:pt x="59851" y="29112"/>
                </a:cubicBezTo>
                <a:cubicBezTo>
                  <a:pt x="59725" y="29112"/>
                  <a:pt x="59525" y="29213"/>
                  <a:pt x="59324" y="29313"/>
                </a:cubicBezTo>
                <a:cubicBezTo>
                  <a:pt x="59324" y="29313"/>
                  <a:pt x="59324" y="29213"/>
                  <a:pt x="59224" y="29112"/>
                </a:cubicBezTo>
                <a:cubicBezTo>
                  <a:pt x="59425" y="29012"/>
                  <a:pt x="59625" y="28912"/>
                  <a:pt x="59725" y="28912"/>
                </a:cubicBezTo>
                <a:close/>
                <a:moveTo>
                  <a:pt x="59725" y="30165"/>
                </a:moveTo>
                <a:cubicBezTo>
                  <a:pt x="59725" y="30265"/>
                  <a:pt x="59625" y="30366"/>
                  <a:pt x="59625" y="30366"/>
                </a:cubicBezTo>
                <a:lnTo>
                  <a:pt x="59525" y="30366"/>
                </a:lnTo>
                <a:cubicBezTo>
                  <a:pt x="59525" y="30265"/>
                  <a:pt x="59625" y="30265"/>
                  <a:pt x="59625" y="30165"/>
                </a:cubicBezTo>
                <a:close/>
                <a:moveTo>
                  <a:pt x="18497" y="34025"/>
                </a:moveTo>
                <a:cubicBezTo>
                  <a:pt x="18497" y="34952"/>
                  <a:pt x="17244" y="36105"/>
                  <a:pt x="15765" y="36431"/>
                </a:cubicBezTo>
                <a:cubicBezTo>
                  <a:pt x="16292" y="36005"/>
                  <a:pt x="16617" y="35704"/>
                  <a:pt x="17018" y="35378"/>
                </a:cubicBezTo>
                <a:cubicBezTo>
                  <a:pt x="17119" y="34551"/>
                  <a:pt x="17545" y="34125"/>
                  <a:pt x="18497" y="34025"/>
                </a:cubicBezTo>
                <a:close/>
                <a:moveTo>
                  <a:pt x="48447" y="38611"/>
                </a:moveTo>
                <a:lnTo>
                  <a:pt x="48447" y="38711"/>
                </a:lnTo>
                <a:lnTo>
                  <a:pt x="48347" y="38711"/>
                </a:lnTo>
                <a:lnTo>
                  <a:pt x="48447" y="38611"/>
                </a:lnTo>
                <a:close/>
                <a:moveTo>
                  <a:pt x="50338" y="1"/>
                </a:moveTo>
                <a:cubicBezTo>
                  <a:pt x="49786" y="1"/>
                  <a:pt x="49241" y="169"/>
                  <a:pt x="48673" y="390"/>
                </a:cubicBezTo>
                <a:cubicBezTo>
                  <a:pt x="48046" y="716"/>
                  <a:pt x="47420" y="716"/>
                  <a:pt x="46693" y="817"/>
                </a:cubicBezTo>
                <a:lnTo>
                  <a:pt x="46693" y="616"/>
                </a:lnTo>
                <a:cubicBezTo>
                  <a:pt x="43660" y="1869"/>
                  <a:pt x="40728" y="3122"/>
                  <a:pt x="37695" y="4476"/>
                </a:cubicBezTo>
                <a:cubicBezTo>
                  <a:pt x="37069" y="4676"/>
                  <a:pt x="36442" y="5102"/>
                  <a:pt x="35715" y="5303"/>
                </a:cubicBezTo>
                <a:cubicBezTo>
                  <a:pt x="34788" y="5629"/>
                  <a:pt x="33835" y="5829"/>
                  <a:pt x="32908" y="6255"/>
                </a:cubicBezTo>
                <a:cubicBezTo>
                  <a:pt x="30803" y="7182"/>
                  <a:pt x="28723" y="8235"/>
                  <a:pt x="26642" y="9263"/>
                </a:cubicBezTo>
                <a:cubicBezTo>
                  <a:pt x="26457" y="9334"/>
                  <a:pt x="26279" y="9462"/>
                  <a:pt x="26101" y="9462"/>
                </a:cubicBezTo>
                <a:cubicBezTo>
                  <a:pt x="25966" y="9462"/>
                  <a:pt x="25830" y="9389"/>
                  <a:pt x="25690" y="9162"/>
                </a:cubicBezTo>
                <a:cubicBezTo>
                  <a:pt x="25264" y="9488"/>
                  <a:pt x="24863" y="9889"/>
                  <a:pt x="24337" y="10215"/>
                </a:cubicBezTo>
                <a:cubicBezTo>
                  <a:pt x="22557" y="10516"/>
                  <a:pt x="21630" y="11042"/>
                  <a:pt x="20051" y="12396"/>
                </a:cubicBezTo>
                <a:cubicBezTo>
                  <a:pt x="19719" y="12664"/>
                  <a:pt x="19387" y="12893"/>
                  <a:pt x="19029" y="12893"/>
                </a:cubicBezTo>
                <a:cubicBezTo>
                  <a:pt x="18820" y="12893"/>
                  <a:pt x="18603" y="12815"/>
                  <a:pt x="18372" y="12621"/>
                </a:cubicBezTo>
                <a:lnTo>
                  <a:pt x="18372" y="12721"/>
                </a:lnTo>
                <a:cubicBezTo>
                  <a:pt x="18071" y="12922"/>
                  <a:pt x="17745" y="13147"/>
                  <a:pt x="17444" y="13448"/>
                </a:cubicBezTo>
                <a:cubicBezTo>
                  <a:pt x="17244" y="13774"/>
                  <a:pt x="17119" y="14175"/>
                  <a:pt x="16818" y="14401"/>
                </a:cubicBezTo>
                <a:cubicBezTo>
                  <a:pt x="15665" y="15228"/>
                  <a:pt x="14412" y="16055"/>
                  <a:pt x="13259" y="17007"/>
                </a:cubicBezTo>
                <a:cubicBezTo>
                  <a:pt x="12733" y="17308"/>
                  <a:pt x="12231" y="17634"/>
                  <a:pt x="11705" y="18035"/>
                </a:cubicBezTo>
                <a:cubicBezTo>
                  <a:pt x="11705" y="18035"/>
                  <a:pt x="11705" y="18160"/>
                  <a:pt x="11805" y="18160"/>
                </a:cubicBezTo>
                <a:cubicBezTo>
                  <a:pt x="11379" y="18160"/>
                  <a:pt x="10978" y="18260"/>
                  <a:pt x="10853" y="18260"/>
                </a:cubicBezTo>
                <a:cubicBezTo>
                  <a:pt x="8973" y="19914"/>
                  <a:pt x="7319" y="21393"/>
                  <a:pt x="5740" y="22847"/>
                </a:cubicBezTo>
                <a:cubicBezTo>
                  <a:pt x="4286" y="24100"/>
                  <a:pt x="2707" y="25152"/>
                  <a:pt x="1454" y="26706"/>
                </a:cubicBezTo>
                <a:cubicBezTo>
                  <a:pt x="201" y="28185"/>
                  <a:pt x="201" y="30065"/>
                  <a:pt x="101" y="31719"/>
                </a:cubicBezTo>
                <a:cubicBezTo>
                  <a:pt x="1" y="32671"/>
                  <a:pt x="527" y="33599"/>
                  <a:pt x="1053" y="34325"/>
                </a:cubicBezTo>
                <a:cubicBezTo>
                  <a:pt x="1354" y="34952"/>
                  <a:pt x="2206" y="35178"/>
                  <a:pt x="2833" y="35579"/>
                </a:cubicBezTo>
                <a:cubicBezTo>
                  <a:pt x="3334" y="35904"/>
                  <a:pt x="3860" y="36330"/>
                  <a:pt x="4387" y="36732"/>
                </a:cubicBezTo>
                <a:cubicBezTo>
                  <a:pt x="4286" y="37158"/>
                  <a:pt x="4186" y="37458"/>
                  <a:pt x="4086" y="37884"/>
                </a:cubicBezTo>
                <a:cubicBezTo>
                  <a:pt x="4286" y="38511"/>
                  <a:pt x="4587" y="39238"/>
                  <a:pt x="4813" y="39965"/>
                </a:cubicBezTo>
                <a:cubicBezTo>
                  <a:pt x="5339" y="40090"/>
                  <a:pt x="5740" y="40090"/>
                  <a:pt x="6166" y="40190"/>
                </a:cubicBezTo>
                <a:cubicBezTo>
                  <a:pt x="6266" y="40591"/>
                  <a:pt x="6266" y="40917"/>
                  <a:pt x="6367" y="41443"/>
                </a:cubicBezTo>
                <a:cubicBezTo>
                  <a:pt x="7319" y="41343"/>
                  <a:pt x="8246" y="41343"/>
                  <a:pt x="9099" y="41218"/>
                </a:cubicBezTo>
                <a:lnTo>
                  <a:pt x="9099" y="41218"/>
                </a:lnTo>
                <a:cubicBezTo>
                  <a:pt x="8572" y="41744"/>
                  <a:pt x="8146" y="42371"/>
                  <a:pt x="7720" y="42897"/>
                </a:cubicBezTo>
                <a:cubicBezTo>
                  <a:pt x="7720" y="42997"/>
                  <a:pt x="7845" y="43097"/>
                  <a:pt x="7946" y="43223"/>
                </a:cubicBezTo>
                <a:cubicBezTo>
                  <a:pt x="8472" y="43097"/>
                  <a:pt x="9099" y="42997"/>
                  <a:pt x="9725" y="42897"/>
                </a:cubicBezTo>
                <a:cubicBezTo>
                  <a:pt x="10026" y="42897"/>
                  <a:pt x="10352" y="42997"/>
                  <a:pt x="10652" y="43097"/>
                </a:cubicBezTo>
                <a:cubicBezTo>
                  <a:pt x="10753" y="42997"/>
                  <a:pt x="10853" y="42797"/>
                  <a:pt x="10978" y="42596"/>
                </a:cubicBezTo>
                <a:cubicBezTo>
                  <a:pt x="11179" y="42797"/>
                  <a:pt x="11379" y="42897"/>
                  <a:pt x="11705" y="42997"/>
                </a:cubicBezTo>
                <a:cubicBezTo>
                  <a:pt x="11479" y="43423"/>
                  <a:pt x="11279" y="43624"/>
                  <a:pt x="11179" y="43849"/>
                </a:cubicBezTo>
                <a:cubicBezTo>
                  <a:pt x="12231" y="44250"/>
                  <a:pt x="13259" y="44676"/>
                  <a:pt x="14512" y="45102"/>
                </a:cubicBezTo>
                <a:cubicBezTo>
                  <a:pt x="14633" y="45113"/>
                  <a:pt x="14758" y="45117"/>
                  <a:pt x="14888" y="45117"/>
                </a:cubicBezTo>
                <a:cubicBezTo>
                  <a:pt x="15175" y="45117"/>
                  <a:pt x="15481" y="45099"/>
                  <a:pt x="15797" y="45099"/>
                </a:cubicBezTo>
                <a:cubicBezTo>
                  <a:pt x="16694" y="45099"/>
                  <a:pt x="17667" y="45243"/>
                  <a:pt x="18497" y="46356"/>
                </a:cubicBezTo>
                <a:lnTo>
                  <a:pt x="24763" y="46356"/>
                </a:lnTo>
                <a:cubicBezTo>
                  <a:pt x="25264" y="46356"/>
                  <a:pt x="25790" y="46456"/>
                  <a:pt x="26517" y="46456"/>
                </a:cubicBezTo>
                <a:cubicBezTo>
                  <a:pt x="26843" y="46230"/>
                  <a:pt x="27369" y="45930"/>
                  <a:pt x="27896" y="45829"/>
                </a:cubicBezTo>
                <a:cubicBezTo>
                  <a:pt x="32156" y="44777"/>
                  <a:pt x="36141" y="42696"/>
                  <a:pt x="40627" y="42070"/>
                </a:cubicBezTo>
                <a:cubicBezTo>
                  <a:pt x="43560" y="41744"/>
                  <a:pt x="46467" y="40591"/>
                  <a:pt x="49074" y="39037"/>
                </a:cubicBezTo>
                <a:cubicBezTo>
                  <a:pt x="49299" y="38937"/>
                  <a:pt x="49500" y="38711"/>
                  <a:pt x="49826" y="38511"/>
                </a:cubicBezTo>
                <a:cubicBezTo>
                  <a:pt x="49500" y="38411"/>
                  <a:pt x="49299" y="38310"/>
                  <a:pt x="48873" y="38210"/>
                </a:cubicBezTo>
                <a:cubicBezTo>
                  <a:pt x="51179" y="36957"/>
                  <a:pt x="53259" y="35804"/>
                  <a:pt x="55465" y="34651"/>
                </a:cubicBezTo>
                <a:lnTo>
                  <a:pt x="55465" y="35478"/>
                </a:lnTo>
                <a:cubicBezTo>
                  <a:pt x="56292" y="35077"/>
                  <a:pt x="57019" y="34752"/>
                  <a:pt x="57745" y="34325"/>
                </a:cubicBezTo>
                <a:cubicBezTo>
                  <a:pt x="59425" y="33298"/>
                  <a:pt x="60978" y="32245"/>
                  <a:pt x="62557" y="31193"/>
                </a:cubicBezTo>
                <a:cubicBezTo>
                  <a:pt x="62758" y="31092"/>
                  <a:pt x="62758" y="30691"/>
                  <a:pt x="62984" y="30265"/>
                </a:cubicBezTo>
                <a:lnTo>
                  <a:pt x="62984" y="30265"/>
                </a:lnTo>
                <a:cubicBezTo>
                  <a:pt x="61831" y="30691"/>
                  <a:pt x="60878" y="30992"/>
                  <a:pt x="60051" y="31318"/>
                </a:cubicBezTo>
                <a:cubicBezTo>
                  <a:pt x="59951" y="31193"/>
                  <a:pt x="59951" y="31092"/>
                  <a:pt x="59951" y="31092"/>
                </a:cubicBezTo>
                <a:cubicBezTo>
                  <a:pt x="60352" y="30566"/>
                  <a:pt x="60778" y="30165"/>
                  <a:pt x="61204" y="29739"/>
                </a:cubicBezTo>
                <a:cubicBezTo>
                  <a:pt x="61605" y="29639"/>
                  <a:pt x="61931" y="29538"/>
                  <a:pt x="62232" y="29438"/>
                </a:cubicBezTo>
                <a:cubicBezTo>
                  <a:pt x="62357" y="29012"/>
                  <a:pt x="62457" y="28686"/>
                  <a:pt x="62557" y="28285"/>
                </a:cubicBezTo>
                <a:cubicBezTo>
                  <a:pt x="63364" y="27968"/>
                  <a:pt x="64075" y="27674"/>
                  <a:pt x="64110" y="26684"/>
                </a:cubicBezTo>
                <a:lnTo>
                  <a:pt x="64110" y="26684"/>
                </a:lnTo>
                <a:cubicBezTo>
                  <a:pt x="63851" y="26844"/>
                  <a:pt x="63639" y="26973"/>
                  <a:pt x="63184" y="27233"/>
                </a:cubicBezTo>
                <a:cubicBezTo>
                  <a:pt x="64437" y="24000"/>
                  <a:pt x="65991" y="21067"/>
                  <a:pt x="65490" y="17634"/>
                </a:cubicBezTo>
                <a:cubicBezTo>
                  <a:pt x="65264" y="17634"/>
                  <a:pt x="65064" y="17734"/>
                  <a:pt x="64863" y="17834"/>
                </a:cubicBezTo>
                <a:cubicBezTo>
                  <a:pt x="64638" y="17308"/>
                  <a:pt x="64537" y="16782"/>
                  <a:pt x="64337" y="16280"/>
                </a:cubicBezTo>
                <a:lnTo>
                  <a:pt x="64337" y="16381"/>
                </a:lnTo>
                <a:cubicBezTo>
                  <a:pt x="64337" y="15754"/>
                  <a:pt x="64337" y="15228"/>
                  <a:pt x="64237" y="14701"/>
                </a:cubicBezTo>
                <a:cubicBezTo>
                  <a:pt x="63911" y="14601"/>
                  <a:pt x="63610" y="14401"/>
                  <a:pt x="63485" y="14401"/>
                </a:cubicBezTo>
                <a:cubicBezTo>
                  <a:pt x="62858" y="13548"/>
                  <a:pt x="62457" y="12922"/>
                  <a:pt x="62031" y="12195"/>
                </a:cubicBezTo>
                <a:cubicBezTo>
                  <a:pt x="62131" y="11769"/>
                  <a:pt x="62232" y="11268"/>
                  <a:pt x="62232" y="10842"/>
                </a:cubicBezTo>
                <a:cubicBezTo>
                  <a:pt x="62131" y="10741"/>
                  <a:pt x="61931" y="10641"/>
                  <a:pt x="61931" y="10641"/>
                </a:cubicBezTo>
                <a:cubicBezTo>
                  <a:pt x="61931" y="9889"/>
                  <a:pt x="62031" y="9263"/>
                  <a:pt x="62031" y="8761"/>
                </a:cubicBezTo>
                <a:lnTo>
                  <a:pt x="62031" y="8761"/>
                </a:lnTo>
                <a:cubicBezTo>
                  <a:pt x="61831" y="9263"/>
                  <a:pt x="61505" y="9789"/>
                  <a:pt x="61304" y="10315"/>
                </a:cubicBezTo>
                <a:cubicBezTo>
                  <a:pt x="61204" y="10215"/>
                  <a:pt x="61104" y="10215"/>
                  <a:pt x="61104" y="10215"/>
                </a:cubicBezTo>
                <a:cubicBezTo>
                  <a:pt x="61204" y="9588"/>
                  <a:pt x="61304" y="8962"/>
                  <a:pt x="61405" y="8335"/>
                </a:cubicBezTo>
                <a:cubicBezTo>
                  <a:pt x="61481" y="8335"/>
                  <a:pt x="61557" y="8277"/>
                  <a:pt x="61645" y="8249"/>
                </a:cubicBezTo>
                <a:lnTo>
                  <a:pt x="61645" y="8249"/>
                </a:lnTo>
                <a:cubicBezTo>
                  <a:pt x="61399" y="7944"/>
                  <a:pt x="61109" y="7613"/>
                  <a:pt x="60778" y="7283"/>
                </a:cubicBezTo>
                <a:cubicBezTo>
                  <a:pt x="60978" y="7082"/>
                  <a:pt x="61104" y="6882"/>
                  <a:pt x="61405" y="6456"/>
                </a:cubicBezTo>
                <a:cubicBezTo>
                  <a:pt x="60051" y="5303"/>
                  <a:pt x="59324" y="3624"/>
                  <a:pt x="57344" y="2997"/>
                </a:cubicBezTo>
                <a:cubicBezTo>
                  <a:pt x="56091" y="2696"/>
                  <a:pt x="54613" y="2270"/>
                  <a:pt x="53886" y="917"/>
                </a:cubicBezTo>
                <a:cubicBezTo>
                  <a:pt x="53159" y="716"/>
                  <a:pt x="52332" y="716"/>
                  <a:pt x="51705" y="390"/>
                </a:cubicBezTo>
                <a:cubicBezTo>
                  <a:pt x="51235" y="110"/>
                  <a:pt x="50784" y="1"/>
                  <a:pt x="50338"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grpSp>
        <p:nvGrpSpPr>
          <p:cNvPr id="1247" name="Google Shape;1247;p31"/>
          <p:cNvGrpSpPr/>
          <p:nvPr/>
        </p:nvGrpSpPr>
        <p:grpSpPr>
          <a:xfrm>
            <a:off x="5875196" y="1806564"/>
            <a:ext cx="703931" cy="575423"/>
            <a:chOff x="5069200" y="4265350"/>
            <a:chExt cx="938574" cy="767231"/>
          </a:xfrm>
        </p:grpSpPr>
        <p:sp>
          <p:nvSpPr>
            <p:cNvPr id="1248" name="Google Shape;1248;p31"/>
            <p:cNvSpPr/>
            <p:nvPr/>
          </p:nvSpPr>
          <p:spPr>
            <a:xfrm>
              <a:off x="5867662" y="4758833"/>
              <a:ext cx="5417" cy="4385"/>
            </a:xfrm>
            <a:custGeom>
              <a:avLst/>
              <a:gdLst/>
              <a:ahLst/>
              <a:cxnLst/>
              <a:rect l="l" t="t" r="r" b="b"/>
              <a:pathLst>
                <a:path w="126" h="102" extrusionOk="0">
                  <a:moveTo>
                    <a:pt x="0" y="101"/>
                  </a:moveTo>
                  <a:cubicBezTo>
                    <a:pt x="0" y="101"/>
                    <a:pt x="0" y="1"/>
                    <a:pt x="0" y="101"/>
                  </a:cubicBezTo>
                  <a:cubicBezTo>
                    <a:pt x="126" y="1"/>
                    <a:pt x="0" y="101"/>
                    <a:pt x="0" y="10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49" name="Google Shape;1249;p31"/>
            <p:cNvSpPr/>
            <p:nvPr/>
          </p:nvSpPr>
          <p:spPr>
            <a:xfrm>
              <a:off x="5069200" y="4512092"/>
              <a:ext cx="161695" cy="224176"/>
            </a:xfrm>
            <a:custGeom>
              <a:avLst/>
              <a:gdLst/>
              <a:ahLst/>
              <a:cxnLst/>
              <a:rect l="l" t="t" r="r" b="b"/>
              <a:pathLst>
                <a:path w="3761" h="5214" extrusionOk="0">
                  <a:moveTo>
                    <a:pt x="3134" y="1"/>
                  </a:moveTo>
                  <a:cubicBezTo>
                    <a:pt x="2708" y="727"/>
                    <a:pt x="2407" y="1354"/>
                    <a:pt x="2081" y="2081"/>
                  </a:cubicBezTo>
                  <a:cubicBezTo>
                    <a:pt x="1354" y="1454"/>
                    <a:pt x="1154" y="427"/>
                    <a:pt x="1" y="201"/>
                  </a:cubicBezTo>
                  <a:lnTo>
                    <a:pt x="1" y="201"/>
                  </a:lnTo>
                  <a:cubicBezTo>
                    <a:pt x="201" y="1254"/>
                    <a:pt x="928" y="1980"/>
                    <a:pt x="1555" y="2707"/>
                  </a:cubicBezTo>
                  <a:cubicBezTo>
                    <a:pt x="1454" y="3559"/>
                    <a:pt x="828" y="4387"/>
                    <a:pt x="1254" y="5214"/>
                  </a:cubicBezTo>
                  <a:cubicBezTo>
                    <a:pt x="1555" y="5214"/>
                    <a:pt x="1555" y="5214"/>
                    <a:pt x="1655" y="4913"/>
                  </a:cubicBezTo>
                  <a:cubicBezTo>
                    <a:pt x="1881" y="4487"/>
                    <a:pt x="2181" y="4086"/>
                    <a:pt x="2607" y="3760"/>
                  </a:cubicBezTo>
                  <a:cubicBezTo>
                    <a:pt x="2812" y="3828"/>
                    <a:pt x="3076" y="4002"/>
                    <a:pt x="3358" y="4002"/>
                  </a:cubicBezTo>
                  <a:cubicBezTo>
                    <a:pt x="3489" y="4002"/>
                    <a:pt x="3625" y="3964"/>
                    <a:pt x="3760" y="3860"/>
                  </a:cubicBezTo>
                  <a:cubicBezTo>
                    <a:pt x="3434" y="3559"/>
                    <a:pt x="3234" y="3234"/>
                    <a:pt x="2908" y="3033"/>
                  </a:cubicBezTo>
                  <a:cubicBezTo>
                    <a:pt x="3234" y="2306"/>
                    <a:pt x="3434" y="1579"/>
                    <a:pt x="3760" y="828"/>
                  </a:cubicBezTo>
                  <a:cubicBezTo>
                    <a:pt x="3660" y="527"/>
                    <a:pt x="3434" y="326"/>
                    <a:pt x="3134"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0" name="Google Shape;1250;p31"/>
            <p:cNvSpPr/>
            <p:nvPr/>
          </p:nvSpPr>
          <p:spPr>
            <a:xfrm>
              <a:off x="5315978" y="4526108"/>
              <a:ext cx="157353" cy="210160"/>
            </a:xfrm>
            <a:custGeom>
              <a:avLst/>
              <a:gdLst/>
              <a:ahLst/>
              <a:cxnLst/>
              <a:rect l="l" t="t" r="r" b="b"/>
              <a:pathLst>
                <a:path w="3660" h="4888" extrusionOk="0">
                  <a:moveTo>
                    <a:pt x="2933" y="0"/>
                  </a:moveTo>
                  <a:cubicBezTo>
                    <a:pt x="2506" y="627"/>
                    <a:pt x="2181" y="1253"/>
                    <a:pt x="1780" y="1880"/>
                  </a:cubicBezTo>
                  <a:cubicBezTo>
                    <a:pt x="1354" y="1354"/>
                    <a:pt x="827" y="827"/>
                    <a:pt x="301" y="301"/>
                  </a:cubicBezTo>
                  <a:cubicBezTo>
                    <a:pt x="201" y="401"/>
                    <a:pt x="100" y="502"/>
                    <a:pt x="0" y="627"/>
                  </a:cubicBezTo>
                  <a:cubicBezTo>
                    <a:pt x="201" y="1028"/>
                    <a:pt x="426" y="1454"/>
                    <a:pt x="627" y="1654"/>
                  </a:cubicBezTo>
                  <a:cubicBezTo>
                    <a:pt x="1253" y="2281"/>
                    <a:pt x="1354" y="2807"/>
                    <a:pt x="1053" y="3534"/>
                  </a:cubicBezTo>
                  <a:cubicBezTo>
                    <a:pt x="928" y="3960"/>
                    <a:pt x="827" y="4386"/>
                    <a:pt x="1153" y="4888"/>
                  </a:cubicBezTo>
                  <a:cubicBezTo>
                    <a:pt x="1679" y="4487"/>
                    <a:pt x="1880" y="3760"/>
                    <a:pt x="2506" y="3434"/>
                  </a:cubicBezTo>
                  <a:lnTo>
                    <a:pt x="3233" y="3434"/>
                  </a:lnTo>
                  <a:cubicBezTo>
                    <a:pt x="3033" y="3133"/>
                    <a:pt x="2807" y="3008"/>
                    <a:pt x="2707" y="2908"/>
                  </a:cubicBezTo>
                  <a:cubicBezTo>
                    <a:pt x="2707" y="2707"/>
                    <a:pt x="2807" y="2607"/>
                    <a:pt x="2807" y="2381"/>
                  </a:cubicBezTo>
                  <a:cubicBezTo>
                    <a:pt x="3033" y="2181"/>
                    <a:pt x="3133" y="1880"/>
                    <a:pt x="3334" y="1554"/>
                  </a:cubicBezTo>
                  <a:cubicBezTo>
                    <a:pt x="3659" y="827"/>
                    <a:pt x="3659" y="502"/>
                    <a:pt x="2933"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1" name="Google Shape;1251;p31"/>
            <p:cNvSpPr/>
            <p:nvPr/>
          </p:nvSpPr>
          <p:spPr>
            <a:xfrm>
              <a:off x="5585328" y="4516391"/>
              <a:ext cx="139038" cy="202635"/>
            </a:xfrm>
            <a:custGeom>
              <a:avLst/>
              <a:gdLst/>
              <a:ahLst/>
              <a:cxnLst/>
              <a:rect l="l" t="t" r="r" b="b"/>
              <a:pathLst>
                <a:path w="3234" h="4713" extrusionOk="0">
                  <a:moveTo>
                    <a:pt x="2307" y="1"/>
                  </a:moveTo>
                  <a:cubicBezTo>
                    <a:pt x="2181" y="627"/>
                    <a:pt x="1981" y="1154"/>
                    <a:pt x="1780" y="1880"/>
                  </a:cubicBezTo>
                  <a:cubicBezTo>
                    <a:pt x="1354" y="1580"/>
                    <a:pt x="1154" y="1354"/>
                    <a:pt x="928" y="1154"/>
                  </a:cubicBezTo>
                  <a:cubicBezTo>
                    <a:pt x="627" y="953"/>
                    <a:pt x="427" y="853"/>
                    <a:pt x="101" y="728"/>
                  </a:cubicBezTo>
                  <a:lnTo>
                    <a:pt x="1" y="853"/>
                  </a:lnTo>
                  <a:cubicBezTo>
                    <a:pt x="101" y="1580"/>
                    <a:pt x="928" y="1981"/>
                    <a:pt x="1254" y="2607"/>
                  </a:cubicBezTo>
                  <a:cubicBezTo>
                    <a:pt x="828" y="4487"/>
                    <a:pt x="828" y="4487"/>
                    <a:pt x="1054" y="4713"/>
                  </a:cubicBezTo>
                  <a:cubicBezTo>
                    <a:pt x="1555" y="4287"/>
                    <a:pt x="2081" y="3860"/>
                    <a:pt x="2507" y="3459"/>
                  </a:cubicBezTo>
                  <a:lnTo>
                    <a:pt x="3234" y="3459"/>
                  </a:lnTo>
                  <a:cubicBezTo>
                    <a:pt x="3134" y="3134"/>
                    <a:pt x="3034" y="2933"/>
                    <a:pt x="2808" y="2607"/>
                  </a:cubicBezTo>
                  <a:cubicBezTo>
                    <a:pt x="3234" y="1580"/>
                    <a:pt x="3134" y="427"/>
                    <a:pt x="2307"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2" name="Google Shape;1252;p31"/>
            <p:cNvSpPr/>
            <p:nvPr/>
          </p:nvSpPr>
          <p:spPr>
            <a:xfrm>
              <a:off x="5854721" y="4499150"/>
              <a:ext cx="153053" cy="210203"/>
            </a:xfrm>
            <a:custGeom>
              <a:avLst/>
              <a:gdLst/>
              <a:ahLst/>
              <a:cxnLst/>
              <a:rect l="l" t="t" r="r" b="b"/>
              <a:pathLst>
                <a:path w="3560" h="4889" extrusionOk="0">
                  <a:moveTo>
                    <a:pt x="3033" y="1"/>
                  </a:moveTo>
                  <a:cubicBezTo>
                    <a:pt x="2607" y="627"/>
                    <a:pt x="2306" y="1129"/>
                    <a:pt x="1880" y="1655"/>
                  </a:cubicBezTo>
                  <a:cubicBezTo>
                    <a:pt x="1254" y="1454"/>
                    <a:pt x="727" y="1254"/>
                    <a:pt x="1" y="1028"/>
                  </a:cubicBezTo>
                  <a:lnTo>
                    <a:pt x="1" y="1028"/>
                  </a:lnTo>
                  <a:cubicBezTo>
                    <a:pt x="1" y="2081"/>
                    <a:pt x="928" y="2081"/>
                    <a:pt x="1354" y="2607"/>
                  </a:cubicBezTo>
                  <a:cubicBezTo>
                    <a:pt x="1454" y="3334"/>
                    <a:pt x="727" y="3961"/>
                    <a:pt x="1153" y="4888"/>
                  </a:cubicBezTo>
                  <a:cubicBezTo>
                    <a:pt x="1680" y="4161"/>
                    <a:pt x="2181" y="3535"/>
                    <a:pt x="2607" y="2908"/>
                  </a:cubicBezTo>
                  <a:cubicBezTo>
                    <a:pt x="2808" y="2808"/>
                    <a:pt x="3033" y="2808"/>
                    <a:pt x="3334" y="2607"/>
                  </a:cubicBezTo>
                  <a:cubicBezTo>
                    <a:pt x="3133" y="2382"/>
                    <a:pt x="2933" y="2281"/>
                    <a:pt x="2808" y="2081"/>
                  </a:cubicBezTo>
                  <a:cubicBezTo>
                    <a:pt x="3033" y="1454"/>
                    <a:pt x="3560" y="828"/>
                    <a:pt x="3033"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3" name="Google Shape;1253;p31"/>
            <p:cNvSpPr/>
            <p:nvPr/>
          </p:nvSpPr>
          <p:spPr>
            <a:xfrm>
              <a:off x="5248093" y="4826721"/>
              <a:ext cx="126097" cy="205860"/>
            </a:xfrm>
            <a:custGeom>
              <a:avLst/>
              <a:gdLst/>
              <a:ahLst/>
              <a:cxnLst/>
              <a:rect l="l" t="t" r="r" b="b"/>
              <a:pathLst>
                <a:path w="2933" h="4788" extrusionOk="0">
                  <a:moveTo>
                    <a:pt x="326" y="1"/>
                  </a:moveTo>
                  <a:lnTo>
                    <a:pt x="326" y="1"/>
                  </a:lnTo>
                  <a:cubicBezTo>
                    <a:pt x="0" y="928"/>
                    <a:pt x="527" y="1455"/>
                    <a:pt x="852" y="2181"/>
                  </a:cubicBezTo>
                  <a:cubicBezTo>
                    <a:pt x="752" y="2507"/>
                    <a:pt x="527" y="2908"/>
                    <a:pt x="426" y="3434"/>
                  </a:cubicBezTo>
                  <a:cubicBezTo>
                    <a:pt x="326" y="3861"/>
                    <a:pt x="226" y="4287"/>
                    <a:pt x="627" y="4788"/>
                  </a:cubicBezTo>
                  <a:cubicBezTo>
                    <a:pt x="1153" y="3961"/>
                    <a:pt x="1379" y="3134"/>
                    <a:pt x="2406" y="2908"/>
                  </a:cubicBezTo>
                  <a:cubicBezTo>
                    <a:pt x="2306" y="2708"/>
                    <a:pt x="2206" y="2607"/>
                    <a:pt x="2206" y="2507"/>
                  </a:cubicBezTo>
                  <a:cubicBezTo>
                    <a:pt x="2406" y="2081"/>
                    <a:pt x="2632" y="1655"/>
                    <a:pt x="2933" y="1254"/>
                  </a:cubicBezTo>
                  <a:cubicBezTo>
                    <a:pt x="2832" y="1028"/>
                    <a:pt x="2732" y="728"/>
                    <a:pt x="2632" y="402"/>
                  </a:cubicBezTo>
                  <a:cubicBezTo>
                    <a:pt x="2206" y="828"/>
                    <a:pt x="1880" y="1154"/>
                    <a:pt x="1579" y="1555"/>
                  </a:cubicBezTo>
                  <a:cubicBezTo>
                    <a:pt x="1153" y="1028"/>
                    <a:pt x="752" y="527"/>
                    <a:pt x="326"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4" name="Google Shape;1254;p31"/>
            <p:cNvSpPr/>
            <p:nvPr/>
          </p:nvSpPr>
          <p:spPr>
            <a:xfrm>
              <a:off x="5746981" y="4799806"/>
              <a:ext cx="147636" cy="197218"/>
            </a:xfrm>
            <a:custGeom>
              <a:avLst/>
              <a:gdLst/>
              <a:ahLst/>
              <a:cxnLst/>
              <a:rect l="l" t="t" r="r" b="b"/>
              <a:pathLst>
                <a:path w="3434" h="4587" extrusionOk="0">
                  <a:moveTo>
                    <a:pt x="2933" y="0"/>
                  </a:moveTo>
                  <a:cubicBezTo>
                    <a:pt x="2507" y="627"/>
                    <a:pt x="2081" y="1028"/>
                    <a:pt x="1680" y="1554"/>
                  </a:cubicBezTo>
                  <a:cubicBezTo>
                    <a:pt x="1253" y="1153"/>
                    <a:pt x="928" y="827"/>
                    <a:pt x="627" y="401"/>
                  </a:cubicBezTo>
                  <a:cubicBezTo>
                    <a:pt x="627" y="527"/>
                    <a:pt x="627" y="527"/>
                    <a:pt x="527" y="527"/>
                  </a:cubicBezTo>
                  <a:cubicBezTo>
                    <a:pt x="527" y="1153"/>
                    <a:pt x="928" y="1554"/>
                    <a:pt x="1053" y="2181"/>
                  </a:cubicBezTo>
                  <a:cubicBezTo>
                    <a:pt x="727" y="2908"/>
                    <a:pt x="0" y="3659"/>
                    <a:pt x="0" y="4587"/>
                  </a:cubicBezTo>
                  <a:cubicBezTo>
                    <a:pt x="627" y="3860"/>
                    <a:pt x="1253" y="3033"/>
                    <a:pt x="2181" y="2807"/>
                  </a:cubicBezTo>
                  <a:lnTo>
                    <a:pt x="2181" y="2406"/>
                  </a:lnTo>
                  <a:cubicBezTo>
                    <a:pt x="2607" y="1980"/>
                    <a:pt x="3033" y="1654"/>
                    <a:pt x="3434" y="1153"/>
                  </a:cubicBezTo>
                  <a:cubicBezTo>
                    <a:pt x="3233" y="827"/>
                    <a:pt x="3133" y="401"/>
                    <a:pt x="2933"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5" name="Google Shape;1255;p31"/>
            <p:cNvSpPr/>
            <p:nvPr/>
          </p:nvSpPr>
          <p:spPr>
            <a:xfrm>
              <a:off x="5490529" y="4273949"/>
              <a:ext cx="144412" cy="188619"/>
            </a:xfrm>
            <a:custGeom>
              <a:avLst/>
              <a:gdLst/>
              <a:ahLst/>
              <a:cxnLst/>
              <a:rect l="l" t="t" r="r" b="b"/>
              <a:pathLst>
                <a:path w="3359" h="4387" extrusionOk="0">
                  <a:moveTo>
                    <a:pt x="226" y="1"/>
                  </a:moveTo>
                  <a:lnTo>
                    <a:pt x="226" y="1"/>
                  </a:lnTo>
                  <a:cubicBezTo>
                    <a:pt x="0" y="1254"/>
                    <a:pt x="752" y="1981"/>
                    <a:pt x="1379" y="2732"/>
                  </a:cubicBezTo>
                  <a:cubicBezTo>
                    <a:pt x="1254" y="3234"/>
                    <a:pt x="1153" y="3760"/>
                    <a:pt x="1053" y="4286"/>
                  </a:cubicBezTo>
                  <a:lnTo>
                    <a:pt x="1153" y="4387"/>
                  </a:lnTo>
                  <a:cubicBezTo>
                    <a:pt x="1479" y="3986"/>
                    <a:pt x="1680" y="3660"/>
                    <a:pt x="1880" y="3359"/>
                  </a:cubicBezTo>
                  <a:cubicBezTo>
                    <a:pt x="2206" y="3234"/>
                    <a:pt x="2406" y="3234"/>
                    <a:pt x="2832" y="3133"/>
                  </a:cubicBezTo>
                  <a:cubicBezTo>
                    <a:pt x="2732" y="2833"/>
                    <a:pt x="2732" y="2607"/>
                    <a:pt x="2632" y="2407"/>
                  </a:cubicBezTo>
                  <a:cubicBezTo>
                    <a:pt x="3033" y="1680"/>
                    <a:pt x="3359" y="1053"/>
                    <a:pt x="2732" y="326"/>
                  </a:cubicBezTo>
                  <a:lnTo>
                    <a:pt x="2732" y="326"/>
                  </a:lnTo>
                  <a:cubicBezTo>
                    <a:pt x="2406" y="727"/>
                    <a:pt x="2206" y="1254"/>
                    <a:pt x="2005" y="1780"/>
                  </a:cubicBezTo>
                  <a:lnTo>
                    <a:pt x="226" y="1"/>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6" name="Google Shape;1256;p31"/>
            <p:cNvSpPr/>
            <p:nvPr/>
          </p:nvSpPr>
          <p:spPr>
            <a:xfrm>
              <a:off x="5226554" y="4265350"/>
              <a:ext cx="107782" cy="179977"/>
            </a:xfrm>
            <a:custGeom>
              <a:avLst/>
              <a:gdLst/>
              <a:ahLst/>
              <a:cxnLst/>
              <a:rect l="l" t="t" r="r" b="b"/>
              <a:pathLst>
                <a:path w="2507" h="4186" extrusionOk="0">
                  <a:moveTo>
                    <a:pt x="2180" y="0"/>
                  </a:moveTo>
                  <a:cubicBezTo>
                    <a:pt x="1880" y="526"/>
                    <a:pt x="1654" y="927"/>
                    <a:pt x="1454" y="1354"/>
                  </a:cubicBezTo>
                  <a:cubicBezTo>
                    <a:pt x="927" y="927"/>
                    <a:pt x="501" y="627"/>
                    <a:pt x="100" y="201"/>
                  </a:cubicBezTo>
                  <a:lnTo>
                    <a:pt x="100" y="201"/>
                  </a:lnTo>
                  <a:cubicBezTo>
                    <a:pt x="0" y="1053"/>
                    <a:pt x="727" y="1554"/>
                    <a:pt x="927" y="2181"/>
                  </a:cubicBezTo>
                  <a:cubicBezTo>
                    <a:pt x="827" y="2932"/>
                    <a:pt x="627" y="3559"/>
                    <a:pt x="501" y="4186"/>
                  </a:cubicBezTo>
                  <a:cubicBezTo>
                    <a:pt x="927" y="3860"/>
                    <a:pt x="1353" y="3559"/>
                    <a:pt x="1654" y="3233"/>
                  </a:cubicBezTo>
                  <a:lnTo>
                    <a:pt x="2080" y="3233"/>
                  </a:lnTo>
                  <a:cubicBezTo>
                    <a:pt x="2180" y="2807"/>
                    <a:pt x="2281" y="2406"/>
                    <a:pt x="2281" y="1980"/>
                  </a:cubicBezTo>
                  <a:cubicBezTo>
                    <a:pt x="2381" y="1679"/>
                    <a:pt x="2506" y="1354"/>
                    <a:pt x="2506" y="927"/>
                  </a:cubicBezTo>
                  <a:cubicBezTo>
                    <a:pt x="2506" y="627"/>
                    <a:pt x="2506" y="301"/>
                    <a:pt x="2180"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7" name="Google Shape;1257;p31"/>
            <p:cNvSpPr/>
            <p:nvPr/>
          </p:nvSpPr>
          <p:spPr>
            <a:xfrm>
              <a:off x="5746981" y="4265350"/>
              <a:ext cx="161652" cy="184277"/>
            </a:xfrm>
            <a:custGeom>
              <a:avLst/>
              <a:gdLst/>
              <a:ahLst/>
              <a:cxnLst/>
              <a:rect l="l" t="t" r="r" b="b"/>
              <a:pathLst>
                <a:path w="3760" h="4286" extrusionOk="0">
                  <a:moveTo>
                    <a:pt x="3133" y="0"/>
                  </a:moveTo>
                  <a:cubicBezTo>
                    <a:pt x="2707" y="727"/>
                    <a:pt x="2306" y="1354"/>
                    <a:pt x="1880" y="2080"/>
                  </a:cubicBezTo>
                  <a:cubicBezTo>
                    <a:pt x="1253" y="1679"/>
                    <a:pt x="727" y="1354"/>
                    <a:pt x="0" y="1053"/>
                  </a:cubicBezTo>
                  <a:lnTo>
                    <a:pt x="0" y="1053"/>
                  </a:lnTo>
                  <a:cubicBezTo>
                    <a:pt x="101" y="2080"/>
                    <a:pt x="1053" y="2306"/>
                    <a:pt x="1354" y="2932"/>
                  </a:cubicBezTo>
                  <a:cubicBezTo>
                    <a:pt x="1253" y="3333"/>
                    <a:pt x="1153" y="3860"/>
                    <a:pt x="1053" y="4286"/>
                  </a:cubicBezTo>
                  <a:cubicBezTo>
                    <a:pt x="1354" y="3960"/>
                    <a:pt x="1680" y="3659"/>
                    <a:pt x="1880" y="3333"/>
                  </a:cubicBezTo>
                  <a:cubicBezTo>
                    <a:pt x="2181" y="3434"/>
                    <a:pt x="2406" y="3434"/>
                    <a:pt x="2807" y="3434"/>
                  </a:cubicBezTo>
                  <a:cubicBezTo>
                    <a:pt x="2507" y="3133"/>
                    <a:pt x="2406" y="2807"/>
                    <a:pt x="2306" y="2607"/>
                  </a:cubicBezTo>
                  <a:cubicBezTo>
                    <a:pt x="2607" y="2181"/>
                    <a:pt x="2933" y="1780"/>
                    <a:pt x="3334" y="1454"/>
                  </a:cubicBezTo>
                  <a:cubicBezTo>
                    <a:pt x="3760" y="827"/>
                    <a:pt x="3760" y="526"/>
                    <a:pt x="3133"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8" name="Google Shape;1258;p31"/>
            <p:cNvSpPr/>
            <p:nvPr/>
          </p:nvSpPr>
          <p:spPr>
            <a:xfrm>
              <a:off x="5500202" y="4853678"/>
              <a:ext cx="125065" cy="170303"/>
            </a:xfrm>
            <a:custGeom>
              <a:avLst/>
              <a:gdLst/>
              <a:ahLst/>
              <a:cxnLst/>
              <a:rect l="l" t="t" r="r" b="b"/>
              <a:pathLst>
                <a:path w="2909" h="3961" extrusionOk="0">
                  <a:moveTo>
                    <a:pt x="2507" y="0"/>
                  </a:moveTo>
                  <a:cubicBezTo>
                    <a:pt x="2081" y="527"/>
                    <a:pt x="1780" y="928"/>
                    <a:pt x="1354" y="1454"/>
                  </a:cubicBezTo>
                  <a:cubicBezTo>
                    <a:pt x="928" y="1028"/>
                    <a:pt x="527" y="627"/>
                    <a:pt x="101" y="201"/>
                  </a:cubicBezTo>
                  <a:lnTo>
                    <a:pt x="101" y="201"/>
                  </a:lnTo>
                  <a:cubicBezTo>
                    <a:pt x="1" y="1153"/>
                    <a:pt x="628" y="1554"/>
                    <a:pt x="1029" y="2081"/>
                  </a:cubicBezTo>
                  <a:cubicBezTo>
                    <a:pt x="928" y="2607"/>
                    <a:pt x="728" y="3234"/>
                    <a:pt x="928" y="3960"/>
                  </a:cubicBezTo>
                  <a:cubicBezTo>
                    <a:pt x="1354" y="3334"/>
                    <a:pt x="1655" y="2908"/>
                    <a:pt x="1981" y="2406"/>
                  </a:cubicBezTo>
                  <a:cubicBezTo>
                    <a:pt x="2282" y="2507"/>
                    <a:pt x="2607" y="2507"/>
                    <a:pt x="2908" y="2607"/>
                  </a:cubicBezTo>
                  <a:cubicBezTo>
                    <a:pt x="2808" y="2406"/>
                    <a:pt x="2708" y="2281"/>
                    <a:pt x="2607" y="2181"/>
                  </a:cubicBezTo>
                  <a:cubicBezTo>
                    <a:pt x="2507" y="2081"/>
                    <a:pt x="2407" y="1980"/>
                    <a:pt x="2181" y="1880"/>
                  </a:cubicBezTo>
                  <a:cubicBezTo>
                    <a:pt x="2282" y="1655"/>
                    <a:pt x="2407" y="1454"/>
                    <a:pt x="2607" y="1254"/>
                  </a:cubicBezTo>
                  <a:cubicBezTo>
                    <a:pt x="2908" y="727"/>
                    <a:pt x="2908" y="527"/>
                    <a:pt x="2507"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1259" name="Google Shape;1259;p31"/>
            <p:cNvSpPr/>
            <p:nvPr/>
          </p:nvSpPr>
          <p:spPr>
            <a:xfrm>
              <a:off x="5792209" y="4449579"/>
              <a:ext cx="43" cy="43"/>
            </a:xfrm>
            <a:custGeom>
              <a:avLst/>
              <a:gdLst/>
              <a:ahLst/>
              <a:cxnLst/>
              <a:rect l="l" t="t" r="r" b="b"/>
              <a:pathLst>
                <a:path w="1" h="1" extrusionOk="0">
                  <a:moveTo>
                    <a:pt x="1" y="1"/>
                  </a:moveTo>
                  <a:lnTo>
                    <a:pt x="1" y="1"/>
                  </a:lnTo>
                  <a:close/>
                </a:path>
              </a:pathLst>
            </a:custGeom>
            <a:solidFill>
              <a:schemeClr val="accent4"/>
            </a:solidFill>
            <a:ln>
              <a:noFill/>
            </a:ln>
          </p:spPr>
          <p:txBody>
            <a:bodyPr spcFirstLastPara="1" wrap="square" lIns="68569" tIns="68569" rIns="68569" bIns="68569" anchor="ctr" anchorCtr="0">
              <a:noAutofit/>
            </a:bodyPr>
            <a:lstStyle/>
            <a:p>
              <a:endParaRPr sz="1050"/>
            </a:p>
          </p:txBody>
        </p:sp>
      </p:grpSp>
      <p:sp>
        <p:nvSpPr>
          <p:cNvPr id="1260" name="Google Shape;1260;p31"/>
          <p:cNvSpPr/>
          <p:nvPr/>
        </p:nvSpPr>
        <p:spPr>
          <a:xfrm>
            <a:off x="679725" y="2509688"/>
            <a:ext cx="452241" cy="865400"/>
          </a:xfrm>
          <a:custGeom>
            <a:avLst/>
            <a:gdLst/>
            <a:ahLst/>
            <a:cxnLst/>
            <a:rect l="l" t="t" r="r" b="b"/>
            <a:pathLst>
              <a:path w="12231" h="23405" extrusionOk="0">
                <a:moveTo>
                  <a:pt x="1053" y="12553"/>
                </a:moveTo>
                <a:lnTo>
                  <a:pt x="952" y="12653"/>
                </a:lnTo>
                <a:lnTo>
                  <a:pt x="952" y="12553"/>
                </a:lnTo>
                <a:close/>
                <a:moveTo>
                  <a:pt x="7051" y="0"/>
                </a:moveTo>
                <a:cubicBezTo>
                  <a:pt x="7004" y="0"/>
                  <a:pt x="6952" y="7"/>
                  <a:pt x="6892" y="21"/>
                </a:cubicBezTo>
                <a:cubicBezTo>
                  <a:pt x="6892" y="222"/>
                  <a:pt x="6792" y="422"/>
                  <a:pt x="6792" y="422"/>
                </a:cubicBezTo>
                <a:cubicBezTo>
                  <a:pt x="6266" y="848"/>
                  <a:pt x="5764" y="1275"/>
                  <a:pt x="5238" y="1575"/>
                </a:cubicBezTo>
                <a:lnTo>
                  <a:pt x="4186" y="1575"/>
                </a:lnTo>
                <a:cubicBezTo>
                  <a:pt x="3985" y="1901"/>
                  <a:pt x="3659" y="2202"/>
                  <a:pt x="3358" y="2528"/>
                </a:cubicBezTo>
                <a:cubicBezTo>
                  <a:pt x="3258" y="2302"/>
                  <a:pt x="3133" y="2102"/>
                  <a:pt x="3133" y="2001"/>
                </a:cubicBezTo>
                <a:cubicBezTo>
                  <a:pt x="2732" y="2302"/>
                  <a:pt x="2406" y="2528"/>
                  <a:pt x="2105" y="2728"/>
                </a:cubicBezTo>
                <a:cubicBezTo>
                  <a:pt x="1779" y="2402"/>
                  <a:pt x="1679" y="2202"/>
                  <a:pt x="1479" y="2001"/>
                </a:cubicBezTo>
                <a:cubicBezTo>
                  <a:pt x="1053" y="2528"/>
                  <a:pt x="526" y="3029"/>
                  <a:pt x="0" y="3555"/>
                </a:cubicBezTo>
                <a:cubicBezTo>
                  <a:pt x="326" y="5435"/>
                  <a:pt x="526" y="7415"/>
                  <a:pt x="752" y="9295"/>
                </a:cubicBezTo>
                <a:cubicBezTo>
                  <a:pt x="852" y="10147"/>
                  <a:pt x="752" y="11074"/>
                  <a:pt x="627" y="11926"/>
                </a:cubicBezTo>
                <a:cubicBezTo>
                  <a:pt x="627" y="12653"/>
                  <a:pt x="526" y="13380"/>
                  <a:pt x="426" y="14207"/>
                </a:cubicBezTo>
                <a:cubicBezTo>
                  <a:pt x="326" y="15360"/>
                  <a:pt x="226" y="16513"/>
                  <a:pt x="0" y="17866"/>
                </a:cubicBezTo>
                <a:cubicBezTo>
                  <a:pt x="125" y="18392"/>
                  <a:pt x="326" y="19019"/>
                  <a:pt x="426" y="19646"/>
                </a:cubicBezTo>
                <a:cubicBezTo>
                  <a:pt x="752" y="19846"/>
                  <a:pt x="1053" y="19946"/>
                  <a:pt x="1253" y="20072"/>
                </a:cubicBezTo>
                <a:cubicBezTo>
                  <a:pt x="1378" y="20473"/>
                  <a:pt x="1479" y="20798"/>
                  <a:pt x="1479" y="21099"/>
                </a:cubicBezTo>
                <a:cubicBezTo>
                  <a:pt x="2005" y="21425"/>
                  <a:pt x="2506" y="21726"/>
                  <a:pt x="3033" y="22052"/>
                </a:cubicBezTo>
                <a:cubicBezTo>
                  <a:pt x="3258" y="22453"/>
                  <a:pt x="3559" y="22979"/>
                  <a:pt x="3759" y="23405"/>
                </a:cubicBezTo>
                <a:cubicBezTo>
                  <a:pt x="3885" y="23405"/>
                  <a:pt x="3985" y="23305"/>
                  <a:pt x="3985" y="23305"/>
                </a:cubicBezTo>
                <a:cubicBezTo>
                  <a:pt x="4186" y="22352"/>
                  <a:pt x="4386" y="21425"/>
                  <a:pt x="4511" y="20473"/>
                </a:cubicBezTo>
                <a:cubicBezTo>
                  <a:pt x="4612" y="20473"/>
                  <a:pt x="4712" y="20372"/>
                  <a:pt x="4812" y="20372"/>
                </a:cubicBezTo>
                <a:cubicBezTo>
                  <a:pt x="5238" y="20999"/>
                  <a:pt x="5764" y="21525"/>
                  <a:pt x="6391" y="22252"/>
                </a:cubicBezTo>
                <a:cubicBezTo>
                  <a:pt x="6792" y="21626"/>
                  <a:pt x="7118" y="21199"/>
                  <a:pt x="7519" y="20698"/>
                </a:cubicBezTo>
                <a:cubicBezTo>
                  <a:pt x="7519" y="20999"/>
                  <a:pt x="7519" y="21325"/>
                  <a:pt x="7644" y="21525"/>
                </a:cubicBezTo>
                <a:cubicBezTo>
                  <a:pt x="8045" y="21626"/>
                  <a:pt x="8471" y="21726"/>
                  <a:pt x="8772" y="21726"/>
                </a:cubicBezTo>
                <a:cubicBezTo>
                  <a:pt x="9198" y="21425"/>
                  <a:pt x="9524" y="21099"/>
                  <a:pt x="9925" y="20698"/>
                </a:cubicBezTo>
                <a:cubicBezTo>
                  <a:pt x="9925" y="20698"/>
                  <a:pt x="10025" y="20473"/>
                  <a:pt x="10150" y="20172"/>
                </a:cubicBezTo>
                <a:cubicBezTo>
                  <a:pt x="10351" y="20698"/>
                  <a:pt x="10551" y="21099"/>
                  <a:pt x="10652" y="21626"/>
                </a:cubicBezTo>
                <a:cubicBezTo>
                  <a:pt x="10777" y="21525"/>
                  <a:pt x="10877" y="21525"/>
                  <a:pt x="10978" y="21525"/>
                </a:cubicBezTo>
                <a:cubicBezTo>
                  <a:pt x="10978" y="19946"/>
                  <a:pt x="11178" y="18493"/>
                  <a:pt x="10551" y="17039"/>
                </a:cubicBezTo>
                <a:cubicBezTo>
                  <a:pt x="10251" y="16412"/>
                  <a:pt x="10351" y="15460"/>
                  <a:pt x="10351" y="14733"/>
                </a:cubicBezTo>
                <a:cubicBezTo>
                  <a:pt x="10351" y="13681"/>
                  <a:pt x="10451" y="12653"/>
                  <a:pt x="10551" y="11600"/>
                </a:cubicBezTo>
                <a:cubicBezTo>
                  <a:pt x="10551" y="10673"/>
                  <a:pt x="10351" y="9721"/>
                  <a:pt x="10978" y="8568"/>
                </a:cubicBezTo>
                <a:lnTo>
                  <a:pt x="10978" y="8568"/>
                </a:lnTo>
                <a:cubicBezTo>
                  <a:pt x="10978" y="9420"/>
                  <a:pt x="10877" y="10047"/>
                  <a:pt x="10877" y="10874"/>
                </a:cubicBezTo>
                <a:cubicBezTo>
                  <a:pt x="11178" y="10448"/>
                  <a:pt x="11504" y="10247"/>
                  <a:pt x="11604" y="9921"/>
                </a:cubicBezTo>
                <a:cubicBezTo>
                  <a:pt x="11905" y="7941"/>
                  <a:pt x="12231" y="6062"/>
                  <a:pt x="11604" y="4082"/>
                </a:cubicBezTo>
                <a:cubicBezTo>
                  <a:pt x="11278" y="3981"/>
                  <a:pt x="11078" y="3981"/>
                  <a:pt x="10652" y="3881"/>
                </a:cubicBezTo>
                <a:cubicBezTo>
                  <a:pt x="10451" y="4909"/>
                  <a:pt x="10351" y="5861"/>
                  <a:pt x="10251" y="6914"/>
                </a:cubicBezTo>
                <a:cubicBezTo>
                  <a:pt x="9624" y="5034"/>
                  <a:pt x="9524" y="3154"/>
                  <a:pt x="8471" y="1475"/>
                </a:cubicBezTo>
                <a:cubicBezTo>
                  <a:pt x="8145" y="1676"/>
                  <a:pt x="7845" y="1901"/>
                  <a:pt x="7519" y="2202"/>
                </a:cubicBezTo>
                <a:cubicBezTo>
                  <a:pt x="7419" y="1901"/>
                  <a:pt x="7218" y="1575"/>
                  <a:pt x="7118" y="1375"/>
                </a:cubicBezTo>
                <a:cubicBezTo>
                  <a:pt x="7385" y="441"/>
                  <a:pt x="7415" y="0"/>
                  <a:pt x="7051"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grpSp>
        <p:nvGrpSpPr>
          <p:cNvPr id="1261" name="Google Shape;1261;p31"/>
          <p:cNvGrpSpPr/>
          <p:nvPr/>
        </p:nvGrpSpPr>
        <p:grpSpPr>
          <a:xfrm>
            <a:off x="575805" y="1593914"/>
            <a:ext cx="751797" cy="500362"/>
            <a:chOff x="1564050" y="1365950"/>
            <a:chExt cx="756925" cy="503775"/>
          </a:xfrm>
        </p:grpSpPr>
        <p:sp>
          <p:nvSpPr>
            <p:cNvPr id="1262" name="Google Shape;1262;p31"/>
            <p:cNvSpPr/>
            <p:nvPr/>
          </p:nvSpPr>
          <p:spPr>
            <a:xfrm>
              <a:off x="1566550" y="1464925"/>
              <a:ext cx="8175" cy="10700"/>
            </a:xfrm>
            <a:custGeom>
              <a:avLst/>
              <a:gdLst/>
              <a:ahLst/>
              <a:cxnLst/>
              <a:rect l="l" t="t" r="r" b="b"/>
              <a:pathLst>
                <a:path w="327" h="428" extrusionOk="0">
                  <a:moveTo>
                    <a:pt x="101" y="1"/>
                  </a:moveTo>
                  <a:cubicBezTo>
                    <a:pt x="101" y="227"/>
                    <a:pt x="1" y="327"/>
                    <a:pt x="1" y="427"/>
                  </a:cubicBezTo>
                  <a:cubicBezTo>
                    <a:pt x="101" y="327"/>
                    <a:pt x="201" y="227"/>
                    <a:pt x="326" y="227"/>
                  </a:cubicBezTo>
                  <a:lnTo>
                    <a:pt x="101" y="1"/>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3" name="Google Shape;1263;p31"/>
            <p:cNvSpPr/>
            <p:nvPr/>
          </p:nvSpPr>
          <p:spPr>
            <a:xfrm>
              <a:off x="1728200" y="1365950"/>
              <a:ext cx="3175" cy="25"/>
            </a:xfrm>
            <a:custGeom>
              <a:avLst/>
              <a:gdLst/>
              <a:ahLst/>
              <a:cxnLst/>
              <a:rect l="l" t="t" r="r" b="b"/>
              <a:pathLst>
                <a:path w="127" h="1" extrusionOk="0">
                  <a:moveTo>
                    <a:pt x="126" y="0"/>
                  </a:moveTo>
                  <a:lnTo>
                    <a:pt x="1"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4" name="Google Shape;1264;p31"/>
            <p:cNvSpPr/>
            <p:nvPr/>
          </p:nvSpPr>
          <p:spPr>
            <a:xfrm>
              <a:off x="1658025" y="1399775"/>
              <a:ext cx="2550" cy="25"/>
            </a:xfrm>
            <a:custGeom>
              <a:avLst/>
              <a:gdLst/>
              <a:ahLst/>
              <a:cxnLst/>
              <a:rect l="l" t="t" r="r" b="b"/>
              <a:pathLst>
                <a:path w="102" h="1" extrusionOk="0">
                  <a:moveTo>
                    <a:pt x="101" y="0"/>
                  </a:moveTo>
                  <a:lnTo>
                    <a:pt x="1"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5" name="Google Shape;1265;p31"/>
            <p:cNvSpPr/>
            <p:nvPr/>
          </p:nvSpPr>
          <p:spPr>
            <a:xfrm>
              <a:off x="1731350" y="1365950"/>
              <a:ext cx="25" cy="25"/>
            </a:xfrm>
            <a:custGeom>
              <a:avLst/>
              <a:gdLst/>
              <a:ahLst/>
              <a:cxnLst/>
              <a:rect l="l" t="t" r="r" b="b"/>
              <a:pathLst>
                <a:path w="1" h="1" extrusionOk="0">
                  <a:moveTo>
                    <a:pt x="0" y="0"/>
                  </a:move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6" name="Google Shape;1266;p31"/>
            <p:cNvSpPr/>
            <p:nvPr/>
          </p:nvSpPr>
          <p:spPr>
            <a:xfrm>
              <a:off x="1696875" y="1376600"/>
              <a:ext cx="25" cy="2525"/>
            </a:xfrm>
            <a:custGeom>
              <a:avLst/>
              <a:gdLst/>
              <a:ahLst/>
              <a:cxnLst/>
              <a:rect l="l" t="t" r="r" b="b"/>
              <a:pathLst>
                <a:path w="1" h="101" extrusionOk="0">
                  <a:moveTo>
                    <a:pt x="1" y="100"/>
                  </a:moveTo>
                  <a:lnTo>
                    <a:pt x="1" y="0"/>
                  </a:lnTo>
                  <a:lnTo>
                    <a:pt x="1"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7" name="Google Shape;1267;p31"/>
            <p:cNvSpPr/>
            <p:nvPr/>
          </p:nvSpPr>
          <p:spPr>
            <a:xfrm>
              <a:off x="1637350" y="1407925"/>
              <a:ext cx="2550" cy="2525"/>
            </a:xfrm>
            <a:custGeom>
              <a:avLst/>
              <a:gdLst/>
              <a:ahLst/>
              <a:cxnLst/>
              <a:rect l="l" t="t" r="r" b="b"/>
              <a:pathLst>
                <a:path w="102" h="101" extrusionOk="0">
                  <a:moveTo>
                    <a:pt x="1" y="0"/>
                  </a:moveTo>
                  <a:lnTo>
                    <a:pt x="101" y="100"/>
                  </a:lnTo>
                  <a:lnTo>
                    <a:pt x="101"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8" name="Google Shape;1268;p31"/>
            <p:cNvSpPr/>
            <p:nvPr/>
          </p:nvSpPr>
          <p:spPr>
            <a:xfrm>
              <a:off x="1629200" y="1407925"/>
              <a:ext cx="10700" cy="7525"/>
            </a:xfrm>
            <a:custGeom>
              <a:avLst/>
              <a:gdLst/>
              <a:ahLst/>
              <a:cxnLst/>
              <a:rect l="l" t="t" r="r" b="b"/>
              <a:pathLst>
                <a:path w="428" h="301" extrusionOk="0">
                  <a:moveTo>
                    <a:pt x="327" y="0"/>
                  </a:moveTo>
                  <a:cubicBezTo>
                    <a:pt x="201" y="100"/>
                    <a:pt x="101" y="201"/>
                    <a:pt x="1" y="201"/>
                  </a:cubicBezTo>
                  <a:lnTo>
                    <a:pt x="1" y="301"/>
                  </a:lnTo>
                  <a:cubicBezTo>
                    <a:pt x="101" y="201"/>
                    <a:pt x="201" y="100"/>
                    <a:pt x="427" y="100"/>
                  </a:cubicBezTo>
                  <a:lnTo>
                    <a:pt x="327"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69" name="Google Shape;1269;p31"/>
            <p:cNvSpPr/>
            <p:nvPr/>
          </p:nvSpPr>
          <p:spPr>
            <a:xfrm>
              <a:off x="1629200" y="1412925"/>
              <a:ext cx="2550" cy="2525"/>
            </a:xfrm>
            <a:custGeom>
              <a:avLst/>
              <a:gdLst/>
              <a:ahLst/>
              <a:cxnLst/>
              <a:rect l="l" t="t" r="r" b="b"/>
              <a:pathLst>
                <a:path w="102" h="101" extrusionOk="0">
                  <a:moveTo>
                    <a:pt x="1" y="1"/>
                  </a:moveTo>
                  <a:lnTo>
                    <a:pt x="1" y="101"/>
                  </a:lnTo>
                  <a:lnTo>
                    <a:pt x="101" y="101"/>
                  </a:lnTo>
                  <a:lnTo>
                    <a:pt x="1" y="1"/>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0" name="Google Shape;1270;p31"/>
            <p:cNvSpPr/>
            <p:nvPr/>
          </p:nvSpPr>
          <p:spPr>
            <a:xfrm>
              <a:off x="1564050" y="1475600"/>
              <a:ext cx="2525" cy="2525"/>
            </a:xfrm>
            <a:custGeom>
              <a:avLst/>
              <a:gdLst/>
              <a:ahLst/>
              <a:cxnLst/>
              <a:rect l="l" t="t" r="r" b="b"/>
              <a:pathLst>
                <a:path w="101" h="101" extrusionOk="0">
                  <a:moveTo>
                    <a:pt x="101" y="0"/>
                  </a:moveTo>
                  <a:cubicBezTo>
                    <a:pt x="0" y="0"/>
                    <a:pt x="0" y="0"/>
                    <a:pt x="0" y="100"/>
                  </a:cubicBezTo>
                  <a:lnTo>
                    <a:pt x="101" y="0"/>
                  </a:ln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1" name="Google Shape;1271;p31"/>
            <p:cNvSpPr/>
            <p:nvPr/>
          </p:nvSpPr>
          <p:spPr>
            <a:xfrm>
              <a:off x="2237600" y="1438850"/>
              <a:ext cx="62700" cy="65575"/>
            </a:xfrm>
            <a:custGeom>
              <a:avLst/>
              <a:gdLst/>
              <a:ahLst/>
              <a:cxnLst/>
              <a:rect l="l" t="t" r="r" b="b"/>
              <a:pathLst>
                <a:path w="2508" h="2623" extrusionOk="0">
                  <a:moveTo>
                    <a:pt x="1246" y="0"/>
                  </a:moveTo>
                  <a:cubicBezTo>
                    <a:pt x="705" y="0"/>
                    <a:pt x="426" y="619"/>
                    <a:pt x="1" y="944"/>
                  </a:cubicBezTo>
                  <a:cubicBezTo>
                    <a:pt x="101" y="2523"/>
                    <a:pt x="201" y="2623"/>
                    <a:pt x="1254" y="2623"/>
                  </a:cubicBezTo>
                  <a:cubicBezTo>
                    <a:pt x="1354" y="2422"/>
                    <a:pt x="1555" y="2197"/>
                    <a:pt x="1881" y="1896"/>
                  </a:cubicBezTo>
                  <a:cubicBezTo>
                    <a:pt x="1981" y="1270"/>
                    <a:pt x="2507" y="543"/>
                    <a:pt x="1680" y="117"/>
                  </a:cubicBezTo>
                  <a:cubicBezTo>
                    <a:pt x="1517" y="35"/>
                    <a:pt x="1374" y="0"/>
                    <a:pt x="1246"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2" name="Google Shape;1272;p31"/>
            <p:cNvSpPr/>
            <p:nvPr/>
          </p:nvSpPr>
          <p:spPr>
            <a:xfrm>
              <a:off x="1895500" y="1475600"/>
              <a:ext cx="55175" cy="73325"/>
            </a:xfrm>
            <a:custGeom>
              <a:avLst/>
              <a:gdLst/>
              <a:ahLst/>
              <a:cxnLst/>
              <a:rect l="l" t="t" r="r" b="b"/>
              <a:pathLst>
                <a:path w="2207" h="2933" extrusionOk="0">
                  <a:moveTo>
                    <a:pt x="1580" y="0"/>
                  </a:moveTo>
                  <a:cubicBezTo>
                    <a:pt x="1053" y="326"/>
                    <a:pt x="527" y="526"/>
                    <a:pt x="1" y="727"/>
                  </a:cubicBezTo>
                  <a:cubicBezTo>
                    <a:pt x="101" y="1779"/>
                    <a:pt x="201" y="2607"/>
                    <a:pt x="1254" y="2932"/>
                  </a:cubicBezTo>
                  <a:cubicBezTo>
                    <a:pt x="1454" y="2607"/>
                    <a:pt x="1780" y="2306"/>
                    <a:pt x="2081" y="1980"/>
                  </a:cubicBezTo>
                  <a:cubicBezTo>
                    <a:pt x="2206" y="1253"/>
                    <a:pt x="2206" y="627"/>
                    <a:pt x="1580"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3" name="Google Shape;1273;p31"/>
            <p:cNvSpPr/>
            <p:nvPr/>
          </p:nvSpPr>
          <p:spPr>
            <a:xfrm>
              <a:off x="2005150" y="1472100"/>
              <a:ext cx="57675" cy="63675"/>
            </a:xfrm>
            <a:custGeom>
              <a:avLst/>
              <a:gdLst/>
              <a:ahLst/>
              <a:cxnLst/>
              <a:rect l="l" t="t" r="r" b="b"/>
              <a:pathLst>
                <a:path w="2307" h="2547" extrusionOk="0">
                  <a:moveTo>
                    <a:pt x="1409" y="0"/>
                  </a:moveTo>
                  <a:cubicBezTo>
                    <a:pt x="1157" y="0"/>
                    <a:pt x="862" y="75"/>
                    <a:pt x="627" y="240"/>
                  </a:cubicBezTo>
                  <a:cubicBezTo>
                    <a:pt x="1" y="666"/>
                    <a:pt x="427" y="2020"/>
                    <a:pt x="1454" y="2546"/>
                  </a:cubicBezTo>
                  <a:cubicBezTo>
                    <a:pt x="1680" y="2346"/>
                    <a:pt x="1880" y="2020"/>
                    <a:pt x="1981" y="1719"/>
                  </a:cubicBezTo>
                  <a:cubicBezTo>
                    <a:pt x="2306" y="1293"/>
                    <a:pt x="2306" y="466"/>
                    <a:pt x="1880" y="140"/>
                  </a:cubicBezTo>
                  <a:cubicBezTo>
                    <a:pt x="1790" y="50"/>
                    <a:pt x="1614" y="0"/>
                    <a:pt x="1409"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4" name="Google Shape;1274;p31"/>
            <p:cNvSpPr/>
            <p:nvPr/>
          </p:nvSpPr>
          <p:spPr>
            <a:xfrm>
              <a:off x="2020825" y="1703025"/>
              <a:ext cx="57650" cy="59550"/>
            </a:xfrm>
            <a:custGeom>
              <a:avLst/>
              <a:gdLst/>
              <a:ahLst/>
              <a:cxnLst/>
              <a:rect l="l" t="t" r="r" b="b"/>
              <a:pathLst>
                <a:path w="2306" h="2382" extrusionOk="0">
                  <a:moveTo>
                    <a:pt x="1679" y="1"/>
                  </a:moveTo>
                  <a:cubicBezTo>
                    <a:pt x="1153" y="101"/>
                    <a:pt x="727" y="201"/>
                    <a:pt x="201" y="402"/>
                  </a:cubicBezTo>
                  <a:cubicBezTo>
                    <a:pt x="426" y="1254"/>
                    <a:pt x="0" y="2081"/>
                    <a:pt x="1153" y="2382"/>
                  </a:cubicBezTo>
                  <a:cubicBezTo>
                    <a:pt x="1780" y="2081"/>
                    <a:pt x="2306" y="1555"/>
                    <a:pt x="2206" y="728"/>
                  </a:cubicBezTo>
                  <a:cubicBezTo>
                    <a:pt x="2080" y="502"/>
                    <a:pt x="1880" y="302"/>
                    <a:pt x="1679"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5" name="Google Shape;1275;p31"/>
            <p:cNvSpPr/>
            <p:nvPr/>
          </p:nvSpPr>
          <p:spPr>
            <a:xfrm>
              <a:off x="2143625" y="1668575"/>
              <a:ext cx="54525" cy="62675"/>
            </a:xfrm>
            <a:custGeom>
              <a:avLst/>
              <a:gdLst/>
              <a:ahLst/>
              <a:cxnLst/>
              <a:rect l="l" t="t" r="r" b="b"/>
              <a:pathLst>
                <a:path w="2181" h="2507" extrusionOk="0">
                  <a:moveTo>
                    <a:pt x="1354" y="0"/>
                  </a:moveTo>
                  <a:cubicBezTo>
                    <a:pt x="1053" y="226"/>
                    <a:pt x="627" y="326"/>
                    <a:pt x="201" y="527"/>
                  </a:cubicBezTo>
                  <a:cubicBezTo>
                    <a:pt x="301" y="1253"/>
                    <a:pt x="1" y="2005"/>
                    <a:pt x="727" y="2507"/>
                  </a:cubicBezTo>
                  <a:cubicBezTo>
                    <a:pt x="1454" y="2406"/>
                    <a:pt x="1780" y="2005"/>
                    <a:pt x="1980" y="1379"/>
                  </a:cubicBezTo>
                  <a:cubicBezTo>
                    <a:pt x="2181" y="852"/>
                    <a:pt x="1980" y="426"/>
                    <a:pt x="1354"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6" name="Google Shape;1276;p31"/>
            <p:cNvSpPr/>
            <p:nvPr/>
          </p:nvSpPr>
          <p:spPr>
            <a:xfrm>
              <a:off x="2188100" y="1552775"/>
              <a:ext cx="49525" cy="58800"/>
            </a:xfrm>
            <a:custGeom>
              <a:avLst/>
              <a:gdLst/>
              <a:ahLst/>
              <a:cxnLst/>
              <a:rect l="l" t="t" r="r" b="b"/>
              <a:pathLst>
                <a:path w="1981" h="2352" extrusionOk="0">
                  <a:moveTo>
                    <a:pt x="1192" y="1"/>
                  </a:moveTo>
                  <a:cubicBezTo>
                    <a:pt x="670" y="1"/>
                    <a:pt x="300" y="380"/>
                    <a:pt x="1" y="773"/>
                  </a:cubicBezTo>
                  <a:cubicBezTo>
                    <a:pt x="1" y="1926"/>
                    <a:pt x="101" y="2026"/>
                    <a:pt x="628" y="2352"/>
                  </a:cubicBezTo>
                  <a:cubicBezTo>
                    <a:pt x="1655" y="1926"/>
                    <a:pt x="1981" y="1299"/>
                    <a:pt x="1780" y="146"/>
                  </a:cubicBezTo>
                  <a:cubicBezTo>
                    <a:pt x="1564" y="44"/>
                    <a:pt x="1369" y="1"/>
                    <a:pt x="1192"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7" name="Google Shape;1277;p31"/>
            <p:cNvSpPr/>
            <p:nvPr/>
          </p:nvSpPr>
          <p:spPr>
            <a:xfrm>
              <a:off x="1926825" y="1727125"/>
              <a:ext cx="49525" cy="55650"/>
            </a:xfrm>
            <a:custGeom>
              <a:avLst/>
              <a:gdLst/>
              <a:ahLst/>
              <a:cxnLst/>
              <a:rect l="l" t="t" r="r" b="b"/>
              <a:pathLst>
                <a:path w="1981" h="2226" extrusionOk="0">
                  <a:moveTo>
                    <a:pt x="996" y="1"/>
                  </a:moveTo>
                  <a:cubicBezTo>
                    <a:pt x="695" y="1"/>
                    <a:pt x="412" y="179"/>
                    <a:pt x="1" y="591"/>
                  </a:cubicBezTo>
                  <a:cubicBezTo>
                    <a:pt x="101" y="1017"/>
                    <a:pt x="101" y="1318"/>
                    <a:pt x="201" y="1543"/>
                  </a:cubicBezTo>
                  <a:lnTo>
                    <a:pt x="201" y="1643"/>
                  </a:lnTo>
                  <a:cubicBezTo>
                    <a:pt x="344" y="2040"/>
                    <a:pt x="557" y="2226"/>
                    <a:pt x="803" y="2226"/>
                  </a:cubicBezTo>
                  <a:cubicBezTo>
                    <a:pt x="945" y="2226"/>
                    <a:pt x="1098" y="2164"/>
                    <a:pt x="1254" y="2044"/>
                  </a:cubicBezTo>
                  <a:cubicBezTo>
                    <a:pt x="1880" y="1643"/>
                    <a:pt x="1981" y="1117"/>
                    <a:pt x="1780" y="290"/>
                  </a:cubicBezTo>
                  <a:cubicBezTo>
                    <a:pt x="1465" y="105"/>
                    <a:pt x="1225" y="1"/>
                    <a:pt x="996"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8" name="Google Shape;1278;p31"/>
            <p:cNvSpPr/>
            <p:nvPr/>
          </p:nvSpPr>
          <p:spPr>
            <a:xfrm>
              <a:off x="1973825" y="1597775"/>
              <a:ext cx="47025" cy="58300"/>
            </a:xfrm>
            <a:custGeom>
              <a:avLst/>
              <a:gdLst/>
              <a:ahLst/>
              <a:cxnLst/>
              <a:rect l="l" t="t" r="r" b="b"/>
              <a:pathLst>
                <a:path w="1881" h="2332" extrusionOk="0">
                  <a:moveTo>
                    <a:pt x="1192" y="0"/>
                  </a:moveTo>
                  <a:cubicBezTo>
                    <a:pt x="597" y="0"/>
                    <a:pt x="272" y="213"/>
                    <a:pt x="0" y="652"/>
                  </a:cubicBezTo>
                  <a:cubicBezTo>
                    <a:pt x="201" y="1178"/>
                    <a:pt x="101" y="2005"/>
                    <a:pt x="953" y="2331"/>
                  </a:cubicBezTo>
                  <a:cubicBezTo>
                    <a:pt x="1680" y="2005"/>
                    <a:pt x="1780" y="1278"/>
                    <a:pt x="1880" y="652"/>
                  </a:cubicBezTo>
                  <a:cubicBezTo>
                    <a:pt x="1880" y="552"/>
                    <a:pt x="1780" y="451"/>
                    <a:pt x="1780" y="326"/>
                  </a:cubicBezTo>
                  <a:cubicBezTo>
                    <a:pt x="1680" y="226"/>
                    <a:pt x="1579" y="126"/>
                    <a:pt x="1579" y="25"/>
                  </a:cubicBezTo>
                  <a:cubicBezTo>
                    <a:pt x="1438" y="9"/>
                    <a:pt x="1310" y="0"/>
                    <a:pt x="1192"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79" name="Google Shape;1279;p31"/>
            <p:cNvSpPr/>
            <p:nvPr/>
          </p:nvSpPr>
          <p:spPr>
            <a:xfrm>
              <a:off x="2213800" y="1765700"/>
              <a:ext cx="57675" cy="48700"/>
            </a:xfrm>
            <a:custGeom>
              <a:avLst/>
              <a:gdLst/>
              <a:ahLst/>
              <a:cxnLst/>
              <a:rect l="l" t="t" r="r" b="b"/>
              <a:pathLst>
                <a:path w="2307" h="1948" extrusionOk="0">
                  <a:moveTo>
                    <a:pt x="752" y="0"/>
                  </a:moveTo>
                  <a:cubicBezTo>
                    <a:pt x="527" y="201"/>
                    <a:pt x="326" y="301"/>
                    <a:pt x="1" y="501"/>
                  </a:cubicBezTo>
                  <a:cubicBezTo>
                    <a:pt x="126" y="927"/>
                    <a:pt x="226" y="1353"/>
                    <a:pt x="326" y="1754"/>
                  </a:cubicBezTo>
                  <a:cubicBezTo>
                    <a:pt x="578" y="1885"/>
                    <a:pt x="813" y="1947"/>
                    <a:pt x="1024" y="1947"/>
                  </a:cubicBezTo>
                  <a:cubicBezTo>
                    <a:pt x="1339" y="1947"/>
                    <a:pt x="1600" y="1809"/>
                    <a:pt x="1780" y="1554"/>
                  </a:cubicBezTo>
                  <a:cubicBezTo>
                    <a:pt x="2206" y="1253"/>
                    <a:pt x="2306" y="727"/>
                    <a:pt x="2006" y="100"/>
                  </a:cubicBezTo>
                  <a:cubicBezTo>
                    <a:pt x="1579" y="100"/>
                    <a:pt x="1153" y="0"/>
                    <a:pt x="752"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0" name="Google Shape;1280;p31"/>
            <p:cNvSpPr/>
            <p:nvPr/>
          </p:nvSpPr>
          <p:spPr>
            <a:xfrm>
              <a:off x="2268950" y="1634725"/>
              <a:ext cx="52025" cy="57675"/>
            </a:xfrm>
            <a:custGeom>
              <a:avLst/>
              <a:gdLst/>
              <a:ahLst/>
              <a:cxnLst/>
              <a:rect l="l" t="t" r="r" b="b"/>
              <a:pathLst>
                <a:path w="2081" h="2307" extrusionOk="0">
                  <a:moveTo>
                    <a:pt x="727" y="1"/>
                  </a:moveTo>
                  <a:cubicBezTo>
                    <a:pt x="526" y="327"/>
                    <a:pt x="301" y="628"/>
                    <a:pt x="0" y="953"/>
                  </a:cubicBezTo>
                  <a:cubicBezTo>
                    <a:pt x="201" y="1580"/>
                    <a:pt x="301" y="2106"/>
                    <a:pt x="1153" y="2307"/>
                  </a:cubicBezTo>
                  <a:cubicBezTo>
                    <a:pt x="1454" y="1881"/>
                    <a:pt x="1780" y="1480"/>
                    <a:pt x="2080" y="1154"/>
                  </a:cubicBezTo>
                  <a:cubicBezTo>
                    <a:pt x="1880" y="101"/>
                    <a:pt x="1780" y="1"/>
                    <a:pt x="727"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1" name="Google Shape;1281;p31"/>
            <p:cNvSpPr/>
            <p:nvPr/>
          </p:nvSpPr>
          <p:spPr>
            <a:xfrm>
              <a:off x="2085975" y="1368450"/>
              <a:ext cx="44525" cy="57675"/>
            </a:xfrm>
            <a:custGeom>
              <a:avLst/>
              <a:gdLst/>
              <a:ahLst/>
              <a:cxnLst/>
              <a:rect l="l" t="t" r="r" b="b"/>
              <a:pathLst>
                <a:path w="1781" h="2307" extrusionOk="0">
                  <a:moveTo>
                    <a:pt x="853" y="0"/>
                  </a:moveTo>
                  <a:cubicBezTo>
                    <a:pt x="327" y="101"/>
                    <a:pt x="1" y="527"/>
                    <a:pt x="1" y="1153"/>
                  </a:cubicBezTo>
                  <a:cubicBezTo>
                    <a:pt x="101" y="1579"/>
                    <a:pt x="226" y="2106"/>
                    <a:pt x="853" y="2306"/>
                  </a:cubicBezTo>
                  <a:cubicBezTo>
                    <a:pt x="1154" y="2206"/>
                    <a:pt x="1354" y="1980"/>
                    <a:pt x="1580" y="1780"/>
                  </a:cubicBezTo>
                  <a:cubicBezTo>
                    <a:pt x="1680" y="1579"/>
                    <a:pt x="1780" y="1354"/>
                    <a:pt x="1780" y="1153"/>
                  </a:cubicBezTo>
                  <a:cubicBezTo>
                    <a:pt x="1780" y="527"/>
                    <a:pt x="1354" y="0"/>
                    <a:pt x="853"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2" name="Google Shape;1282;p31"/>
            <p:cNvSpPr/>
            <p:nvPr/>
          </p:nvSpPr>
          <p:spPr>
            <a:xfrm>
              <a:off x="2078450" y="1572875"/>
              <a:ext cx="49525" cy="54375"/>
            </a:xfrm>
            <a:custGeom>
              <a:avLst/>
              <a:gdLst/>
              <a:ahLst/>
              <a:cxnLst/>
              <a:rect l="l" t="t" r="r" b="b"/>
              <a:pathLst>
                <a:path w="1981" h="2175" extrusionOk="0">
                  <a:moveTo>
                    <a:pt x="906" y="0"/>
                  </a:moveTo>
                  <a:cubicBezTo>
                    <a:pt x="671" y="0"/>
                    <a:pt x="465" y="132"/>
                    <a:pt x="101" y="395"/>
                  </a:cubicBezTo>
                  <a:cubicBezTo>
                    <a:pt x="1" y="1122"/>
                    <a:pt x="302" y="1648"/>
                    <a:pt x="828" y="2174"/>
                  </a:cubicBezTo>
                  <a:cubicBezTo>
                    <a:pt x="1780" y="1848"/>
                    <a:pt x="1981" y="1447"/>
                    <a:pt x="1881" y="395"/>
                  </a:cubicBezTo>
                  <a:cubicBezTo>
                    <a:pt x="1404" y="132"/>
                    <a:pt x="1141" y="0"/>
                    <a:pt x="906"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3" name="Google Shape;1283;p31"/>
            <p:cNvSpPr/>
            <p:nvPr/>
          </p:nvSpPr>
          <p:spPr>
            <a:xfrm>
              <a:off x="2127950" y="1462425"/>
              <a:ext cx="54550" cy="57675"/>
            </a:xfrm>
            <a:custGeom>
              <a:avLst/>
              <a:gdLst/>
              <a:ahLst/>
              <a:cxnLst/>
              <a:rect l="l" t="t" r="r" b="b"/>
              <a:pathLst>
                <a:path w="2182" h="2307" extrusionOk="0">
                  <a:moveTo>
                    <a:pt x="1254" y="1"/>
                  </a:moveTo>
                  <a:lnTo>
                    <a:pt x="1254" y="1"/>
                  </a:lnTo>
                  <a:cubicBezTo>
                    <a:pt x="928" y="101"/>
                    <a:pt x="527" y="226"/>
                    <a:pt x="201" y="427"/>
                  </a:cubicBezTo>
                  <a:cubicBezTo>
                    <a:pt x="1" y="1680"/>
                    <a:pt x="101" y="1880"/>
                    <a:pt x="728" y="2306"/>
                  </a:cubicBezTo>
                  <a:cubicBezTo>
                    <a:pt x="2081" y="1479"/>
                    <a:pt x="2181" y="728"/>
                    <a:pt x="1254"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4" name="Google Shape;1284;p31"/>
            <p:cNvSpPr/>
            <p:nvPr/>
          </p:nvSpPr>
          <p:spPr>
            <a:xfrm>
              <a:off x="2104150" y="1804525"/>
              <a:ext cx="52650" cy="47025"/>
            </a:xfrm>
            <a:custGeom>
              <a:avLst/>
              <a:gdLst/>
              <a:ahLst/>
              <a:cxnLst/>
              <a:rect l="l" t="t" r="r" b="b"/>
              <a:pathLst>
                <a:path w="2106" h="1881" extrusionOk="0">
                  <a:moveTo>
                    <a:pt x="1479" y="1"/>
                  </a:moveTo>
                  <a:cubicBezTo>
                    <a:pt x="1053" y="1"/>
                    <a:pt x="752" y="101"/>
                    <a:pt x="427" y="101"/>
                  </a:cubicBezTo>
                  <a:cubicBezTo>
                    <a:pt x="326" y="327"/>
                    <a:pt x="126" y="527"/>
                    <a:pt x="1" y="728"/>
                  </a:cubicBezTo>
                  <a:cubicBezTo>
                    <a:pt x="326" y="1154"/>
                    <a:pt x="226" y="1780"/>
                    <a:pt x="1153" y="1881"/>
                  </a:cubicBezTo>
                  <a:cubicBezTo>
                    <a:pt x="1379" y="1580"/>
                    <a:pt x="1680" y="1254"/>
                    <a:pt x="2106" y="828"/>
                  </a:cubicBezTo>
                  <a:cubicBezTo>
                    <a:pt x="1780" y="527"/>
                    <a:pt x="1680" y="201"/>
                    <a:pt x="1479"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5" name="Google Shape;1285;p31"/>
            <p:cNvSpPr/>
            <p:nvPr/>
          </p:nvSpPr>
          <p:spPr>
            <a:xfrm>
              <a:off x="1953150" y="1403775"/>
              <a:ext cx="47025" cy="43025"/>
            </a:xfrm>
            <a:custGeom>
              <a:avLst/>
              <a:gdLst/>
              <a:ahLst/>
              <a:cxnLst/>
              <a:rect l="l" t="t" r="r" b="b"/>
              <a:pathLst>
                <a:path w="1881" h="1721" extrusionOk="0">
                  <a:moveTo>
                    <a:pt x="803" y="1"/>
                  </a:moveTo>
                  <a:cubicBezTo>
                    <a:pt x="363" y="1"/>
                    <a:pt x="278" y="134"/>
                    <a:pt x="0" y="567"/>
                  </a:cubicBezTo>
                  <a:cubicBezTo>
                    <a:pt x="301" y="1620"/>
                    <a:pt x="301" y="1620"/>
                    <a:pt x="1153" y="1720"/>
                  </a:cubicBezTo>
                  <a:cubicBezTo>
                    <a:pt x="1354" y="1620"/>
                    <a:pt x="1554" y="1419"/>
                    <a:pt x="1880" y="1194"/>
                  </a:cubicBezTo>
                  <a:cubicBezTo>
                    <a:pt x="1780" y="793"/>
                    <a:pt x="1780" y="367"/>
                    <a:pt x="1655" y="66"/>
                  </a:cubicBezTo>
                  <a:cubicBezTo>
                    <a:pt x="1267" y="27"/>
                    <a:pt x="1000" y="1"/>
                    <a:pt x="803"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6" name="Google Shape;1286;p31"/>
            <p:cNvSpPr/>
            <p:nvPr/>
          </p:nvSpPr>
          <p:spPr>
            <a:xfrm>
              <a:off x="2185600" y="1368450"/>
              <a:ext cx="43900" cy="49525"/>
            </a:xfrm>
            <a:custGeom>
              <a:avLst/>
              <a:gdLst/>
              <a:ahLst/>
              <a:cxnLst/>
              <a:rect l="l" t="t" r="r" b="b"/>
              <a:pathLst>
                <a:path w="1756" h="1981" extrusionOk="0">
                  <a:moveTo>
                    <a:pt x="1555" y="0"/>
                  </a:moveTo>
                  <a:cubicBezTo>
                    <a:pt x="1028" y="101"/>
                    <a:pt x="627" y="101"/>
                    <a:pt x="201" y="226"/>
                  </a:cubicBezTo>
                  <a:cubicBezTo>
                    <a:pt x="1" y="1354"/>
                    <a:pt x="201" y="1679"/>
                    <a:pt x="1028" y="1980"/>
                  </a:cubicBezTo>
                  <a:cubicBezTo>
                    <a:pt x="1254" y="1780"/>
                    <a:pt x="1454" y="1579"/>
                    <a:pt x="1755" y="1354"/>
                  </a:cubicBezTo>
                  <a:cubicBezTo>
                    <a:pt x="1655" y="953"/>
                    <a:pt x="1655" y="527"/>
                    <a:pt x="1555" y="0"/>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sp>
          <p:nvSpPr>
            <p:cNvPr id="1287" name="Google Shape;1287;p31"/>
            <p:cNvSpPr/>
            <p:nvPr/>
          </p:nvSpPr>
          <p:spPr>
            <a:xfrm>
              <a:off x="2018300" y="1826700"/>
              <a:ext cx="42025" cy="43025"/>
            </a:xfrm>
            <a:custGeom>
              <a:avLst/>
              <a:gdLst/>
              <a:ahLst/>
              <a:cxnLst/>
              <a:rect l="l" t="t" r="r" b="b"/>
              <a:pathLst>
                <a:path w="1681" h="1721" extrusionOk="0">
                  <a:moveTo>
                    <a:pt x="951" y="1"/>
                  </a:moveTo>
                  <a:cubicBezTo>
                    <a:pt x="572" y="1"/>
                    <a:pt x="209" y="135"/>
                    <a:pt x="1" y="568"/>
                  </a:cubicBezTo>
                  <a:cubicBezTo>
                    <a:pt x="1" y="994"/>
                    <a:pt x="1" y="1520"/>
                    <a:pt x="628" y="1721"/>
                  </a:cubicBezTo>
                  <a:cubicBezTo>
                    <a:pt x="1555" y="1194"/>
                    <a:pt x="1680" y="893"/>
                    <a:pt x="1455" y="66"/>
                  </a:cubicBezTo>
                  <a:cubicBezTo>
                    <a:pt x="1292" y="28"/>
                    <a:pt x="1120" y="1"/>
                    <a:pt x="951" y="1"/>
                  </a:cubicBezTo>
                  <a:close/>
                </a:path>
              </a:pathLst>
            </a:custGeom>
            <a:solidFill>
              <a:schemeClr val="dk1"/>
            </a:solidFill>
            <a:ln>
              <a:noFill/>
            </a:ln>
          </p:spPr>
          <p:txBody>
            <a:bodyPr spcFirstLastPara="1" wrap="square" lIns="68569" tIns="68569" rIns="68569" bIns="68569" anchor="ctr" anchorCtr="0">
              <a:noAutofit/>
            </a:bodyPr>
            <a:lstStyle/>
            <a:p>
              <a:endParaRPr sz="1050">
                <a:solidFill>
                  <a:srgbClr val="434343"/>
                </a:solidFill>
              </a:endParaRPr>
            </a:p>
          </p:txBody>
        </p:sp>
      </p:grpSp>
      <p:sp>
        <p:nvSpPr>
          <p:cNvPr id="1288" name="Google Shape;1288;p31"/>
          <p:cNvSpPr/>
          <p:nvPr/>
        </p:nvSpPr>
        <p:spPr>
          <a:xfrm>
            <a:off x="3386561" y="2356725"/>
            <a:ext cx="2952968" cy="1525638"/>
          </a:xfrm>
          <a:custGeom>
            <a:avLst/>
            <a:gdLst/>
            <a:ahLst/>
            <a:cxnLst/>
            <a:rect l="l" t="t" r="r" b="b"/>
            <a:pathLst>
              <a:path w="32357" h="24863" extrusionOk="0">
                <a:moveTo>
                  <a:pt x="17644" y="1980"/>
                </a:moveTo>
                <a:cubicBezTo>
                  <a:pt x="17644" y="2106"/>
                  <a:pt x="17644" y="2206"/>
                  <a:pt x="17745" y="2206"/>
                </a:cubicBezTo>
                <a:lnTo>
                  <a:pt x="17544" y="2206"/>
                </a:lnTo>
                <a:lnTo>
                  <a:pt x="17544" y="1980"/>
                </a:lnTo>
                <a:close/>
                <a:moveTo>
                  <a:pt x="16291" y="3359"/>
                </a:moveTo>
                <a:lnTo>
                  <a:pt x="16291" y="3459"/>
                </a:lnTo>
                <a:lnTo>
                  <a:pt x="16166" y="3459"/>
                </a:lnTo>
                <a:lnTo>
                  <a:pt x="16291" y="3359"/>
                </a:lnTo>
                <a:close/>
                <a:moveTo>
                  <a:pt x="2807" y="10978"/>
                </a:moveTo>
                <a:lnTo>
                  <a:pt x="2807" y="11178"/>
                </a:lnTo>
                <a:lnTo>
                  <a:pt x="2507" y="11178"/>
                </a:lnTo>
                <a:lnTo>
                  <a:pt x="2507" y="10978"/>
                </a:lnTo>
                <a:close/>
                <a:moveTo>
                  <a:pt x="4487" y="12331"/>
                </a:moveTo>
                <a:lnTo>
                  <a:pt x="4487" y="12432"/>
                </a:lnTo>
                <a:cubicBezTo>
                  <a:pt x="4386" y="12432"/>
                  <a:pt x="4261" y="12331"/>
                  <a:pt x="4261" y="12331"/>
                </a:cubicBezTo>
                <a:close/>
                <a:moveTo>
                  <a:pt x="26817" y="12331"/>
                </a:moveTo>
                <a:cubicBezTo>
                  <a:pt x="27043" y="12432"/>
                  <a:pt x="27143" y="12632"/>
                  <a:pt x="27344" y="12757"/>
                </a:cubicBezTo>
                <a:cubicBezTo>
                  <a:pt x="27043" y="12632"/>
                  <a:pt x="26817" y="12632"/>
                  <a:pt x="26517" y="12632"/>
                </a:cubicBezTo>
                <a:cubicBezTo>
                  <a:pt x="26617" y="12532"/>
                  <a:pt x="26717" y="12432"/>
                  <a:pt x="26817" y="12331"/>
                </a:cubicBezTo>
                <a:close/>
                <a:moveTo>
                  <a:pt x="27670" y="12958"/>
                </a:moveTo>
                <a:cubicBezTo>
                  <a:pt x="27770" y="12958"/>
                  <a:pt x="27870" y="13058"/>
                  <a:pt x="27970" y="13058"/>
                </a:cubicBezTo>
                <a:lnTo>
                  <a:pt x="27670" y="13058"/>
                </a:lnTo>
                <a:lnTo>
                  <a:pt x="27670" y="12958"/>
                </a:lnTo>
                <a:close/>
                <a:moveTo>
                  <a:pt x="28196" y="12532"/>
                </a:moveTo>
                <a:cubicBezTo>
                  <a:pt x="28597" y="12632"/>
                  <a:pt x="28697" y="12858"/>
                  <a:pt x="28822" y="13058"/>
                </a:cubicBezTo>
                <a:lnTo>
                  <a:pt x="28196" y="13058"/>
                </a:lnTo>
                <a:lnTo>
                  <a:pt x="28196" y="12532"/>
                </a:lnTo>
                <a:close/>
                <a:moveTo>
                  <a:pt x="29850" y="12958"/>
                </a:moveTo>
                <a:lnTo>
                  <a:pt x="29850" y="13058"/>
                </a:lnTo>
                <a:lnTo>
                  <a:pt x="29750" y="13058"/>
                </a:lnTo>
                <a:lnTo>
                  <a:pt x="29750" y="12958"/>
                </a:lnTo>
                <a:cubicBezTo>
                  <a:pt x="29750" y="13058"/>
                  <a:pt x="29650" y="13058"/>
                  <a:pt x="29650" y="13058"/>
                </a:cubicBezTo>
                <a:cubicBezTo>
                  <a:pt x="29650" y="12958"/>
                  <a:pt x="29750" y="12958"/>
                  <a:pt x="29750" y="12958"/>
                </a:cubicBezTo>
                <a:lnTo>
                  <a:pt x="29750" y="12958"/>
                </a:lnTo>
                <a:lnTo>
                  <a:pt x="29750" y="12958"/>
                </a:lnTo>
                <a:close/>
                <a:moveTo>
                  <a:pt x="29449" y="13158"/>
                </a:moveTo>
                <a:cubicBezTo>
                  <a:pt x="29324" y="13259"/>
                  <a:pt x="29324" y="13259"/>
                  <a:pt x="29223" y="13259"/>
                </a:cubicBezTo>
                <a:lnTo>
                  <a:pt x="29324" y="13158"/>
                </a:lnTo>
                <a:close/>
                <a:moveTo>
                  <a:pt x="29123" y="13484"/>
                </a:moveTo>
                <a:cubicBezTo>
                  <a:pt x="29223" y="13585"/>
                  <a:pt x="29223" y="13585"/>
                  <a:pt x="29324" y="13585"/>
                </a:cubicBezTo>
                <a:lnTo>
                  <a:pt x="29324" y="13685"/>
                </a:lnTo>
                <a:cubicBezTo>
                  <a:pt x="29223" y="13585"/>
                  <a:pt x="29123" y="13585"/>
                  <a:pt x="29123" y="13585"/>
                </a:cubicBezTo>
                <a:lnTo>
                  <a:pt x="29123" y="13484"/>
                </a:lnTo>
                <a:close/>
                <a:moveTo>
                  <a:pt x="30076" y="14311"/>
                </a:moveTo>
                <a:lnTo>
                  <a:pt x="30076" y="14412"/>
                </a:lnTo>
                <a:lnTo>
                  <a:pt x="29750" y="14412"/>
                </a:lnTo>
                <a:lnTo>
                  <a:pt x="29750" y="14311"/>
                </a:lnTo>
                <a:close/>
                <a:moveTo>
                  <a:pt x="16166" y="21630"/>
                </a:moveTo>
                <a:cubicBezTo>
                  <a:pt x="16066" y="21930"/>
                  <a:pt x="15865" y="22031"/>
                  <a:pt x="15539" y="22156"/>
                </a:cubicBezTo>
                <a:lnTo>
                  <a:pt x="15539" y="21630"/>
                </a:lnTo>
                <a:close/>
                <a:moveTo>
                  <a:pt x="15138" y="22356"/>
                </a:moveTo>
                <a:cubicBezTo>
                  <a:pt x="15138" y="22457"/>
                  <a:pt x="15138" y="22457"/>
                  <a:pt x="15038" y="22557"/>
                </a:cubicBezTo>
                <a:lnTo>
                  <a:pt x="15038" y="22356"/>
                </a:lnTo>
                <a:close/>
                <a:moveTo>
                  <a:pt x="15439" y="22457"/>
                </a:moveTo>
                <a:cubicBezTo>
                  <a:pt x="15439" y="22557"/>
                  <a:pt x="15439" y="22557"/>
                  <a:pt x="15539" y="22557"/>
                </a:cubicBezTo>
                <a:cubicBezTo>
                  <a:pt x="15539" y="22657"/>
                  <a:pt x="15439" y="22657"/>
                  <a:pt x="15439" y="22657"/>
                </a:cubicBezTo>
                <a:lnTo>
                  <a:pt x="15439" y="22457"/>
                </a:lnTo>
                <a:close/>
                <a:moveTo>
                  <a:pt x="15665" y="22783"/>
                </a:moveTo>
                <a:cubicBezTo>
                  <a:pt x="15665" y="22883"/>
                  <a:pt x="15765" y="22883"/>
                  <a:pt x="15765" y="22883"/>
                </a:cubicBezTo>
                <a:lnTo>
                  <a:pt x="15765" y="22983"/>
                </a:lnTo>
                <a:lnTo>
                  <a:pt x="15665" y="22983"/>
                </a:lnTo>
                <a:lnTo>
                  <a:pt x="15665" y="22883"/>
                </a:lnTo>
                <a:lnTo>
                  <a:pt x="15665" y="22783"/>
                </a:lnTo>
                <a:close/>
                <a:moveTo>
                  <a:pt x="14186" y="22883"/>
                </a:moveTo>
                <a:cubicBezTo>
                  <a:pt x="14186" y="22983"/>
                  <a:pt x="14186" y="22983"/>
                  <a:pt x="14286" y="23083"/>
                </a:cubicBezTo>
                <a:lnTo>
                  <a:pt x="14086" y="23083"/>
                </a:lnTo>
                <a:lnTo>
                  <a:pt x="14086" y="22883"/>
                </a:lnTo>
                <a:close/>
                <a:moveTo>
                  <a:pt x="25063" y="0"/>
                </a:moveTo>
                <a:cubicBezTo>
                  <a:pt x="24837" y="226"/>
                  <a:pt x="24737" y="326"/>
                  <a:pt x="24637" y="326"/>
                </a:cubicBezTo>
                <a:cubicBezTo>
                  <a:pt x="24311" y="527"/>
                  <a:pt x="24010" y="727"/>
                  <a:pt x="23685" y="853"/>
                </a:cubicBezTo>
                <a:cubicBezTo>
                  <a:pt x="23183" y="953"/>
                  <a:pt x="22657" y="953"/>
                  <a:pt x="21930" y="1053"/>
                </a:cubicBezTo>
                <a:cubicBezTo>
                  <a:pt x="21722" y="885"/>
                  <a:pt x="21463" y="834"/>
                  <a:pt x="21181" y="834"/>
                </a:cubicBezTo>
                <a:cubicBezTo>
                  <a:pt x="20750" y="834"/>
                  <a:pt x="20264" y="953"/>
                  <a:pt x="19825" y="953"/>
                </a:cubicBezTo>
                <a:cubicBezTo>
                  <a:pt x="19524" y="1053"/>
                  <a:pt x="19299" y="1153"/>
                  <a:pt x="18998" y="1254"/>
                </a:cubicBezTo>
                <a:cubicBezTo>
                  <a:pt x="18998" y="853"/>
                  <a:pt x="18898" y="627"/>
                  <a:pt x="18898" y="326"/>
                </a:cubicBezTo>
                <a:lnTo>
                  <a:pt x="18672" y="326"/>
                </a:lnTo>
                <a:cubicBezTo>
                  <a:pt x="18672" y="853"/>
                  <a:pt x="18572" y="1254"/>
                  <a:pt x="18472" y="1780"/>
                </a:cubicBezTo>
                <a:cubicBezTo>
                  <a:pt x="18171" y="1780"/>
                  <a:pt x="17745" y="1680"/>
                  <a:pt x="17319" y="1579"/>
                </a:cubicBezTo>
                <a:lnTo>
                  <a:pt x="17319" y="853"/>
                </a:lnTo>
                <a:cubicBezTo>
                  <a:pt x="16692" y="727"/>
                  <a:pt x="16066" y="527"/>
                  <a:pt x="15339" y="527"/>
                </a:cubicBezTo>
                <a:cubicBezTo>
                  <a:pt x="15193" y="507"/>
                  <a:pt x="15048" y="499"/>
                  <a:pt x="14903" y="499"/>
                </a:cubicBezTo>
                <a:cubicBezTo>
                  <a:pt x="14321" y="499"/>
                  <a:pt x="13740" y="627"/>
                  <a:pt x="13158" y="627"/>
                </a:cubicBezTo>
                <a:cubicBezTo>
                  <a:pt x="10953" y="727"/>
                  <a:pt x="8772" y="727"/>
                  <a:pt x="6567" y="853"/>
                </a:cubicBezTo>
                <a:cubicBezTo>
                  <a:pt x="5840" y="953"/>
                  <a:pt x="5113" y="1053"/>
                  <a:pt x="4487" y="1153"/>
                </a:cubicBezTo>
                <a:cubicBezTo>
                  <a:pt x="4261" y="1579"/>
                  <a:pt x="4161" y="1880"/>
                  <a:pt x="4161" y="2306"/>
                </a:cubicBezTo>
                <a:cubicBezTo>
                  <a:pt x="4007" y="2277"/>
                  <a:pt x="3844" y="2265"/>
                  <a:pt x="3678" y="2265"/>
                </a:cubicBezTo>
                <a:cubicBezTo>
                  <a:pt x="3278" y="2265"/>
                  <a:pt x="2861" y="2336"/>
                  <a:pt x="2507" y="2407"/>
                </a:cubicBezTo>
                <a:cubicBezTo>
                  <a:pt x="2181" y="2507"/>
                  <a:pt x="1654" y="2507"/>
                  <a:pt x="1454" y="2732"/>
                </a:cubicBezTo>
                <a:lnTo>
                  <a:pt x="0" y="4186"/>
                </a:lnTo>
                <a:cubicBezTo>
                  <a:pt x="101" y="4386"/>
                  <a:pt x="201" y="4487"/>
                  <a:pt x="301" y="4612"/>
                </a:cubicBezTo>
                <a:cubicBezTo>
                  <a:pt x="502" y="4913"/>
                  <a:pt x="827" y="5113"/>
                  <a:pt x="928" y="5439"/>
                </a:cubicBezTo>
                <a:cubicBezTo>
                  <a:pt x="1128" y="5965"/>
                  <a:pt x="1128" y="6492"/>
                  <a:pt x="1354" y="6993"/>
                </a:cubicBezTo>
                <a:cubicBezTo>
                  <a:pt x="727" y="7620"/>
                  <a:pt x="1128" y="8371"/>
                  <a:pt x="1128" y="9098"/>
                </a:cubicBezTo>
                <a:cubicBezTo>
                  <a:pt x="1253" y="9299"/>
                  <a:pt x="1454" y="9499"/>
                  <a:pt x="1554" y="9825"/>
                </a:cubicBezTo>
                <a:cubicBezTo>
                  <a:pt x="1028" y="9825"/>
                  <a:pt x="727" y="9825"/>
                  <a:pt x="301" y="9925"/>
                </a:cubicBezTo>
                <a:lnTo>
                  <a:pt x="301" y="10026"/>
                </a:lnTo>
                <a:cubicBezTo>
                  <a:pt x="928" y="10126"/>
                  <a:pt x="1554" y="10126"/>
                  <a:pt x="2281" y="10251"/>
                </a:cubicBezTo>
                <a:cubicBezTo>
                  <a:pt x="2281" y="10652"/>
                  <a:pt x="2181" y="10978"/>
                  <a:pt x="2080" y="11279"/>
                </a:cubicBezTo>
                <a:cubicBezTo>
                  <a:pt x="1755" y="11279"/>
                  <a:pt x="1454" y="11379"/>
                  <a:pt x="1028" y="11379"/>
                </a:cubicBezTo>
                <a:cubicBezTo>
                  <a:pt x="928" y="11905"/>
                  <a:pt x="627" y="12532"/>
                  <a:pt x="627" y="13158"/>
                </a:cubicBezTo>
                <a:cubicBezTo>
                  <a:pt x="502" y="13885"/>
                  <a:pt x="727" y="14512"/>
                  <a:pt x="727" y="15264"/>
                </a:cubicBezTo>
                <a:cubicBezTo>
                  <a:pt x="928" y="17244"/>
                  <a:pt x="1028" y="19324"/>
                  <a:pt x="1128" y="21304"/>
                </a:cubicBezTo>
                <a:cubicBezTo>
                  <a:pt x="1253" y="21930"/>
                  <a:pt x="1354" y="22657"/>
                  <a:pt x="1454" y="23284"/>
                </a:cubicBezTo>
                <a:cubicBezTo>
                  <a:pt x="1914" y="23463"/>
                  <a:pt x="2340" y="23535"/>
                  <a:pt x="2741" y="23535"/>
                </a:cubicBezTo>
                <a:cubicBezTo>
                  <a:pt x="3520" y="23535"/>
                  <a:pt x="4209" y="23264"/>
                  <a:pt x="4888" y="22983"/>
                </a:cubicBezTo>
                <a:cubicBezTo>
                  <a:pt x="4888" y="23184"/>
                  <a:pt x="5013" y="23509"/>
                  <a:pt x="5213" y="23710"/>
                </a:cubicBezTo>
                <a:cubicBezTo>
                  <a:pt x="5639" y="24136"/>
                  <a:pt x="6141" y="24437"/>
                  <a:pt x="6667" y="24863"/>
                </a:cubicBezTo>
                <a:cubicBezTo>
                  <a:pt x="6893" y="24763"/>
                  <a:pt x="6993" y="24662"/>
                  <a:pt x="7093" y="24537"/>
                </a:cubicBezTo>
                <a:cubicBezTo>
                  <a:pt x="7394" y="24437"/>
                  <a:pt x="7720" y="24236"/>
                  <a:pt x="8020" y="24136"/>
                </a:cubicBezTo>
                <a:cubicBezTo>
                  <a:pt x="8547" y="24036"/>
                  <a:pt x="9173" y="24036"/>
                  <a:pt x="9800" y="23910"/>
                </a:cubicBezTo>
                <a:cubicBezTo>
                  <a:pt x="10123" y="24130"/>
                  <a:pt x="10472" y="24183"/>
                  <a:pt x="10851" y="24183"/>
                </a:cubicBezTo>
                <a:cubicBezTo>
                  <a:pt x="11208" y="24183"/>
                  <a:pt x="11592" y="24136"/>
                  <a:pt x="12005" y="24136"/>
                </a:cubicBezTo>
                <a:cubicBezTo>
                  <a:pt x="12206" y="24036"/>
                  <a:pt x="12406" y="23910"/>
                  <a:pt x="12732" y="23810"/>
                </a:cubicBezTo>
                <a:cubicBezTo>
                  <a:pt x="12832" y="24136"/>
                  <a:pt x="12832" y="24437"/>
                  <a:pt x="12832" y="24763"/>
                </a:cubicBezTo>
                <a:lnTo>
                  <a:pt x="13033" y="24763"/>
                </a:lnTo>
                <a:cubicBezTo>
                  <a:pt x="13158" y="24236"/>
                  <a:pt x="13158" y="23810"/>
                  <a:pt x="13258" y="23284"/>
                </a:cubicBezTo>
                <a:cubicBezTo>
                  <a:pt x="13885" y="23284"/>
                  <a:pt x="14512" y="23610"/>
                  <a:pt x="15038" y="23610"/>
                </a:cubicBezTo>
                <a:cubicBezTo>
                  <a:pt x="15038" y="23810"/>
                  <a:pt x="15138" y="24036"/>
                  <a:pt x="15138" y="24336"/>
                </a:cubicBezTo>
                <a:cubicBezTo>
                  <a:pt x="15665" y="24437"/>
                  <a:pt x="16391" y="24537"/>
                  <a:pt x="17118" y="24662"/>
                </a:cubicBezTo>
                <a:cubicBezTo>
                  <a:pt x="17845" y="24662"/>
                  <a:pt x="18572" y="24437"/>
                  <a:pt x="19299" y="24437"/>
                </a:cubicBezTo>
                <a:cubicBezTo>
                  <a:pt x="21504" y="24336"/>
                  <a:pt x="23685" y="24236"/>
                  <a:pt x="25890" y="24036"/>
                </a:cubicBezTo>
                <a:cubicBezTo>
                  <a:pt x="26517" y="24036"/>
                  <a:pt x="27244" y="23810"/>
                  <a:pt x="27970" y="23710"/>
                </a:cubicBezTo>
                <a:cubicBezTo>
                  <a:pt x="28071" y="23509"/>
                  <a:pt x="28071" y="23409"/>
                  <a:pt x="28196" y="23184"/>
                </a:cubicBezTo>
                <a:cubicBezTo>
                  <a:pt x="28697" y="23184"/>
                  <a:pt x="29223" y="23184"/>
                  <a:pt x="29850" y="23083"/>
                </a:cubicBezTo>
                <a:cubicBezTo>
                  <a:pt x="30176" y="22983"/>
                  <a:pt x="30577" y="22983"/>
                  <a:pt x="30903" y="22783"/>
                </a:cubicBezTo>
                <a:cubicBezTo>
                  <a:pt x="31429" y="22356"/>
                  <a:pt x="31830" y="21830"/>
                  <a:pt x="32356" y="21304"/>
                </a:cubicBezTo>
                <a:cubicBezTo>
                  <a:pt x="32256" y="21204"/>
                  <a:pt x="32156" y="21103"/>
                  <a:pt x="32056" y="20903"/>
                </a:cubicBezTo>
                <a:cubicBezTo>
                  <a:pt x="31830" y="20677"/>
                  <a:pt x="31529" y="20377"/>
                  <a:pt x="31429" y="20051"/>
                </a:cubicBezTo>
                <a:cubicBezTo>
                  <a:pt x="31329" y="19524"/>
                  <a:pt x="31203" y="19023"/>
                  <a:pt x="31103" y="18497"/>
                </a:cubicBezTo>
                <a:cubicBezTo>
                  <a:pt x="31730" y="17971"/>
                  <a:pt x="31429" y="17143"/>
                  <a:pt x="31329" y="16517"/>
                </a:cubicBezTo>
                <a:cubicBezTo>
                  <a:pt x="31203" y="16191"/>
                  <a:pt x="31103" y="15991"/>
                  <a:pt x="31003" y="15665"/>
                </a:cubicBezTo>
                <a:lnTo>
                  <a:pt x="32156" y="15665"/>
                </a:lnTo>
                <a:lnTo>
                  <a:pt x="32156" y="15464"/>
                </a:lnTo>
                <a:cubicBezTo>
                  <a:pt x="31529" y="15364"/>
                  <a:pt x="30903" y="15364"/>
                  <a:pt x="30276" y="15264"/>
                </a:cubicBezTo>
                <a:cubicBezTo>
                  <a:pt x="30276" y="14637"/>
                  <a:pt x="30577" y="14111"/>
                  <a:pt x="30702" y="13585"/>
                </a:cubicBezTo>
                <a:cubicBezTo>
                  <a:pt x="30903" y="13585"/>
                  <a:pt x="31203" y="13585"/>
                  <a:pt x="31630" y="13484"/>
                </a:cubicBezTo>
                <a:cubicBezTo>
                  <a:pt x="31730" y="12958"/>
                  <a:pt x="31955" y="12331"/>
                  <a:pt x="31955" y="11705"/>
                </a:cubicBezTo>
                <a:cubicBezTo>
                  <a:pt x="32056" y="11078"/>
                  <a:pt x="31830" y="10351"/>
                  <a:pt x="31730" y="9625"/>
                </a:cubicBezTo>
                <a:cubicBezTo>
                  <a:pt x="31529" y="7620"/>
                  <a:pt x="31429" y="5640"/>
                  <a:pt x="31203" y="3660"/>
                </a:cubicBezTo>
                <a:cubicBezTo>
                  <a:pt x="31103" y="2933"/>
                  <a:pt x="30903" y="2306"/>
                  <a:pt x="30802" y="1680"/>
                </a:cubicBezTo>
                <a:cubicBezTo>
                  <a:pt x="30398" y="1522"/>
                  <a:pt x="30011" y="1459"/>
                  <a:pt x="29640" y="1459"/>
                </a:cubicBezTo>
                <a:cubicBezTo>
                  <a:pt x="28769" y="1459"/>
                  <a:pt x="27981" y="1807"/>
                  <a:pt x="27244" y="2106"/>
                </a:cubicBezTo>
                <a:lnTo>
                  <a:pt x="27043" y="2306"/>
                </a:lnTo>
                <a:cubicBezTo>
                  <a:pt x="27043" y="2206"/>
                  <a:pt x="27043" y="2106"/>
                  <a:pt x="26943" y="1980"/>
                </a:cubicBezTo>
                <a:cubicBezTo>
                  <a:pt x="26817" y="1780"/>
                  <a:pt x="26817" y="1354"/>
                  <a:pt x="26617" y="1153"/>
                </a:cubicBezTo>
                <a:cubicBezTo>
                  <a:pt x="26091" y="853"/>
                  <a:pt x="25564" y="427"/>
                  <a:pt x="25063" y="0"/>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grpSp>
        <p:nvGrpSpPr>
          <p:cNvPr id="1289" name="Google Shape;1289;p31"/>
          <p:cNvGrpSpPr/>
          <p:nvPr/>
        </p:nvGrpSpPr>
        <p:grpSpPr>
          <a:xfrm>
            <a:off x="3938018" y="508143"/>
            <a:ext cx="782371" cy="251199"/>
            <a:chOff x="1721900" y="303502"/>
            <a:chExt cx="1930707" cy="619900"/>
          </a:xfrm>
        </p:grpSpPr>
        <p:sp>
          <p:nvSpPr>
            <p:cNvPr id="1290" name="Google Shape;1290;p31"/>
            <p:cNvSpPr/>
            <p:nvPr/>
          </p:nvSpPr>
          <p:spPr>
            <a:xfrm>
              <a:off x="1745602" y="764912"/>
              <a:ext cx="1873347" cy="67393"/>
            </a:xfrm>
            <a:custGeom>
              <a:avLst/>
              <a:gdLst/>
              <a:ahLst/>
              <a:cxnLst/>
              <a:rect l="l" t="t" r="r" b="b"/>
              <a:pathLst>
                <a:path w="23711" h="853" extrusionOk="0">
                  <a:moveTo>
                    <a:pt x="23184" y="0"/>
                  </a:moveTo>
                  <a:cubicBezTo>
                    <a:pt x="22683" y="0"/>
                    <a:pt x="22056" y="0"/>
                    <a:pt x="21430" y="125"/>
                  </a:cubicBezTo>
                  <a:lnTo>
                    <a:pt x="19024" y="125"/>
                  </a:lnTo>
                  <a:cubicBezTo>
                    <a:pt x="18071" y="125"/>
                    <a:pt x="17044" y="226"/>
                    <a:pt x="15991" y="326"/>
                  </a:cubicBezTo>
                  <a:cubicBezTo>
                    <a:pt x="15164" y="326"/>
                    <a:pt x="14312" y="326"/>
                    <a:pt x="13485" y="426"/>
                  </a:cubicBezTo>
                  <a:lnTo>
                    <a:pt x="10978" y="426"/>
                  </a:lnTo>
                  <a:cubicBezTo>
                    <a:pt x="9299" y="426"/>
                    <a:pt x="7745" y="426"/>
                    <a:pt x="6166" y="326"/>
                  </a:cubicBezTo>
                  <a:cubicBezTo>
                    <a:pt x="4086" y="326"/>
                    <a:pt x="2006" y="426"/>
                    <a:pt x="1" y="627"/>
                  </a:cubicBezTo>
                  <a:lnTo>
                    <a:pt x="1" y="752"/>
                  </a:lnTo>
                  <a:lnTo>
                    <a:pt x="628" y="752"/>
                  </a:lnTo>
                  <a:cubicBezTo>
                    <a:pt x="2106" y="752"/>
                    <a:pt x="3460" y="627"/>
                    <a:pt x="4813" y="627"/>
                  </a:cubicBezTo>
                  <a:cubicBezTo>
                    <a:pt x="6267" y="627"/>
                    <a:pt x="7645" y="752"/>
                    <a:pt x="8998" y="852"/>
                  </a:cubicBezTo>
                  <a:lnTo>
                    <a:pt x="13284" y="852"/>
                  </a:lnTo>
                  <a:cubicBezTo>
                    <a:pt x="13911" y="752"/>
                    <a:pt x="14638" y="752"/>
                    <a:pt x="15264" y="752"/>
                  </a:cubicBezTo>
                  <a:lnTo>
                    <a:pt x="18923" y="752"/>
                  </a:lnTo>
                  <a:cubicBezTo>
                    <a:pt x="19425" y="752"/>
                    <a:pt x="20051" y="627"/>
                    <a:pt x="20678" y="627"/>
                  </a:cubicBezTo>
                  <a:cubicBezTo>
                    <a:pt x="21530" y="627"/>
                    <a:pt x="22457" y="627"/>
                    <a:pt x="23410" y="326"/>
                  </a:cubicBezTo>
                  <a:cubicBezTo>
                    <a:pt x="23510" y="326"/>
                    <a:pt x="23610" y="226"/>
                    <a:pt x="23710" y="125"/>
                  </a:cubicBezTo>
                  <a:lnTo>
                    <a:pt x="23710" y="0"/>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291" name="Google Shape;1291;p31"/>
            <p:cNvSpPr/>
            <p:nvPr/>
          </p:nvSpPr>
          <p:spPr>
            <a:xfrm>
              <a:off x="1721900" y="595359"/>
              <a:ext cx="1798053" cy="70633"/>
            </a:xfrm>
            <a:custGeom>
              <a:avLst/>
              <a:gdLst/>
              <a:ahLst/>
              <a:cxnLst/>
              <a:rect l="l" t="t" r="r" b="b"/>
              <a:pathLst>
                <a:path w="22758" h="894" extrusionOk="0">
                  <a:moveTo>
                    <a:pt x="16492" y="166"/>
                  </a:moveTo>
                  <a:lnTo>
                    <a:pt x="16391" y="266"/>
                  </a:lnTo>
                  <a:lnTo>
                    <a:pt x="16291" y="266"/>
                  </a:lnTo>
                  <a:cubicBezTo>
                    <a:pt x="16391" y="166"/>
                    <a:pt x="16391" y="166"/>
                    <a:pt x="16492" y="166"/>
                  </a:cubicBezTo>
                  <a:close/>
                  <a:moveTo>
                    <a:pt x="18750" y="0"/>
                  </a:moveTo>
                  <a:cubicBezTo>
                    <a:pt x="18109" y="0"/>
                    <a:pt x="17461" y="24"/>
                    <a:pt x="16817" y="66"/>
                  </a:cubicBezTo>
                  <a:cubicBezTo>
                    <a:pt x="15865" y="66"/>
                    <a:pt x="14837" y="166"/>
                    <a:pt x="13785" y="166"/>
                  </a:cubicBezTo>
                  <a:cubicBezTo>
                    <a:pt x="12532" y="266"/>
                    <a:pt x="11278" y="392"/>
                    <a:pt x="10025" y="392"/>
                  </a:cubicBezTo>
                  <a:cubicBezTo>
                    <a:pt x="9943" y="411"/>
                    <a:pt x="9862" y="418"/>
                    <a:pt x="9782" y="418"/>
                  </a:cubicBezTo>
                  <a:cubicBezTo>
                    <a:pt x="9540" y="418"/>
                    <a:pt x="9303" y="353"/>
                    <a:pt x="9062" y="353"/>
                  </a:cubicBezTo>
                  <a:cubicBezTo>
                    <a:pt x="8966" y="353"/>
                    <a:pt x="8870" y="363"/>
                    <a:pt x="8772" y="392"/>
                  </a:cubicBezTo>
                  <a:lnTo>
                    <a:pt x="5439" y="392"/>
                  </a:lnTo>
                  <a:cubicBezTo>
                    <a:pt x="5213" y="392"/>
                    <a:pt x="5013" y="392"/>
                    <a:pt x="4912" y="266"/>
                  </a:cubicBezTo>
                  <a:cubicBezTo>
                    <a:pt x="4587" y="266"/>
                    <a:pt x="4386" y="392"/>
                    <a:pt x="4060" y="392"/>
                  </a:cubicBezTo>
                  <a:cubicBezTo>
                    <a:pt x="3643" y="392"/>
                    <a:pt x="3225" y="336"/>
                    <a:pt x="2807" y="336"/>
                  </a:cubicBezTo>
                  <a:cubicBezTo>
                    <a:pt x="2598" y="336"/>
                    <a:pt x="2390" y="350"/>
                    <a:pt x="2181" y="392"/>
                  </a:cubicBezTo>
                  <a:cubicBezTo>
                    <a:pt x="1554" y="392"/>
                    <a:pt x="827" y="492"/>
                    <a:pt x="201" y="492"/>
                  </a:cubicBezTo>
                  <a:cubicBezTo>
                    <a:pt x="100" y="492"/>
                    <a:pt x="100" y="592"/>
                    <a:pt x="0" y="592"/>
                  </a:cubicBezTo>
                  <a:cubicBezTo>
                    <a:pt x="100" y="793"/>
                    <a:pt x="426" y="793"/>
                    <a:pt x="627" y="793"/>
                  </a:cubicBezTo>
                  <a:cubicBezTo>
                    <a:pt x="1354" y="793"/>
                    <a:pt x="2080" y="693"/>
                    <a:pt x="2807" y="693"/>
                  </a:cubicBezTo>
                  <a:cubicBezTo>
                    <a:pt x="4186" y="693"/>
                    <a:pt x="5439" y="793"/>
                    <a:pt x="6692" y="793"/>
                  </a:cubicBezTo>
                  <a:cubicBezTo>
                    <a:pt x="7419" y="793"/>
                    <a:pt x="8045" y="693"/>
                    <a:pt x="8672" y="693"/>
                  </a:cubicBezTo>
                  <a:cubicBezTo>
                    <a:pt x="9073" y="693"/>
                    <a:pt x="9399" y="793"/>
                    <a:pt x="9825" y="793"/>
                  </a:cubicBezTo>
                  <a:lnTo>
                    <a:pt x="11178" y="793"/>
                  </a:lnTo>
                  <a:cubicBezTo>
                    <a:pt x="11278" y="793"/>
                    <a:pt x="11479" y="893"/>
                    <a:pt x="11579" y="893"/>
                  </a:cubicBezTo>
                  <a:cubicBezTo>
                    <a:pt x="12106" y="793"/>
                    <a:pt x="12732" y="693"/>
                    <a:pt x="13258" y="693"/>
                  </a:cubicBezTo>
                  <a:lnTo>
                    <a:pt x="13684" y="693"/>
                  </a:lnTo>
                  <a:cubicBezTo>
                    <a:pt x="14085" y="592"/>
                    <a:pt x="14512" y="592"/>
                    <a:pt x="14938" y="592"/>
                  </a:cubicBezTo>
                  <a:lnTo>
                    <a:pt x="14938" y="492"/>
                  </a:lnTo>
                  <a:cubicBezTo>
                    <a:pt x="15038" y="592"/>
                    <a:pt x="15138" y="592"/>
                    <a:pt x="15238" y="693"/>
                  </a:cubicBezTo>
                  <a:cubicBezTo>
                    <a:pt x="15339" y="592"/>
                    <a:pt x="15564" y="592"/>
                    <a:pt x="15664" y="492"/>
                  </a:cubicBezTo>
                  <a:lnTo>
                    <a:pt x="16592" y="492"/>
                  </a:lnTo>
                  <a:cubicBezTo>
                    <a:pt x="16817" y="392"/>
                    <a:pt x="17118" y="392"/>
                    <a:pt x="17344" y="392"/>
                  </a:cubicBezTo>
                  <a:cubicBezTo>
                    <a:pt x="17344" y="392"/>
                    <a:pt x="17388" y="436"/>
                    <a:pt x="17448" y="436"/>
                  </a:cubicBezTo>
                  <a:cubicBezTo>
                    <a:pt x="17477" y="436"/>
                    <a:pt x="17511" y="425"/>
                    <a:pt x="17544" y="392"/>
                  </a:cubicBezTo>
                  <a:cubicBezTo>
                    <a:pt x="17745" y="392"/>
                    <a:pt x="17970" y="266"/>
                    <a:pt x="18271" y="266"/>
                  </a:cubicBezTo>
                  <a:cubicBezTo>
                    <a:pt x="18271" y="266"/>
                    <a:pt x="18171" y="392"/>
                    <a:pt x="18171" y="492"/>
                  </a:cubicBezTo>
                  <a:lnTo>
                    <a:pt x="18998" y="492"/>
                  </a:lnTo>
                  <a:cubicBezTo>
                    <a:pt x="19207" y="417"/>
                    <a:pt x="19427" y="392"/>
                    <a:pt x="19650" y="392"/>
                  </a:cubicBezTo>
                  <a:cubicBezTo>
                    <a:pt x="20098" y="392"/>
                    <a:pt x="20560" y="492"/>
                    <a:pt x="20978" y="492"/>
                  </a:cubicBezTo>
                  <a:cubicBezTo>
                    <a:pt x="21604" y="492"/>
                    <a:pt x="22131" y="392"/>
                    <a:pt x="22757" y="392"/>
                  </a:cubicBezTo>
                  <a:lnTo>
                    <a:pt x="22757" y="266"/>
                  </a:lnTo>
                  <a:cubicBezTo>
                    <a:pt x="22356" y="266"/>
                    <a:pt x="21930" y="166"/>
                    <a:pt x="21404" y="166"/>
                  </a:cubicBezTo>
                  <a:cubicBezTo>
                    <a:pt x="20552" y="49"/>
                    <a:pt x="19658" y="0"/>
                    <a:pt x="18750" y="0"/>
                  </a:cubicBez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292" name="Google Shape;1292;p31"/>
            <p:cNvSpPr/>
            <p:nvPr/>
          </p:nvSpPr>
          <p:spPr>
            <a:xfrm>
              <a:off x="1812997" y="881686"/>
              <a:ext cx="1839611" cy="41716"/>
            </a:xfrm>
            <a:custGeom>
              <a:avLst/>
              <a:gdLst/>
              <a:ahLst/>
              <a:cxnLst/>
              <a:rect l="l" t="t" r="r" b="b"/>
              <a:pathLst>
                <a:path w="23284" h="528" extrusionOk="0">
                  <a:moveTo>
                    <a:pt x="8346" y="1"/>
                  </a:moveTo>
                  <a:cubicBezTo>
                    <a:pt x="6993" y="1"/>
                    <a:pt x="5639" y="101"/>
                    <a:pt x="4286" y="101"/>
                  </a:cubicBezTo>
                  <a:lnTo>
                    <a:pt x="0" y="101"/>
                  </a:lnTo>
                  <a:cubicBezTo>
                    <a:pt x="201" y="201"/>
                    <a:pt x="401" y="302"/>
                    <a:pt x="526" y="302"/>
                  </a:cubicBezTo>
                  <a:cubicBezTo>
                    <a:pt x="1153" y="402"/>
                    <a:pt x="1654" y="527"/>
                    <a:pt x="2181" y="527"/>
                  </a:cubicBezTo>
                  <a:cubicBezTo>
                    <a:pt x="3233" y="527"/>
                    <a:pt x="4286" y="402"/>
                    <a:pt x="5313" y="402"/>
                  </a:cubicBezTo>
                  <a:lnTo>
                    <a:pt x="13459" y="402"/>
                  </a:lnTo>
                  <a:cubicBezTo>
                    <a:pt x="13880" y="402"/>
                    <a:pt x="14301" y="274"/>
                    <a:pt x="14722" y="274"/>
                  </a:cubicBezTo>
                  <a:cubicBezTo>
                    <a:pt x="14827" y="274"/>
                    <a:pt x="14932" y="282"/>
                    <a:pt x="15038" y="302"/>
                  </a:cubicBezTo>
                  <a:cubicBezTo>
                    <a:pt x="15154" y="302"/>
                    <a:pt x="15313" y="378"/>
                    <a:pt x="15445" y="378"/>
                  </a:cubicBezTo>
                  <a:cubicBezTo>
                    <a:pt x="15541" y="378"/>
                    <a:pt x="15622" y="338"/>
                    <a:pt x="15664" y="201"/>
                  </a:cubicBezTo>
                  <a:cubicBezTo>
                    <a:pt x="16190" y="346"/>
                    <a:pt x="16768" y="452"/>
                    <a:pt x="17323" y="452"/>
                  </a:cubicBezTo>
                  <a:cubicBezTo>
                    <a:pt x="17535" y="452"/>
                    <a:pt x="17744" y="437"/>
                    <a:pt x="17945" y="402"/>
                  </a:cubicBezTo>
                  <a:cubicBezTo>
                    <a:pt x="18471" y="402"/>
                    <a:pt x="19098" y="302"/>
                    <a:pt x="19624" y="302"/>
                  </a:cubicBezTo>
                  <a:cubicBezTo>
                    <a:pt x="20259" y="302"/>
                    <a:pt x="20928" y="346"/>
                    <a:pt x="21585" y="346"/>
                  </a:cubicBezTo>
                  <a:cubicBezTo>
                    <a:pt x="21913" y="346"/>
                    <a:pt x="22239" y="335"/>
                    <a:pt x="22557" y="302"/>
                  </a:cubicBezTo>
                  <a:cubicBezTo>
                    <a:pt x="22857" y="302"/>
                    <a:pt x="23083" y="302"/>
                    <a:pt x="23283" y="1"/>
                  </a:cubicBezTo>
                  <a:cubicBezTo>
                    <a:pt x="22131" y="1"/>
                    <a:pt x="20877" y="101"/>
                    <a:pt x="19624" y="101"/>
                  </a:cubicBezTo>
                  <a:cubicBezTo>
                    <a:pt x="19624" y="101"/>
                    <a:pt x="19524" y="201"/>
                    <a:pt x="19424" y="201"/>
                  </a:cubicBezTo>
                  <a:cubicBezTo>
                    <a:pt x="19323" y="201"/>
                    <a:pt x="19198" y="101"/>
                    <a:pt x="19098" y="1"/>
                  </a:cubicBezTo>
                  <a:cubicBezTo>
                    <a:pt x="18471" y="101"/>
                    <a:pt x="17845" y="101"/>
                    <a:pt x="17118" y="201"/>
                  </a:cubicBezTo>
                  <a:cubicBezTo>
                    <a:pt x="16692" y="201"/>
                    <a:pt x="16191" y="101"/>
                    <a:pt x="15664" y="1"/>
                  </a:cubicBez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293" name="Google Shape;1293;p31"/>
            <p:cNvSpPr/>
            <p:nvPr/>
          </p:nvSpPr>
          <p:spPr>
            <a:xfrm>
              <a:off x="1721900" y="452038"/>
              <a:ext cx="1881169" cy="99075"/>
            </a:xfrm>
            <a:custGeom>
              <a:avLst/>
              <a:gdLst/>
              <a:ahLst/>
              <a:cxnLst/>
              <a:rect l="l" t="t" r="r" b="b"/>
              <a:pathLst>
                <a:path w="23810" h="1254" extrusionOk="0">
                  <a:moveTo>
                    <a:pt x="23083" y="0"/>
                  </a:moveTo>
                  <a:cubicBezTo>
                    <a:pt x="21930" y="101"/>
                    <a:pt x="20777" y="101"/>
                    <a:pt x="19624" y="201"/>
                  </a:cubicBezTo>
                  <a:cubicBezTo>
                    <a:pt x="18797" y="201"/>
                    <a:pt x="17970" y="326"/>
                    <a:pt x="17118" y="326"/>
                  </a:cubicBezTo>
                  <a:lnTo>
                    <a:pt x="16817" y="326"/>
                  </a:lnTo>
                  <a:cubicBezTo>
                    <a:pt x="16091" y="426"/>
                    <a:pt x="15464" y="527"/>
                    <a:pt x="14712" y="527"/>
                  </a:cubicBezTo>
                  <a:cubicBezTo>
                    <a:pt x="13359" y="527"/>
                    <a:pt x="12005" y="627"/>
                    <a:pt x="10552" y="827"/>
                  </a:cubicBezTo>
                  <a:lnTo>
                    <a:pt x="8346" y="827"/>
                  </a:lnTo>
                  <a:cubicBezTo>
                    <a:pt x="7619" y="827"/>
                    <a:pt x="6892" y="727"/>
                    <a:pt x="6166" y="727"/>
                  </a:cubicBezTo>
                  <a:cubicBezTo>
                    <a:pt x="5439" y="727"/>
                    <a:pt x="4687" y="827"/>
                    <a:pt x="4060" y="827"/>
                  </a:cubicBezTo>
                  <a:cubicBezTo>
                    <a:pt x="2807" y="953"/>
                    <a:pt x="1454" y="953"/>
                    <a:pt x="201" y="1053"/>
                  </a:cubicBezTo>
                  <a:cubicBezTo>
                    <a:pt x="201" y="1053"/>
                    <a:pt x="100" y="1153"/>
                    <a:pt x="0" y="1153"/>
                  </a:cubicBezTo>
                  <a:lnTo>
                    <a:pt x="0" y="1253"/>
                  </a:lnTo>
                  <a:lnTo>
                    <a:pt x="1354" y="1253"/>
                  </a:lnTo>
                  <a:cubicBezTo>
                    <a:pt x="2807" y="1153"/>
                    <a:pt x="4286" y="1153"/>
                    <a:pt x="5740" y="1053"/>
                  </a:cubicBezTo>
                  <a:cubicBezTo>
                    <a:pt x="5883" y="1041"/>
                    <a:pt x="6025" y="1037"/>
                    <a:pt x="6166" y="1037"/>
                  </a:cubicBezTo>
                  <a:cubicBezTo>
                    <a:pt x="7005" y="1037"/>
                    <a:pt x="7808" y="1210"/>
                    <a:pt x="8638" y="1210"/>
                  </a:cubicBezTo>
                  <a:cubicBezTo>
                    <a:pt x="8888" y="1210"/>
                    <a:pt x="9141" y="1194"/>
                    <a:pt x="9399" y="1153"/>
                  </a:cubicBezTo>
                  <a:cubicBezTo>
                    <a:pt x="10025" y="1153"/>
                    <a:pt x="10652" y="1153"/>
                    <a:pt x="11278" y="1053"/>
                  </a:cubicBezTo>
                  <a:cubicBezTo>
                    <a:pt x="11670" y="946"/>
                    <a:pt x="12090" y="918"/>
                    <a:pt x="12522" y="918"/>
                  </a:cubicBezTo>
                  <a:cubicBezTo>
                    <a:pt x="13002" y="918"/>
                    <a:pt x="13497" y="953"/>
                    <a:pt x="13985" y="953"/>
                  </a:cubicBezTo>
                  <a:cubicBezTo>
                    <a:pt x="14712" y="953"/>
                    <a:pt x="15464" y="953"/>
                    <a:pt x="16291" y="827"/>
                  </a:cubicBezTo>
                  <a:cubicBezTo>
                    <a:pt x="16817" y="727"/>
                    <a:pt x="17344" y="727"/>
                    <a:pt x="17845" y="727"/>
                  </a:cubicBezTo>
                  <a:cubicBezTo>
                    <a:pt x="18371" y="727"/>
                    <a:pt x="18797" y="727"/>
                    <a:pt x="19324" y="627"/>
                  </a:cubicBezTo>
                  <a:cubicBezTo>
                    <a:pt x="19524" y="527"/>
                    <a:pt x="19850" y="527"/>
                    <a:pt x="20151" y="527"/>
                  </a:cubicBezTo>
                  <a:cubicBezTo>
                    <a:pt x="20502" y="527"/>
                    <a:pt x="20897" y="571"/>
                    <a:pt x="21278" y="571"/>
                  </a:cubicBezTo>
                  <a:cubicBezTo>
                    <a:pt x="21468" y="571"/>
                    <a:pt x="21654" y="560"/>
                    <a:pt x="21830" y="527"/>
                  </a:cubicBezTo>
                  <a:cubicBezTo>
                    <a:pt x="22456" y="527"/>
                    <a:pt x="22983" y="426"/>
                    <a:pt x="23609" y="326"/>
                  </a:cubicBezTo>
                  <a:cubicBezTo>
                    <a:pt x="23710" y="326"/>
                    <a:pt x="23710" y="326"/>
                    <a:pt x="23710" y="201"/>
                  </a:cubicBezTo>
                  <a:lnTo>
                    <a:pt x="23810" y="201"/>
                  </a:lnTo>
                  <a:cubicBezTo>
                    <a:pt x="23484" y="101"/>
                    <a:pt x="23284" y="0"/>
                    <a:pt x="23083" y="0"/>
                  </a:cubicBez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294" name="Google Shape;1294;p31"/>
            <p:cNvSpPr/>
            <p:nvPr/>
          </p:nvSpPr>
          <p:spPr>
            <a:xfrm>
              <a:off x="1771359" y="303502"/>
              <a:ext cx="1732713" cy="75294"/>
            </a:xfrm>
            <a:custGeom>
              <a:avLst/>
              <a:gdLst/>
              <a:ahLst/>
              <a:cxnLst/>
              <a:rect l="l" t="t" r="r" b="b"/>
              <a:pathLst>
                <a:path w="21931" h="953" extrusionOk="0">
                  <a:moveTo>
                    <a:pt x="20251" y="1"/>
                  </a:moveTo>
                  <a:cubicBezTo>
                    <a:pt x="19525" y="101"/>
                    <a:pt x="18898" y="201"/>
                    <a:pt x="18171" y="201"/>
                  </a:cubicBezTo>
                  <a:lnTo>
                    <a:pt x="16818" y="201"/>
                  </a:lnTo>
                  <a:cubicBezTo>
                    <a:pt x="15565" y="326"/>
                    <a:pt x="14412" y="427"/>
                    <a:pt x="13159" y="527"/>
                  </a:cubicBezTo>
                  <a:cubicBezTo>
                    <a:pt x="12632" y="527"/>
                    <a:pt x="12106" y="627"/>
                    <a:pt x="11480" y="627"/>
                  </a:cubicBezTo>
                  <a:cubicBezTo>
                    <a:pt x="10753" y="527"/>
                    <a:pt x="10026" y="427"/>
                    <a:pt x="9199" y="427"/>
                  </a:cubicBezTo>
                  <a:cubicBezTo>
                    <a:pt x="8781" y="427"/>
                    <a:pt x="8363" y="382"/>
                    <a:pt x="7946" y="382"/>
                  </a:cubicBezTo>
                  <a:cubicBezTo>
                    <a:pt x="7737" y="382"/>
                    <a:pt x="7528" y="393"/>
                    <a:pt x="7319" y="427"/>
                  </a:cubicBezTo>
                  <a:cubicBezTo>
                    <a:pt x="6630" y="508"/>
                    <a:pt x="5957" y="654"/>
                    <a:pt x="5287" y="654"/>
                  </a:cubicBezTo>
                  <a:cubicBezTo>
                    <a:pt x="5129" y="654"/>
                    <a:pt x="4971" y="646"/>
                    <a:pt x="4813" y="627"/>
                  </a:cubicBezTo>
                  <a:cubicBezTo>
                    <a:pt x="4487" y="627"/>
                    <a:pt x="4186" y="627"/>
                    <a:pt x="3860" y="727"/>
                  </a:cubicBezTo>
                  <a:lnTo>
                    <a:pt x="1" y="727"/>
                  </a:lnTo>
                  <a:lnTo>
                    <a:pt x="1" y="828"/>
                  </a:lnTo>
                  <a:lnTo>
                    <a:pt x="1780" y="828"/>
                  </a:lnTo>
                  <a:cubicBezTo>
                    <a:pt x="2181" y="828"/>
                    <a:pt x="2607" y="953"/>
                    <a:pt x="3134" y="953"/>
                  </a:cubicBezTo>
                  <a:cubicBezTo>
                    <a:pt x="3660" y="953"/>
                    <a:pt x="4186" y="828"/>
                    <a:pt x="4688" y="828"/>
                  </a:cubicBezTo>
                  <a:cubicBezTo>
                    <a:pt x="5540" y="828"/>
                    <a:pt x="6266" y="828"/>
                    <a:pt x="7094" y="627"/>
                  </a:cubicBezTo>
                  <a:lnTo>
                    <a:pt x="7820" y="627"/>
                  </a:lnTo>
                  <a:cubicBezTo>
                    <a:pt x="8347" y="627"/>
                    <a:pt x="8873" y="627"/>
                    <a:pt x="9399" y="727"/>
                  </a:cubicBezTo>
                  <a:cubicBezTo>
                    <a:pt x="10126" y="727"/>
                    <a:pt x="10853" y="828"/>
                    <a:pt x="11580" y="828"/>
                  </a:cubicBezTo>
                  <a:cubicBezTo>
                    <a:pt x="12532" y="828"/>
                    <a:pt x="13585" y="727"/>
                    <a:pt x="14512" y="727"/>
                  </a:cubicBezTo>
                  <a:cubicBezTo>
                    <a:pt x="15038" y="627"/>
                    <a:pt x="15565" y="627"/>
                    <a:pt x="16191" y="627"/>
                  </a:cubicBezTo>
                  <a:lnTo>
                    <a:pt x="19224" y="627"/>
                  </a:lnTo>
                  <a:cubicBezTo>
                    <a:pt x="20151" y="427"/>
                    <a:pt x="20978" y="201"/>
                    <a:pt x="21931" y="1"/>
                  </a:cubicBezTo>
                  <a:close/>
                </a:path>
              </a:pathLst>
            </a:custGeom>
            <a:solidFill>
              <a:schemeClr val="accent6"/>
            </a:solidFill>
            <a:ln>
              <a:noFill/>
            </a:ln>
          </p:spPr>
          <p:txBody>
            <a:bodyPr spcFirstLastPara="1" wrap="square" lIns="68569" tIns="68569" rIns="68569" bIns="68569" anchor="ctr" anchorCtr="0">
              <a:noAutofit/>
            </a:bodyPr>
            <a:lstStyle/>
            <a:p>
              <a:endParaRPr sz="1050"/>
            </a:p>
          </p:txBody>
        </p:sp>
      </p:grpSp>
      <p:sp>
        <p:nvSpPr>
          <p:cNvPr id="1295" name="Google Shape;1295;p31"/>
          <p:cNvSpPr txBox="1">
            <a:spLocks noGrp="1"/>
          </p:cNvSpPr>
          <p:nvPr>
            <p:ph type="subTitle" idx="2"/>
          </p:nvPr>
        </p:nvSpPr>
        <p:spPr>
          <a:xfrm>
            <a:off x="3469087" y="2505238"/>
            <a:ext cx="3056714" cy="1104285"/>
          </a:xfrm>
          <a:prstGeom prst="rect">
            <a:avLst/>
          </a:prstGeom>
        </p:spPr>
        <p:txBody>
          <a:bodyPr spcFirstLastPara="1" wrap="square" lIns="68569" tIns="68569" rIns="68569" bIns="68569" anchor="t" anchorCtr="0">
            <a:noAutofit/>
          </a:bodyPr>
          <a:lstStyle/>
          <a:p>
            <a:pPr marL="0" indent="0" algn="l">
              <a:lnSpc>
                <a:spcPct val="200000"/>
              </a:lnSpc>
              <a:buClr>
                <a:schemeClr val="dk1"/>
              </a:buClr>
              <a:buSzPts val="1100"/>
            </a:pPr>
            <a:r>
              <a:rPr lang="es" dirty="0">
                <a:latin typeface="微軟正黑體" panose="020B0604030504040204" pitchFamily="34" charset="-120"/>
                <a:ea typeface="微軟正黑體" panose="020B0604030504040204" pitchFamily="34" charset="-120"/>
              </a:rPr>
              <a:t>表特版一直具有相當</a:t>
            </a:r>
            <a:r>
              <a:rPr lang="zh-TW" altLang="en-US" dirty="0">
                <a:latin typeface="微軟正黑體" panose="020B0604030504040204" pitchFamily="34" charset="-120"/>
                <a:ea typeface="微軟正黑體" panose="020B0604030504040204" pitchFamily="34" charset="-120"/>
              </a:rPr>
              <a:t>高</a:t>
            </a:r>
            <a:r>
              <a:rPr lang="es" dirty="0">
                <a:latin typeface="微軟正黑體" panose="020B0604030504040204" pitchFamily="34" charset="-120"/>
                <a:ea typeface="微軟正黑體" panose="020B0604030504040204" pitchFamily="34" charset="-120"/>
              </a:rPr>
              <a:t>的人氣</a:t>
            </a:r>
          </a:p>
          <a:p>
            <a:pPr marL="0" indent="0" algn="l">
              <a:lnSpc>
                <a:spcPct val="200000"/>
              </a:lnSpc>
              <a:buClr>
                <a:schemeClr val="dk1"/>
              </a:buClr>
              <a:buSzPts val="1100"/>
            </a:pPr>
            <a:r>
              <a:rPr lang="zh-TW" altLang="en-US" dirty="0">
                <a:latin typeface="微軟正黑體" panose="020B0604030504040204" pitchFamily="34" charset="-120"/>
                <a:ea typeface="微軟正黑體" panose="020B0604030504040204" pitchFamily="34" charset="-120"/>
              </a:rPr>
              <a:t>更</a:t>
            </a:r>
            <a:r>
              <a:rPr lang="es" dirty="0">
                <a:latin typeface="微軟正黑體" panose="020B0604030504040204" pitchFamily="34" charset="-120"/>
                <a:ea typeface="微軟正黑體" panose="020B0604030504040204" pitchFamily="34" charset="-120"/>
              </a:rPr>
              <a:t>有不少藝人網美從表特版發跡</a:t>
            </a:r>
          </a:p>
        </p:txBody>
      </p:sp>
      <p:sp>
        <p:nvSpPr>
          <p:cNvPr id="1298" name="Google Shape;1298;p31"/>
          <p:cNvSpPr/>
          <p:nvPr/>
        </p:nvSpPr>
        <p:spPr>
          <a:xfrm>
            <a:off x="4903051" y="1814082"/>
            <a:ext cx="641972" cy="577254"/>
          </a:xfrm>
          <a:custGeom>
            <a:avLst/>
            <a:gdLst/>
            <a:ahLst/>
            <a:cxnLst/>
            <a:rect l="l" t="t" r="r" b="b"/>
            <a:pathLst>
              <a:path w="30076" h="27044" extrusionOk="0">
                <a:moveTo>
                  <a:pt x="14473" y="6867"/>
                </a:moveTo>
                <a:cubicBezTo>
                  <a:pt x="14694" y="6867"/>
                  <a:pt x="14916" y="6875"/>
                  <a:pt x="15138" y="6893"/>
                </a:cubicBezTo>
                <a:cubicBezTo>
                  <a:pt x="16692" y="6993"/>
                  <a:pt x="18271" y="6893"/>
                  <a:pt x="19624" y="7720"/>
                </a:cubicBezTo>
                <a:lnTo>
                  <a:pt x="19624" y="8146"/>
                </a:lnTo>
                <a:cubicBezTo>
                  <a:pt x="20050" y="8246"/>
                  <a:pt x="20451" y="8447"/>
                  <a:pt x="20878" y="8672"/>
                </a:cubicBezTo>
                <a:lnTo>
                  <a:pt x="20878" y="8773"/>
                </a:lnTo>
                <a:lnTo>
                  <a:pt x="19098" y="8773"/>
                </a:lnTo>
                <a:lnTo>
                  <a:pt x="19098" y="8873"/>
                </a:lnTo>
                <a:cubicBezTo>
                  <a:pt x="19198" y="8973"/>
                  <a:pt x="19324" y="9073"/>
                  <a:pt x="19424" y="9174"/>
                </a:cubicBezTo>
                <a:cubicBezTo>
                  <a:pt x="17185" y="8965"/>
                  <a:pt x="14933" y="8649"/>
                  <a:pt x="12653" y="8649"/>
                </a:cubicBezTo>
                <a:cubicBezTo>
                  <a:pt x="11641" y="8649"/>
                  <a:pt x="10624" y="8711"/>
                  <a:pt x="9599" y="8873"/>
                </a:cubicBezTo>
                <a:cubicBezTo>
                  <a:pt x="10025" y="7920"/>
                  <a:pt x="10652" y="7519"/>
                  <a:pt x="11479" y="7294"/>
                </a:cubicBezTo>
                <a:cubicBezTo>
                  <a:pt x="12428" y="7046"/>
                  <a:pt x="13444" y="6867"/>
                  <a:pt x="14473" y="6867"/>
                </a:cubicBezTo>
                <a:close/>
                <a:moveTo>
                  <a:pt x="13258" y="9499"/>
                </a:moveTo>
                <a:cubicBezTo>
                  <a:pt x="14712" y="9499"/>
                  <a:pt x="16066" y="9600"/>
                  <a:pt x="17544" y="9600"/>
                </a:cubicBezTo>
                <a:lnTo>
                  <a:pt x="17544" y="10226"/>
                </a:lnTo>
                <a:cubicBezTo>
                  <a:pt x="16366" y="10226"/>
                  <a:pt x="15188" y="10019"/>
                  <a:pt x="13985" y="10019"/>
                </a:cubicBezTo>
                <a:cubicBezTo>
                  <a:pt x="13268" y="10019"/>
                  <a:pt x="12544" y="10093"/>
                  <a:pt x="11805" y="10326"/>
                </a:cubicBezTo>
                <a:lnTo>
                  <a:pt x="13885" y="10326"/>
                </a:lnTo>
                <a:lnTo>
                  <a:pt x="13885" y="10552"/>
                </a:lnTo>
                <a:cubicBezTo>
                  <a:pt x="13058" y="10652"/>
                  <a:pt x="12106" y="10652"/>
                  <a:pt x="11178" y="10652"/>
                </a:cubicBezTo>
                <a:cubicBezTo>
                  <a:pt x="11178" y="10652"/>
                  <a:pt x="11053" y="10853"/>
                  <a:pt x="11053" y="11053"/>
                </a:cubicBezTo>
                <a:cubicBezTo>
                  <a:pt x="10752" y="10953"/>
                  <a:pt x="10552" y="10853"/>
                  <a:pt x="10226" y="10753"/>
                </a:cubicBezTo>
                <a:cubicBezTo>
                  <a:pt x="10126" y="10853"/>
                  <a:pt x="10126" y="10953"/>
                  <a:pt x="10025" y="11053"/>
                </a:cubicBezTo>
                <a:cubicBezTo>
                  <a:pt x="10025" y="11053"/>
                  <a:pt x="9925" y="11053"/>
                  <a:pt x="9925" y="10953"/>
                </a:cubicBezTo>
                <a:cubicBezTo>
                  <a:pt x="10025" y="10853"/>
                  <a:pt x="10126" y="10753"/>
                  <a:pt x="10226" y="10652"/>
                </a:cubicBezTo>
                <a:lnTo>
                  <a:pt x="10226" y="10753"/>
                </a:lnTo>
                <a:cubicBezTo>
                  <a:pt x="10953" y="9700"/>
                  <a:pt x="12106" y="9499"/>
                  <a:pt x="13258" y="9499"/>
                </a:cubicBezTo>
                <a:close/>
                <a:moveTo>
                  <a:pt x="19950" y="11053"/>
                </a:moveTo>
                <a:lnTo>
                  <a:pt x="19950" y="11053"/>
                </a:lnTo>
                <a:cubicBezTo>
                  <a:pt x="20151" y="11179"/>
                  <a:pt x="20351" y="11279"/>
                  <a:pt x="20577" y="11279"/>
                </a:cubicBezTo>
                <a:cubicBezTo>
                  <a:pt x="20577" y="11379"/>
                  <a:pt x="20451" y="11479"/>
                  <a:pt x="20451" y="11580"/>
                </a:cubicBezTo>
                <a:cubicBezTo>
                  <a:pt x="20251" y="11379"/>
                  <a:pt x="20050" y="11179"/>
                  <a:pt x="19950" y="11053"/>
                </a:cubicBezTo>
                <a:close/>
                <a:moveTo>
                  <a:pt x="8973" y="11279"/>
                </a:moveTo>
                <a:cubicBezTo>
                  <a:pt x="8872" y="11379"/>
                  <a:pt x="8872" y="11479"/>
                  <a:pt x="8872" y="11580"/>
                </a:cubicBezTo>
                <a:cubicBezTo>
                  <a:pt x="8973" y="11580"/>
                  <a:pt x="9073" y="11680"/>
                  <a:pt x="9173" y="11680"/>
                </a:cubicBezTo>
                <a:lnTo>
                  <a:pt x="9173" y="11805"/>
                </a:lnTo>
                <a:lnTo>
                  <a:pt x="8872" y="11805"/>
                </a:lnTo>
                <a:lnTo>
                  <a:pt x="8872" y="11580"/>
                </a:lnTo>
                <a:cubicBezTo>
                  <a:pt x="8872" y="11479"/>
                  <a:pt x="8872" y="11379"/>
                  <a:pt x="8772" y="11279"/>
                </a:cubicBezTo>
                <a:close/>
                <a:moveTo>
                  <a:pt x="9599" y="11680"/>
                </a:moveTo>
                <a:cubicBezTo>
                  <a:pt x="9700" y="11680"/>
                  <a:pt x="9700" y="11680"/>
                  <a:pt x="10025" y="11805"/>
                </a:cubicBezTo>
                <a:lnTo>
                  <a:pt x="9599" y="11805"/>
                </a:lnTo>
                <a:lnTo>
                  <a:pt x="9599" y="11680"/>
                </a:lnTo>
                <a:close/>
                <a:moveTo>
                  <a:pt x="10652" y="11580"/>
                </a:moveTo>
                <a:lnTo>
                  <a:pt x="10652" y="11680"/>
                </a:lnTo>
                <a:cubicBezTo>
                  <a:pt x="10652" y="11805"/>
                  <a:pt x="10552" y="11805"/>
                  <a:pt x="10426" y="11805"/>
                </a:cubicBezTo>
                <a:lnTo>
                  <a:pt x="10426" y="11680"/>
                </a:lnTo>
                <a:cubicBezTo>
                  <a:pt x="10552" y="11680"/>
                  <a:pt x="10552" y="11680"/>
                  <a:pt x="10652" y="11580"/>
                </a:cubicBezTo>
                <a:close/>
                <a:moveTo>
                  <a:pt x="3133" y="14612"/>
                </a:moveTo>
                <a:lnTo>
                  <a:pt x="3133" y="14813"/>
                </a:lnTo>
                <a:cubicBezTo>
                  <a:pt x="3133" y="14813"/>
                  <a:pt x="3033" y="14712"/>
                  <a:pt x="3033" y="14612"/>
                </a:cubicBezTo>
                <a:close/>
                <a:moveTo>
                  <a:pt x="12732" y="15339"/>
                </a:moveTo>
                <a:cubicBezTo>
                  <a:pt x="12698" y="15377"/>
                  <a:pt x="12664" y="15414"/>
                  <a:pt x="12629" y="15451"/>
                </a:cubicBezTo>
                <a:lnTo>
                  <a:pt x="12629" y="15451"/>
                </a:lnTo>
                <a:cubicBezTo>
                  <a:pt x="12663" y="15449"/>
                  <a:pt x="12697" y="15445"/>
                  <a:pt x="12732" y="15439"/>
                </a:cubicBezTo>
                <a:lnTo>
                  <a:pt x="12732" y="15339"/>
                </a:lnTo>
                <a:close/>
                <a:moveTo>
                  <a:pt x="3710" y="15301"/>
                </a:moveTo>
                <a:cubicBezTo>
                  <a:pt x="3760" y="15381"/>
                  <a:pt x="3760" y="15465"/>
                  <a:pt x="3760" y="15565"/>
                </a:cubicBezTo>
                <a:lnTo>
                  <a:pt x="3659" y="15565"/>
                </a:lnTo>
                <a:cubicBezTo>
                  <a:pt x="3659" y="15465"/>
                  <a:pt x="3659" y="15381"/>
                  <a:pt x="3710" y="15301"/>
                </a:cubicBezTo>
                <a:close/>
                <a:moveTo>
                  <a:pt x="11601" y="13170"/>
                </a:moveTo>
                <a:cubicBezTo>
                  <a:pt x="11724" y="13170"/>
                  <a:pt x="11830" y="13192"/>
                  <a:pt x="11905" y="13259"/>
                </a:cubicBezTo>
                <a:cubicBezTo>
                  <a:pt x="12431" y="13685"/>
                  <a:pt x="13058" y="13459"/>
                  <a:pt x="13559" y="13785"/>
                </a:cubicBezTo>
                <a:cubicBezTo>
                  <a:pt x="13359" y="13885"/>
                  <a:pt x="13258" y="13885"/>
                  <a:pt x="12933" y="13986"/>
                </a:cubicBezTo>
                <a:cubicBezTo>
                  <a:pt x="14938" y="14712"/>
                  <a:pt x="17018" y="14712"/>
                  <a:pt x="18697" y="16191"/>
                </a:cubicBezTo>
                <a:cubicBezTo>
                  <a:pt x="17945" y="16918"/>
                  <a:pt x="17319" y="17444"/>
                  <a:pt x="16492" y="17745"/>
                </a:cubicBezTo>
                <a:cubicBezTo>
                  <a:pt x="16425" y="17779"/>
                  <a:pt x="16355" y="17790"/>
                  <a:pt x="16285" y="17790"/>
                </a:cubicBezTo>
                <a:cubicBezTo>
                  <a:pt x="16143" y="17790"/>
                  <a:pt x="15999" y="17745"/>
                  <a:pt x="15865" y="17745"/>
                </a:cubicBezTo>
                <a:lnTo>
                  <a:pt x="14512" y="17745"/>
                </a:lnTo>
                <a:cubicBezTo>
                  <a:pt x="14712" y="17645"/>
                  <a:pt x="14938" y="17545"/>
                  <a:pt x="15238" y="17319"/>
                </a:cubicBezTo>
                <a:cubicBezTo>
                  <a:pt x="14812" y="17219"/>
                  <a:pt x="14612" y="17219"/>
                  <a:pt x="14411" y="17219"/>
                </a:cubicBezTo>
                <a:cubicBezTo>
                  <a:pt x="14612" y="17018"/>
                  <a:pt x="14712" y="16818"/>
                  <a:pt x="14938" y="16592"/>
                </a:cubicBezTo>
                <a:cubicBezTo>
                  <a:pt x="14812" y="16592"/>
                  <a:pt x="14812" y="16492"/>
                  <a:pt x="14812" y="16492"/>
                </a:cubicBezTo>
                <a:cubicBezTo>
                  <a:pt x="14411" y="16592"/>
                  <a:pt x="14086" y="16592"/>
                  <a:pt x="13785" y="16692"/>
                </a:cubicBezTo>
                <a:cubicBezTo>
                  <a:pt x="13885" y="16592"/>
                  <a:pt x="13885" y="16592"/>
                  <a:pt x="13885" y="16492"/>
                </a:cubicBezTo>
                <a:cubicBezTo>
                  <a:pt x="13359" y="16291"/>
                  <a:pt x="12832" y="16066"/>
                  <a:pt x="12306" y="15865"/>
                </a:cubicBezTo>
                <a:cubicBezTo>
                  <a:pt x="12306" y="15966"/>
                  <a:pt x="12206" y="16066"/>
                  <a:pt x="12106" y="16291"/>
                </a:cubicBezTo>
                <a:lnTo>
                  <a:pt x="12106" y="15966"/>
                </a:lnTo>
                <a:cubicBezTo>
                  <a:pt x="12272" y="15799"/>
                  <a:pt x="12456" y="15632"/>
                  <a:pt x="12629" y="15451"/>
                </a:cubicBezTo>
                <a:lnTo>
                  <a:pt x="12629" y="15451"/>
                </a:lnTo>
                <a:cubicBezTo>
                  <a:pt x="12591" y="15454"/>
                  <a:pt x="12554" y="15456"/>
                  <a:pt x="12517" y="15456"/>
                </a:cubicBezTo>
                <a:cubicBezTo>
                  <a:pt x="11809" y="15456"/>
                  <a:pt x="11314" y="14918"/>
                  <a:pt x="10652" y="14712"/>
                </a:cubicBezTo>
                <a:cubicBezTo>
                  <a:pt x="10852" y="14512"/>
                  <a:pt x="10953" y="14311"/>
                  <a:pt x="11053" y="13986"/>
                </a:cubicBezTo>
                <a:cubicBezTo>
                  <a:pt x="10953" y="13785"/>
                  <a:pt x="10852" y="13560"/>
                  <a:pt x="10752" y="13259"/>
                </a:cubicBezTo>
                <a:cubicBezTo>
                  <a:pt x="11036" y="13259"/>
                  <a:pt x="11354" y="13170"/>
                  <a:pt x="11601" y="13170"/>
                </a:cubicBezTo>
                <a:close/>
                <a:moveTo>
                  <a:pt x="4486" y="13459"/>
                </a:moveTo>
                <a:cubicBezTo>
                  <a:pt x="4587" y="13785"/>
                  <a:pt x="4787" y="14086"/>
                  <a:pt x="4787" y="14512"/>
                </a:cubicBezTo>
                <a:cubicBezTo>
                  <a:pt x="4787" y="15665"/>
                  <a:pt x="5213" y="16692"/>
                  <a:pt x="6266" y="17319"/>
                </a:cubicBezTo>
                <a:cubicBezTo>
                  <a:pt x="6466" y="17545"/>
                  <a:pt x="6466" y="17545"/>
                  <a:pt x="6266" y="17845"/>
                </a:cubicBezTo>
                <a:cubicBezTo>
                  <a:pt x="6040" y="17745"/>
                  <a:pt x="5639" y="17745"/>
                  <a:pt x="5539" y="17545"/>
                </a:cubicBezTo>
                <a:cubicBezTo>
                  <a:pt x="5013" y="16918"/>
                  <a:pt x="4486" y="16066"/>
                  <a:pt x="4161" y="15565"/>
                </a:cubicBezTo>
                <a:lnTo>
                  <a:pt x="4161" y="13459"/>
                </a:lnTo>
                <a:close/>
                <a:moveTo>
                  <a:pt x="12632" y="17845"/>
                </a:moveTo>
                <a:lnTo>
                  <a:pt x="12632" y="17946"/>
                </a:lnTo>
                <a:cubicBezTo>
                  <a:pt x="12532" y="17946"/>
                  <a:pt x="12532" y="18071"/>
                  <a:pt x="12431" y="18071"/>
                </a:cubicBezTo>
                <a:cubicBezTo>
                  <a:pt x="12431" y="17946"/>
                  <a:pt x="12431" y="17946"/>
                  <a:pt x="12306" y="17946"/>
                </a:cubicBezTo>
                <a:cubicBezTo>
                  <a:pt x="12431" y="17946"/>
                  <a:pt x="12532" y="17845"/>
                  <a:pt x="12632" y="17845"/>
                </a:cubicBezTo>
                <a:close/>
                <a:moveTo>
                  <a:pt x="27344" y="14712"/>
                </a:moveTo>
                <a:lnTo>
                  <a:pt x="27344" y="14712"/>
                </a:lnTo>
                <a:cubicBezTo>
                  <a:pt x="27244" y="15239"/>
                  <a:pt x="27143" y="15765"/>
                  <a:pt x="27143" y="16191"/>
                </a:cubicBezTo>
                <a:cubicBezTo>
                  <a:pt x="26717" y="16692"/>
                  <a:pt x="26416" y="17119"/>
                  <a:pt x="25990" y="17545"/>
                </a:cubicBezTo>
                <a:cubicBezTo>
                  <a:pt x="25990" y="17545"/>
                  <a:pt x="25890" y="17545"/>
                  <a:pt x="25790" y="17444"/>
                </a:cubicBezTo>
                <a:cubicBezTo>
                  <a:pt x="25464" y="17845"/>
                  <a:pt x="25163" y="18171"/>
                  <a:pt x="24737" y="18472"/>
                </a:cubicBezTo>
                <a:lnTo>
                  <a:pt x="24637" y="18472"/>
                </a:lnTo>
                <a:cubicBezTo>
                  <a:pt x="25063" y="16918"/>
                  <a:pt x="26416" y="16066"/>
                  <a:pt x="27344" y="14712"/>
                </a:cubicBezTo>
                <a:close/>
                <a:moveTo>
                  <a:pt x="3534" y="16392"/>
                </a:moveTo>
                <a:cubicBezTo>
                  <a:pt x="3960" y="16692"/>
                  <a:pt x="4286" y="16918"/>
                  <a:pt x="4587" y="17119"/>
                </a:cubicBezTo>
                <a:cubicBezTo>
                  <a:pt x="5013" y="17745"/>
                  <a:pt x="5314" y="18472"/>
                  <a:pt x="5740" y="19098"/>
                </a:cubicBezTo>
                <a:cubicBezTo>
                  <a:pt x="5639" y="19324"/>
                  <a:pt x="5639" y="19424"/>
                  <a:pt x="5539" y="19625"/>
                </a:cubicBezTo>
                <a:cubicBezTo>
                  <a:pt x="5013" y="19324"/>
                  <a:pt x="4286" y="19199"/>
                  <a:pt x="4161" y="18271"/>
                </a:cubicBezTo>
                <a:lnTo>
                  <a:pt x="4161" y="18271"/>
                </a:lnTo>
                <a:cubicBezTo>
                  <a:pt x="4386" y="18372"/>
                  <a:pt x="4486" y="18372"/>
                  <a:pt x="4787" y="18472"/>
                </a:cubicBezTo>
                <a:cubicBezTo>
                  <a:pt x="4486" y="17645"/>
                  <a:pt x="3534" y="17319"/>
                  <a:pt x="3534" y="16392"/>
                </a:cubicBezTo>
                <a:close/>
                <a:moveTo>
                  <a:pt x="5940" y="19199"/>
                </a:moveTo>
                <a:lnTo>
                  <a:pt x="5940" y="19199"/>
                </a:lnTo>
                <a:cubicBezTo>
                  <a:pt x="6166" y="19324"/>
                  <a:pt x="6466" y="19324"/>
                  <a:pt x="6166" y="19625"/>
                </a:cubicBezTo>
                <a:cubicBezTo>
                  <a:pt x="6166" y="19525"/>
                  <a:pt x="6040" y="19324"/>
                  <a:pt x="5940" y="19199"/>
                </a:cubicBezTo>
                <a:close/>
                <a:moveTo>
                  <a:pt x="2281" y="20151"/>
                </a:moveTo>
                <a:cubicBezTo>
                  <a:pt x="2281" y="20151"/>
                  <a:pt x="2406" y="20251"/>
                  <a:pt x="2406" y="20352"/>
                </a:cubicBezTo>
                <a:cubicBezTo>
                  <a:pt x="2281" y="20352"/>
                  <a:pt x="2181" y="20251"/>
                  <a:pt x="2181" y="20151"/>
                </a:cubicBezTo>
                <a:close/>
                <a:moveTo>
                  <a:pt x="4060" y="22758"/>
                </a:moveTo>
                <a:lnTo>
                  <a:pt x="4060" y="22858"/>
                </a:lnTo>
                <a:cubicBezTo>
                  <a:pt x="3960" y="22758"/>
                  <a:pt x="3960" y="22758"/>
                  <a:pt x="3860" y="22758"/>
                </a:cubicBezTo>
                <a:close/>
                <a:moveTo>
                  <a:pt x="6567" y="23585"/>
                </a:moveTo>
                <a:lnTo>
                  <a:pt x="6567" y="23911"/>
                </a:lnTo>
                <a:cubicBezTo>
                  <a:pt x="6322" y="23829"/>
                  <a:pt x="5994" y="23747"/>
                  <a:pt x="5719" y="23652"/>
                </a:cubicBezTo>
                <a:lnTo>
                  <a:pt x="5719" y="23652"/>
                </a:lnTo>
                <a:cubicBezTo>
                  <a:pt x="5994" y="23585"/>
                  <a:pt x="6322" y="23585"/>
                  <a:pt x="6567" y="23585"/>
                </a:cubicBezTo>
                <a:close/>
                <a:moveTo>
                  <a:pt x="6993" y="24111"/>
                </a:moveTo>
                <a:cubicBezTo>
                  <a:pt x="7093" y="24211"/>
                  <a:pt x="7294" y="24337"/>
                  <a:pt x="7419" y="24337"/>
                </a:cubicBezTo>
                <a:lnTo>
                  <a:pt x="6893" y="24337"/>
                </a:lnTo>
                <a:cubicBezTo>
                  <a:pt x="6893" y="24337"/>
                  <a:pt x="6993" y="24211"/>
                  <a:pt x="6993" y="24111"/>
                </a:cubicBezTo>
                <a:close/>
                <a:moveTo>
                  <a:pt x="8446" y="24211"/>
                </a:moveTo>
                <a:cubicBezTo>
                  <a:pt x="8346" y="24211"/>
                  <a:pt x="8246" y="24337"/>
                  <a:pt x="8146" y="24337"/>
                </a:cubicBezTo>
                <a:lnTo>
                  <a:pt x="8146" y="24211"/>
                </a:lnTo>
                <a:close/>
                <a:moveTo>
                  <a:pt x="7820" y="24337"/>
                </a:moveTo>
                <a:lnTo>
                  <a:pt x="7820" y="24437"/>
                </a:lnTo>
                <a:cubicBezTo>
                  <a:pt x="7720" y="24437"/>
                  <a:pt x="7619" y="24337"/>
                  <a:pt x="7519" y="24337"/>
                </a:cubicBezTo>
                <a:close/>
                <a:moveTo>
                  <a:pt x="18898" y="24963"/>
                </a:moveTo>
                <a:lnTo>
                  <a:pt x="18898" y="25063"/>
                </a:lnTo>
                <a:lnTo>
                  <a:pt x="18797" y="25063"/>
                </a:lnTo>
                <a:lnTo>
                  <a:pt x="18898" y="24963"/>
                </a:lnTo>
                <a:close/>
                <a:moveTo>
                  <a:pt x="11053" y="1"/>
                </a:moveTo>
                <a:cubicBezTo>
                  <a:pt x="9599" y="402"/>
                  <a:pt x="8045" y="627"/>
                  <a:pt x="6567" y="1454"/>
                </a:cubicBezTo>
                <a:cubicBezTo>
                  <a:pt x="5013" y="2507"/>
                  <a:pt x="3760" y="3860"/>
                  <a:pt x="2807" y="5414"/>
                </a:cubicBezTo>
                <a:cubicBezTo>
                  <a:pt x="2507" y="5740"/>
                  <a:pt x="2406" y="6166"/>
                  <a:pt x="2080" y="6467"/>
                </a:cubicBezTo>
                <a:cubicBezTo>
                  <a:pt x="401" y="8447"/>
                  <a:pt x="0" y="10753"/>
                  <a:pt x="201" y="13159"/>
                </a:cubicBezTo>
                <a:cubicBezTo>
                  <a:pt x="201" y="14311"/>
                  <a:pt x="301" y="15439"/>
                  <a:pt x="301" y="16492"/>
                </a:cubicBezTo>
                <a:cubicBezTo>
                  <a:pt x="401" y="16492"/>
                  <a:pt x="627" y="16392"/>
                  <a:pt x="727" y="16291"/>
                </a:cubicBezTo>
                <a:cubicBezTo>
                  <a:pt x="1028" y="17219"/>
                  <a:pt x="928" y="18372"/>
                  <a:pt x="1780" y="19324"/>
                </a:cubicBezTo>
                <a:cubicBezTo>
                  <a:pt x="1554" y="19199"/>
                  <a:pt x="1253" y="19199"/>
                  <a:pt x="1028" y="19098"/>
                </a:cubicBezTo>
                <a:cubicBezTo>
                  <a:pt x="1028" y="19199"/>
                  <a:pt x="928" y="19199"/>
                  <a:pt x="928" y="19324"/>
                </a:cubicBezTo>
                <a:cubicBezTo>
                  <a:pt x="1980" y="20251"/>
                  <a:pt x="3033" y="21304"/>
                  <a:pt x="4060" y="22231"/>
                </a:cubicBezTo>
                <a:cubicBezTo>
                  <a:pt x="3915" y="22278"/>
                  <a:pt x="3779" y="22298"/>
                  <a:pt x="3652" y="22298"/>
                </a:cubicBezTo>
                <a:cubicBezTo>
                  <a:pt x="2882" y="22298"/>
                  <a:pt x="2418" y="21548"/>
                  <a:pt x="1880" y="21204"/>
                </a:cubicBezTo>
                <a:lnTo>
                  <a:pt x="1880" y="21204"/>
                </a:lnTo>
                <a:cubicBezTo>
                  <a:pt x="1980" y="21605"/>
                  <a:pt x="1980" y="21931"/>
                  <a:pt x="1980" y="22332"/>
                </a:cubicBezTo>
                <a:lnTo>
                  <a:pt x="1980" y="22231"/>
                </a:lnTo>
                <a:cubicBezTo>
                  <a:pt x="2080" y="22557"/>
                  <a:pt x="2181" y="22758"/>
                  <a:pt x="2181" y="23184"/>
                </a:cubicBezTo>
                <a:lnTo>
                  <a:pt x="2807" y="23184"/>
                </a:lnTo>
                <a:cubicBezTo>
                  <a:pt x="3033" y="23184"/>
                  <a:pt x="3334" y="23184"/>
                  <a:pt x="3534" y="23284"/>
                </a:cubicBezTo>
                <a:cubicBezTo>
                  <a:pt x="4060" y="23710"/>
                  <a:pt x="4787" y="23810"/>
                  <a:pt x="5414" y="24111"/>
                </a:cubicBezTo>
                <a:cubicBezTo>
                  <a:pt x="6366" y="24437"/>
                  <a:pt x="7193" y="24838"/>
                  <a:pt x="8246" y="24838"/>
                </a:cubicBezTo>
                <a:cubicBezTo>
                  <a:pt x="9925" y="24838"/>
                  <a:pt x="11479" y="24963"/>
                  <a:pt x="13058" y="24963"/>
                </a:cubicBezTo>
                <a:cubicBezTo>
                  <a:pt x="13685" y="24963"/>
                  <a:pt x="14311" y="24738"/>
                  <a:pt x="14938" y="24637"/>
                </a:cubicBezTo>
                <a:cubicBezTo>
                  <a:pt x="16592" y="24337"/>
                  <a:pt x="18171" y="24111"/>
                  <a:pt x="19825" y="23810"/>
                </a:cubicBezTo>
                <a:lnTo>
                  <a:pt x="19825" y="23710"/>
                </a:lnTo>
                <a:cubicBezTo>
                  <a:pt x="20050" y="23810"/>
                  <a:pt x="20251" y="23810"/>
                  <a:pt x="20451" y="23911"/>
                </a:cubicBezTo>
                <a:lnTo>
                  <a:pt x="20451" y="23810"/>
                </a:lnTo>
                <a:cubicBezTo>
                  <a:pt x="20878" y="23710"/>
                  <a:pt x="21304" y="23710"/>
                  <a:pt x="21705" y="23585"/>
                </a:cubicBezTo>
                <a:lnTo>
                  <a:pt x="21705" y="23585"/>
                </a:lnTo>
                <a:cubicBezTo>
                  <a:pt x="20978" y="24011"/>
                  <a:pt x="20251" y="24537"/>
                  <a:pt x="19424" y="24963"/>
                </a:cubicBezTo>
                <a:lnTo>
                  <a:pt x="19424" y="24537"/>
                </a:lnTo>
                <a:cubicBezTo>
                  <a:pt x="18472" y="24838"/>
                  <a:pt x="17644" y="25264"/>
                  <a:pt x="16817" y="25464"/>
                </a:cubicBezTo>
                <a:cubicBezTo>
                  <a:pt x="15439" y="25790"/>
                  <a:pt x="13985" y="25991"/>
                  <a:pt x="12532" y="26317"/>
                </a:cubicBezTo>
                <a:cubicBezTo>
                  <a:pt x="11805" y="26417"/>
                  <a:pt x="11178" y="26617"/>
                  <a:pt x="10426" y="26718"/>
                </a:cubicBezTo>
                <a:lnTo>
                  <a:pt x="10426" y="27043"/>
                </a:lnTo>
                <a:cubicBezTo>
                  <a:pt x="11905" y="26843"/>
                  <a:pt x="13258" y="26718"/>
                  <a:pt x="14612" y="26517"/>
                </a:cubicBezTo>
                <a:cubicBezTo>
                  <a:pt x="16066" y="26216"/>
                  <a:pt x="17444" y="25590"/>
                  <a:pt x="18898" y="25464"/>
                </a:cubicBezTo>
                <a:lnTo>
                  <a:pt x="19098" y="25464"/>
                </a:lnTo>
                <a:cubicBezTo>
                  <a:pt x="18898" y="25690"/>
                  <a:pt x="18697" y="25790"/>
                  <a:pt x="18472" y="25890"/>
                </a:cubicBezTo>
                <a:cubicBezTo>
                  <a:pt x="18797" y="25890"/>
                  <a:pt x="19098" y="25890"/>
                  <a:pt x="19424" y="25790"/>
                </a:cubicBezTo>
                <a:cubicBezTo>
                  <a:pt x="19950" y="25690"/>
                  <a:pt x="20351" y="25364"/>
                  <a:pt x="20878" y="25364"/>
                </a:cubicBezTo>
                <a:cubicBezTo>
                  <a:pt x="22030" y="25164"/>
                  <a:pt x="22858" y="24437"/>
                  <a:pt x="23710" y="23710"/>
                </a:cubicBezTo>
                <a:cubicBezTo>
                  <a:pt x="23810" y="23585"/>
                  <a:pt x="23810" y="23484"/>
                  <a:pt x="23910" y="23384"/>
                </a:cubicBezTo>
                <a:cubicBezTo>
                  <a:pt x="23910" y="23284"/>
                  <a:pt x="24010" y="23184"/>
                  <a:pt x="24010" y="22958"/>
                </a:cubicBezTo>
                <a:lnTo>
                  <a:pt x="24010" y="22958"/>
                </a:lnTo>
                <a:cubicBezTo>
                  <a:pt x="23183" y="23384"/>
                  <a:pt x="22457" y="23810"/>
                  <a:pt x="21705" y="24211"/>
                </a:cubicBezTo>
                <a:cubicBezTo>
                  <a:pt x="22131" y="23585"/>
                  <a:pt x="22557" y="23083"/>
                  <a:pt x="22958" y="22557"/>
                </a:cubicBezTo>
                <a:cubicBezTo>
                  <a:pt x="22958" y="22457"/>
                  <a:pt x="22858" y="22457"/>
                  <a:pt x="22858" y="22332"/>
                </a:cubicBezTo>
                <a:cubicBezTo>
                  <a:pt x="24436" y="21830"/>
                  <a:pt x="25890" y="21078"/>
                  <a:pt x="26943" y="19625"/>
                </a:cubicBezTo>
                <a:cubicBezTo>
                  <a:pt x="27043" y="19725"/>
                  <a:pt x="27143" y="19725"/>
                  <a:pt x="27344" y="19825"/>
                </a:cubicBezTo>
                <a:cubicBezTo>
                  <a:pt x="27970" y="18998"/>
                  <a:pt x="28923" y="18271"/>
                  <a:pt x="28822" y="16918"/>
                </a:cubicBezTo>
                <a:lnTo>
                  <a:pt x="28822" y="16918"/>
                </a:lnTo>
                <a:cubicBezTo>
                  <a:pt x="28497" y="17444"/>
                  <a:pt x="28196" y="17845"/>
                  <a:pt x="27770" y="18472"/>
                </a:cubicBezTo>
                <a:lnTo>
                  <a:pt x="27770" y="17845"/>
                </a:lnTo>
                <a:cubicBezTo>
                  <a:pt x="27670" y="17745"/>
                  <a:pt x="27569" y="17745"/>
                  <a:pt x="27344" y="17745"/>
                </a:cubicBezTo>
                <a:cubicBezTo>
                  <a:pt x="27654" y="17340"/>
                  <a:pt x="27850" y="17139"/>
                  <a:pt x="28063" y="16861"/>
                </a:cubicBezTo>
                <a:lnTo>
                  <a:pt x="28063" y="16861"/>
                </a:lnTo>
                <a:cubicBezTo>
                  <a:pt x="28074" y="16879"/>
                  <a:pt x="28085" y="16898"/>
                  <a:pt x="28096" y="16918"/>
                </a:cubicBezTo>
                <a:lnTo>
                  <a:pt x="28096" y="16818"/>
                </a:lnTo>
                <a:cubicBezTo>
                  <a:pt x="28085" y="16832"/>
                  <a:pt x="28074" y="16847"/>
                  <a:pt x="28063" y="16861"/>
                </a:cubicBezTo>
                <a:lnTo>
                  <a:pt x="28063" y="16861"/>
                </a:lnTo>
                <a:cubicBezTo>
                  <a:pt x="27953" y="16675"/>
                  <a:pt x="27870" y="16583"/>
                  <a:pt x="27870" y="16492"/>
                </a:cubicBezTo>
                <a:cubicBezTo>
                  <a:pt x="27970" y="16191"/>
                  <a:pt x="28096" y="15865"/>
                  <a:pt x="28196" y="15565"/>
                </a:cubicBezTo>
                <a:lnTo>
                  <a:pt x="28196" y="14612"/>
                </a:lnTo>
                <a:cubicBezTo>
                  <a:pt x="28296" y="14612"/>
                  <a:pt x="28396" y="14712"/>
                  <a:pt x="28497" y="14712"/>
                </a:cubicBezTo>
                <a:cubicBezTo>
                  <a:pt x="28396" y="15038"/>
                  <a:pt x="28296" y="15339"/>
                  <a:pt x="28196" y="15565"/>
                </a:cubicBezTo>
                <a:cubicBezTo>
                  <a:pt x="28196" y="15865"/>
                  <a:pt x="28296" y="16066"/>
                  <a:pt x="28296" y="16392"/>
                </a:cubicBezTo>
                <a:lnTo>
                  <a:pt x="28497" y="16392"/>
                </a:lnTo>
                <a:cubicBezTo>
                  <a:pt x="28597" y="15865"/>
                  <a:pt x="28822" y="15339"/>
                  <a:pt x="28923" y="14938"/>
                </a:cubicBezTo>
                <a:cubicBezTo>
                  <a:pt x="28822" y="14938"/>
                  <a:pt x="28822" y="14813"/>
                  <a:pt x="28822" y="14813"/>
                </a:cubicBezTo>
                <a:cubicBezTo>
                  <a:pt x="29023" y="14512"/>
                  <a:pt x="29349" y="14186"/>
                  <a:pt x="29650" y="13785"/>
                </a:cubicBezTo>
                <a:cubicBezTo>
                  <a:pt x="29449" y="13359"/>
                  <a:pt x="29349" y="12833"/>
                  <a:pt x="29223" y="12432"/>
                </a:cubicBezTo>
                <a:lnTo>
                  <a:pt x="28923" y="12432"/>
                </a:lnTo>
                <a:cubicBezTo>
                  <a:pt x="29023" y="12733"/>
                  <a:pt x="29023" y="12933"/>
                  <a:pt x="29123" y="13259"/>
                </a:cubicBezTo>
                <a:cubicBezTo>
                  <a:pt x="29123" y="13560"/>
                  <a:pt x="29023" y="13785"/>
                  <a:pt x="28597" y="13785"/>
                </a:cubicBezTo>
                <a:cubicBezTo>
                  <a:pt x="28722" y="12933"/>
                  <a:pt x="28722" y="12206"/>
                  <a:pt x="28822" y="11479"/>
                </a:cubicBezTo>
                <a:lnTo>
                  <a:pt x="29023" y="11479"/>
                </a:lnTo>
                <a:cubicBezTo>
                  <a:pt x="29223" y="11680"/>
                  <a:pt x="29349" y="11905"/>
                  <a:pt x="29549" y="12106"/>
                </a:cubicBezTo>
                <a:cubicBezTo>
                  <a:pt x="29650" y="12206"/>
                  <a:pt x="29850" y="12432"/>
                  <a:pt x="30076" y="12532"/>
                </a:cubicBezTo>
                <a:cubicBezTo>
                  <a:pt x="29850" y="11905"/>
                  <a:pt x="29750" y="11379"/>
                  <a:pt x="29650" y="10953"/>
                </a:cubicBezTo>
                <a:cubicBezTo>
                  <a:pt x="29223" y="9800"/>
                  <a:pt x="28096" y="8973"/>
                  <a:pt x="28096" y="7519"/>
                </a:cubicBezTo>
                <a:lnTo>
                  <a:pt x="28096" y="7519"/>
                </a:lnTo>
                <a:cubicBezTo>
                  <a:pt x="28296" y="7720"/>
                  <a:pt x="28497" y="7820"/>
                  <a:pt x="28923" y="8046"/>
                </a:cubicBezTo>
                <a:cubicBezTo>
                  <a:pt x="28822" y="7720"/>
                  <a:pt x="28722" y="7519"/>
                  <a:pt x="28597" y="7194"/>
                </a:cubicBezTo>
                <a:lnTo>
                  <a:pt x="29549" y="7194"/>
                </a:lnTo>
                <a:cubicBezTo>
                  <a:pt x="29349" y="7093"/>
                  <a:pt x="29223" y="6993"/>
                  <a:pt x="29123" y="6893"/>
                </a:cubicBezTo>
                <a:cubicBezTo>
                  <a:pt x="28597" y="6367"/>
                  <a:pt x="28096" y="5941"/>
                  <a:pt x="27469" y="5540"/>
                </a:cubicBezTo>
                <a:cubicBezTo>
                  <a:pt x="26617" y="4913"/>
                  <a:pt x="25990" y="3860"/>
                  <a:pt x="24837" y="3660"/>
                </a:cubicBezTo>
                <a:cubicBezTo>
                  <a:pt x="24436" y="3534"/>
                  <a:pt x="24010" y="3334"/>
                  <a:pt x="23584" y="3234"/>
                </a:cubicBezTo>
                <a:cubicBezTo>
                  <a:pt x="23710" y="3234"/>
                  <a:pt x="23710" y="3133"/>
                  <a:pt x="23810" y="3133"/>
                </a:cubicBezTo>
                <a:cubicBezTo>
                  <a:pt x="23584" y="2908"/>
                  <a:pt x="23384" y="2707"/>
                  <a:pt x="23284" y="2507"/>
                </a:cubicBezTo>
                <a:cubicBezTo>
                  <a:pt x="23484" y="2407"/>
                  <a:pt x="23710" y="2281"/>
                  <a:pt x="23910" y="2181"/>
                </a:cubicBezTo>
                <a:cubicBezTo>
                  <a:pt x="23584" y="1981"/>
                  <a:pt x="23384" y="1880"/>
                  <a:pt x="23183" y="1655"/>
                </a:cubicBezTo>
                <a:lnTo>
                  <a:pt x="23183" y="1555"/>
                </a:lnTo>
                <a:cubicBezTo>
                  <a:pt x="23584" y="1655"/>
                  <a:pt x="23910" y="1655"/>
                  <a:pt x="24336" y="1780"/>
                </a:cubicBezTo>
                <a:cubicBezTo>
                  <a:pt x="24010" y="1154"/>
                  <a:pt x="23384" y="928"/>
                  <a:pt x="22657" y="928"/>
                </a:cubicBezTo>
                <a:cubicBezTo>
                  <a:pt x="22231" y="201"/>
                  <a:pt x="21604" y="402"/>
                  <a:pt x="20878" y="301"/>
                </a:cubicBezTo>
                <a:lnTo>
                  <a:pt x="20878" y="301"/>
                </a:lnTo>
                <a:cubicBezTo>
                  <a:pt x="21203" y="1254"/>
                  <a:pt x="22331" y="727"/>
                  <a:pt x="22858" y="1454"/>
                </a:cubicBezTo>
                <a:cubicBezTo>
                  <a:pt x="22770" y="1541"/>
                  <a:pt x="22683" y="1723"/>
                  <a:pt x="22596" y="1901"/>
                </a:cubicBezTo>
                <a:lnTo>
                  <a:pt x="22596" y="1901"/>
                </a:lnTo>
                <a:cubicBezTo>
                  <a:pt x="22584" y="1894"/>
                  <a:pt x="22570" y="1887"/>
                  <a:pt x="22557" y="1880"/>
                </a:cubicBezTo>
                <a:lnTo>
                  <a:pt x="22557" y="1981"/>
                </a:lnTo>
                <a:cubicBezTo>
                  <a:pt x="22570" y="1954"/>
                  <a:pt x="22583" y="1928"/>
                  <a:pt x="22596" y="1901"/>
                </a:cubicBezTo>
                <a:lnTo>
                  <a:pt x="22596" y="1901"/>
                </a:lnTo>
                <a:cubicBezTo>
                  <a:pt x="22771" y="1994"/>
                  <a:pt x="22864" y="2088"/>
                  <a:pt x="22958" y="2181"/>
                </a:cubicBezTo>
                <a:cubicBezTo>
                  <a:pt x="22958" y="2281"/>
                  <a:pt x="22858" y="2281"/>
                  <a:pt x="22858" y="2407"/>
                </a:cubicBezTo>
                <a:cubicBezTo>
                  <a:pt x="22757" y="2407"/>
                  <a:pt x="22757" y="2407"/>
                  <a:pt x="22657" y="2507"/>
                </a:cubicBezTo>
                <a:cubicBezTo>
                  <a:pt x="22030" y="2407"/>
                  <a:pt x="21404" y="2507"/>
                  <a:pt x="20777" y="2281"/>
                </a:cubicBezTo>
                <a:cubicBezTo>
                  <a:pt x="19098" y="1655"/>
                  <a:pt x="17319" y="1655"/>
                  <a:pt x="15664" y="1354"/>
                </a:cubicBezTo>
                <a:cubicBezTo>
                  <a:pt x="14938" y="1254"/>
                  <a:pt x="14186" y="1254"/>
                  <a:pt x="13258" y="1154"/>
                </a:cubicBezTo>
                <a:cubicBezTo>
                  <a:pt x="13559" y="928"/>
                  <a:pt x="13559" y="928"/>
                  <a:pt x="13685" y="928"/>
                </a:cubicBezTo>
                <a:cubicBezTo>
                  <a:pt x="13359" y="828"/>
                  <a:pt x="13158" y="828"/>
                  <a:pt x="12832" y="828"/>
                </a:cubicBezTo>
                <a:cubicBezTo>
                  <a:pt x="11905" y="928"/>
                  <a:pt x="10852" y="1028"/>
                  <a:pt x="9925" y="1154"/>
                </a:cubicBezTo>
                <a:cubicBezTo>
                  <a:pt x="9599" y="1154"/>
                  <a:pt x="9299" y="1028"/>
                  <a:pt x="8973" y="1028"/>
                </a:cubicBezTo>
                <a:lnTo>
                  <a:pt x="8973" y="828"/>
                </a:lnTo>
                <a:cubicBezTo>
                  <a:pt x="9800" y="627"/>
                  <a:pt x="10652" y="301"/>
                  <a:pt x="11479" y="101"/>
                </a:cubicBezTo>
                <a:cubicBezTo>
                  <a:pt x="11379" y="101"/>
                  <a:pt x="11178" y="1"/>
                  <a:pt x="11053" y="1"/>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1299" name="Google Shape;1299;p31"/>
          <p:cNvSpPr/>
          <p:nvPr/>
        </p:nvSpPr>
        <p:spPr>
          <a:xfrm>
            <a:off x="4936456" y="1916540"/>
            <a:ext cx="560475" cy="391725"/>
          </a:xfrm>
          <a:prstGeom prst="ellipse">
            <a:avLst/>
          </a:prstGeom>
          <a:solidFill>
            <a:schemeClr val="accent3"/>
          </a:solidFill>
          <a:ln>
            <a:noFill/>
          </a:ln>
        </p:spPr>
        <p:txBody>
          <a:bodyPr spcFirstLastPara="1" wrap="square" lIns="68569" tIns="68569" rIns="68569" bIns="68569" anchor="ctr" anchorCtr="0">
            <a:noAutofit/>
          </a:bodyPr>
          <a:lstStyle/>
          <a:p>
            <a:endParaRPr sz="1050"/>
          </a:p>
        </p:txBody>
      </p:sp>
      <p:sp>
        <p:nvSpPr>
          <p:cNvPr id="1300" name="Google Shape;1300;p31"/>
          <p:cNvSpPr txBox="1"/>
          <p:nvPr/>
        </p:nvSpPr>
        <p:spPr>
          <a:xfrm>
            <a:off x="4918704" y="1921628"/>
            <a:ext cx="592875" cy="385650"/>
          </a:xfrm>
          <a:prstGeom prst="rect">
            <a:avLst/>
          </a:prstGeom>
          <a:noFill/>
          <a:ln>
            <a:noFill/>
          </a:ln>
        </p:spPr>
        <p:txBody>
          <a:bodyPr spcFirstLastPara="1" wrap="square" lIns="68569" tIns="68569" rIns="68569" bIns="68569" anchor="ctr" anchorCtr="0">
            <a:noAutofit/>
          </a:bodyPr>
          <a:lstStyle/>
          <a:p>
            <a:pPr algn="ctr"/>
            <a:r>
              <a:rPr lang="es" sz="1350" b="1" dirty="0">
                <a:solidFill>
                  <a:schemeClr val="dk1"/>
                </a:solidFill>
                <a:latin typeface="Sue Ellen Francisco"/>
                <a:ea typeface="Sue Ellen Francisco"/>
                <a:cs typeface="Sue Ellen Francisco"/>
                <a:sym typeface="Sue Ellen Francisco"/>
              </a:rPr>
              <a:t>WHY??</a:t>
            </a:r>
            <a:endParaRPr sz="1350" b="1" dirty="0">
              <a:solidFill>
                <a:schemeClr val="dk1"/>
              </a:solidFill>
              <a:latin typeface="Sue Ellen Francisco"/>
              <a:ea typeface="Sue Ellen Francisco"/>
              <a:cs typeface="Sue Ellen Francisco"/>
              <a:sym typeface="Sue Ellen Francisco"/>
            </a:endParaRPr>
          </a:p>
        </p:txBody>
      </p:sp>
      <p:sp>
        <p:nvSpPr>
          <p:cNvPr id="1301" name="Google Shape;1301;p31"/>
          <p:cNvSpPr txBox="1">
            <a:spLocks noGrp="1"/>
          </p:cNvSpPr>
          <p:nvPr>
            <p:ph type="ctrTitle"/>
          </p:nvPr>
        </p:nvSpPr>
        <p:spPr>
          <a:xfrm>
            <a:off x="131591" y="1485930"/>
            <a:ext cx="1528024" cy="1307272"/>
          </a:xfrm>
          <a:prstGeom prst="rect">
            <a:avLst/>
          </a:prstGeom>
        </p:spPr>
        <p:txBody>
          <a:bodyPr spcFirstLastPara="1" wrap="square" lIns="68569" tIns="68569" rIns="68569" bIns="68569" anchor="ctr" anchorCtr="0">
            <a:noAutofit/>
          </a:bodyPr>
          <a:lstStyle/>
          <a:p>
            <a:r>
              <a:rPr lang="en-US" altLang="zh-TW" sz="2800" dirty="0">
                <a:latin typeface="Josefin Sans" panose="02020500000000000000" charset="0"/>
              </a:rPr>
              <a:t>PTT</a:t>
            </a:r>
            <a:br>
              <a:rPr lang="en-US" altLang="zh-TW" sz="2800" dirty="0">
                <a:latin typeface="Josefin Sans" panose="02020500000000000000" charset="0"/>
              </a:rPr>
            </a:br>
            <a:r>
              <a:rPr lang="en-US" altLang="zh-TW" sz="2800" dirty="0">
                <a:latin typeface="Josefin Sans" panose="02020500000000000000" charset="0"/>
              </a:rPr>
              <a:t>Beauty</a:t>
            </a:r>
            <a:endParaRPr dirty="0">
              <a:latin typeface="微軟正黑體" panose="020B0604030504040204" pitchFamily="34" charset="-120"/>
              <a:ea typeface="微軟正黑體" panose="020B0604030504040204" pitchFamily="34" charset="-120"/>
            </a:endParaRPr>
          </a:p>
        </p:txBody>
      </p:sp>
      <p:sp>
        <p:nvSpPr>
          <p:cNvPr id="62" name="投影片編號版面配置區 15">
            <a:extLst>
              <a:ext uri="{FF2B5EF4-FFF2-40B4-BE49-F238E27FC236}">
                <a16:creationId xmlns:a16="http://schemas.microsoft.com/office/drawing/2014/main" id="{490D34B0-F5C2-4B8F-9F93-8DFB7A7390D9}"/>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6</a:t>
            </a:fld>
            <a:endParaRPr lang="es" sz="1400"/>
          </a:p>
        </p:txBody>
      </p:sp>
      <p:pic>
        <p:nvPicPr>
          <p:cNvPr id="4" name="圖片 3" descr="一張含有 個人, 室內, 女性, 桌 的圖片&#10;&#10;自動產生的描述">
            <a:extLst>
              <a:ext uri="{FF2B5EF4-FFF2-40B4-BE49-F238E27FC236}">
                <a16:creationId xmlns:a16="http://schemas.microsoft.com/office/drawing/2014/main" id="{D00405E7-EED7-44D4-B655-A691D6E4B3F5}"/>
              </a:ext>
            </a:extLst>
          </p:cNvPr>
          <p:cNvPicPr>
            <a:picLocks noChangeAspect="1"/>
          </p:cNvPicPr>
          <p:nvPr/>
        </p:nvPicPr>
        <p:blipFill rotWithShape="1">
          <a:blip r:embed="rId4"/>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697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我就怕被罵嘛- 網友創作相關梗圖">
            <a:extLst>
              <a:ext uri="{FF2B5EF4-FFF2-40B4-BE49-F238E27FC236}">
                <a16:creationId xmlns:a16="http://schemas.microsoft.com/office/drawing/2014/main" id="{EB91969C-8B95-428E-8AC6-37D9FD6A0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653" y="3758505"/>
            <a:ext cx="2465866" cy="1384995"/>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DFBE70B7-CD94-477F-A952-A2593A10D4AD}"/>
              </a:ext>
            </a:extLst>
          </p:cNvPr>
          <p:cNvSpPr txBox="1"/>
          <p:nvPr/>
        </p:nvSpPr>
        <p:spPr>
          <a:xfrm>
            <a:off x="578481" y="4006890"/>
            <a:ext cx="3746714" cy="821572"/>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反應</a:t>
            </a:r>
            <a:r>
              <a:rPr lang="zh-TW" altLang="en-US" sz="3600" b="1" dirty="0">
                <a:latin typeface="微軟正黑體" panose="020B0604030504040204" pitchFamily="34" charset="-120"/>
                <a:ea typeface="微軟正黑體" panose="020B0604030504040204" pitchFamily="34" charset="-120"/>
              </a:rPr>
              <a:t>直接</a:t>
            </a:r>
            <a:r>
              <a:rPr lang="zh-TW" altLang="en-US" sz="2000" dirty="0">
                <a:latin typeface="微軟正黑體" panose="020B0604030504040204" pitchFamily="34" charset="-120"/>
                <a:ea typeface="微軟正黑體" panose="020B0604030504040204" pitchFamily="34" charset="-120"/>
              </a:rPr>
              <a:t>且</a:t>
            </a:r>
            <a:r>
              <a:rPr lang="zh-TW" altLang="en-US" sz="3600" b="1" dirty="0">
                <a:latin typeface="微軟正黑體" panose="020B0604030504040204" pitchFamily="34" charset="-120"/>
                <a:ea typeface="微軟正黑體" panose="020B0604030504040204" pitchFamily="34" charset="-120"/>
              </a:rPr>
              <a:t>真實</a:t>
            </a:r>
            <a:endParaRPr lang="en-US" altLang="zh-TW" sz="2400" b="1"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F99B7B8-DF70-49F4-BF03-70E536016418}"/>
              </a:ext>
            </a:extLst>
          </p:cNvPr>
          <p:cNvSpPr txBox="1"/>
          <p:nvPr/>
        </p:nvSpPr>
        <p:spPr>
          <a:xfrm>
            <a:off x="311261" y="1064096"/>
            <a:ext cx="2641489" cy="2554545"/>
          </a:xfrm>
          <a:prstGeom prst="rect">
            <a:avLst/>
          </a:prstGeom>
          <a:solidFill>
            <a:schemeClr val="bg1">
              <a:lumMod val="10000"/>
            </a:schemeClr>
          </a:solidFill>
        </p:spPr>
        <p:txBody>
          <a:bodyPr wrap="square">
            <a:spAutoFit/>
          </a:bodyPr>
          <a:lstStyle/>
          <a:p>
            <a:r>
              <a:rPr lang="zh-TW" altLang="en-US" sz="1600" dirty="0">
                <a:solidFill>
                  <a:srgbClr val="FFFFFF"/>
                </a:solidFill>
              </a:rPr>
              <a:t>推</a:t>
            </a:r>
            <a:r>
              <a:rPr lang="zh-TW" altLang="en-US" sz="1600" dirty="0">
                <a:solidFill>
                  <a:srgbClr val="FFFF00"/>
                </a:solidFill>
              </a:rPr>
              <a:t> OgOl: 我很簡單</a:t>
            </a:r>
          </a:p>
          <a:p>
            <a:r>
              <a:rPr lang="zh-TW" altLang="en-US" sz="1600" dirty="0">
                <a:solidFill>
                  <a:srgbClr val="FFFFFF"/>
                </a:solidFill>
              </a:rPr>
              <a:t>推</a:t>
            </a:r>
            <a:r>
              <a:rPr lang="zh-TW" altLang="en-US" sz="1600" dirty="0">
                <a:solidFill>
                  <a:srgbClr val="FFFF00"/>
                </a:solidFill>
              </a:rPr>
              <a:t> samkai20: 門</a:t>
            </a:r>
          </a:p>
          <a:p>
            <a:r>
              <a:rPr lang="zh-TW" altLang="en-US" sz="1600" dirty="0">
                <a:solidFill>
                  <a:srgbClr val="FFFFFF"/>
                </a:solidFill>
              </a:rPr>
              <a:t>推</a:t>
            </a:r>
            <a:r>
              <a:rPr lang="zh-TW" altLang="en-US" sz="1600" dirty="0">
                <a:solidFill>
                  <a:srgbClr val="FFFF00"/>
                </a:solidFill>
              </a:rPr>
              <a:t> yihanderman: 讚讚讚</a:t>
            </a:r>
          </a:p>
          <a:p>
            <a:r>
              <a:rPr lang="zh-TW" altLang="en-US" sz="1600" dirty="0">
                <a:solidFill>
                  <a:srgbClr val="FFFFFF"/>
                </a:solidFill>
              </a:rPr>
              <a:t>推</a:t>
            </a:r>
            <a:r>
              <a:rPr lang="zh-TW" altLang="en-US" sz="1600" dirty="0">
                <a:solidFill>
                  <a:srgbClr val="FFFF00"/>
                </a:solidFill>
              </a:rPr>
              <a:t> fatoil27: 超正</a:t>
            </a:r>
          </a:p>
          <a:p>
            <a:r>
              <a:rPr lang="zh-TW" altLang="en-US" sz="1600" dirty="0">
                <a:solidFill>
                  <a:srgbClr val="FFFFFF"/>
                </a:solidFill>
              </a:rPr>
              <a:t>推</a:t>
            </a:r>
            <a:r>
              <a:rPr lang="zh-TW" altLang="en-US" sz="1600" dirty="0">
                <a:solidFill>
                  <a:srgbClr val="FFFF00"/>
                </a:solidFill>
              </a:rPr>
              <a:t> hksnic: 正哦</a:t>
            </a:r>
          </a:p>
          <a:p>
            <a:r>
              <a:rPr lang="zh-TW" altLang="en-US" sz="1600" dirty="0">
                <a:solidFill>
                  <a:srgbClr val="FFFFFF"/>
                </a:solidFill>
              </a:rPr>
              <a:t>推</a:t>
            </a:r>
            <a:r>
              <a:rPr lang="zh-TW" altLang="en-US" sz="1600" dirty="0">
                <a:solidFill>
                  <a:srgbClr val="FFFF00"/>
                </a:solidFill>
              </a:rPr>
              <a:t> kkk0j: 運動系列都不錯</a:t>
            </a:r>
          </a:p>
          <a:p>
            <a:r>
              <a:rPr lang="zh-TW" altLang="en-US" sz="1600" dirty="0">
                <a:solidFill>
                  <a:srgbClr val="FFFFFF"/>
                </a:solidFill>
              </a:rPr>
              <a:t>推</a:t>
            </a:r>
            <a:r>
              <a:rPr lang="zh-TW" altLang="en-US" sz="1600" dirty="0">
                <a:solidFill>
                  <a:srgbClr val="FFFF00"/>
                </a:solidFill>
              </a:rPr>
              <a:t> Meyellis: 已戀愛</a:t>
            </a:r>
          </a:p>
          <a:p>
            <a:r>
              <a:rPr lang="zh-TW" altLang="en-US" sz="1600" dirty="0">
                <a:solidFill>
                  <a:srgbClr val="FFFFFF"/>
                </a:solidFill>
              </a:rPr>
              <a:t>推</a:t>
            </a:r>
            <a:r>
              <a:rPr lang="zh-TW" altLang="en-US" sz="1600" dirty="0">
                <a:solidFill>
                  <a:srgbClr val="FFFF00"/>
                </a:solidFill>
              </a:rPr>
              <a:t> Pcinereus: 戀愛惹</a:t>
            </a:r>
          </a:p>
          <a:p>
            <a:r>
              <a:rPr lang="zh-TW" altLang="en-US" sz="1600" dirty="0">
                <a:solidFill>
                  <a:srgbClr val="FFFFFF"/>
                </a:solidFill>
              </a:rPr>
              <a:t>推</a:t>
            </a:r>
            <a:r>
              <a:rPr lang="zh-TW" altLang="en-US" sz="1600" dirty="0">
                <a:solidFill>
                  <a:srgbClr val="FFFF00"/>
                </a:solidFill>
              </a:rPr>
              <a:t> seal0903: 她我可以</a:t>
            </a:r>
          </a:p>
          <a:p>
            <a:r>
              <a:rPr lang="zh-TW" altLang="en-US" sz="1600" dirty="0">
                <a:solidFill>
                  <a:srgbClr val="FFFFFF"/>
                </a:solidFill>
              </a:rPr>
              <a:t>推</a:t>
            </a:r>
            <a:r>
              <a:rPr lang="zh-TW" altLang="en-US" sz="1600" dirty="0">
                <a:solidFill>
                  <a:srgbClr val="FFFF00"/>
                </a:solidFill>
              </a:rPr>
              <a:t> iceroy: 這好</a:t>
            </a:r>
          </a:p>
        </p:txBody>
      </p:sp>
      <p:sp>
        <p:nvSpPr>
          <p:cNvPr id="23" name="Google Shape;2588;p57">
            <a:extLst>
              <a:ext uri="{FF2B5EF4-FFF2-40B4-BE49-F238E27FC236}">
                <a16:creationId xmlns:a16="http://schemas.microsoft.com/office/drawing/2014/main" id="{17A31E3A-867B-469F-87E0-BDDFB680A65E}"/>
              </a:ext>
            </a:extLst>
          </p:cNvPr>
          <p:cNvSpPr txBox="1">
            <a:spLocks noGrp="1"/>
          </p:cNvSpPr>
          <p:nvPr>
            <p:ph type="ctrTitle"/>
          </p:nvPr>
        </p:nvSpPr>
        <p:spPr>
          <a:xfrm>
            <a:off x="2265858" y="511866"/>
            <a:ext cx="2326284" cy="528987"/>
          </a:xfrm>
          <a:prstGeom prst="rect">
            <a:avLst/>
          </a:prstGeom>
        </p:spPr>
        <p:txBody>
          <a:bodyPr spcFirstLastPara="1" wrap="square" lIns="68569" tIns="68569" rIns="68569" bIns="68569" anchor="b" anchorCtr="0">
            <a:noAutofit/>
          </a:bodyPr>
          <a:lstStyle/>
          <a:p>
            <a:r>
              <a:rPr lang="zh-TW" altLang="en-US" dirty="0"/>
              <a:t>鄉民推文內容</a:t>
            </a:r>
            <a:endParaRPr sz="2800"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D6604FF1-4A52-48D5-8564-4CEA061F4A82}"/>
              </a:ext>
            </a:extLst>
          </p:cNvPr>
          <p:cNvSpPr txBox="1"/>
          <p:nvPr/>
        </p:nvSpPr>
        <p:spPr>
          <a:xfrm>
            <a:off x="3282952" y="1064096"/>
            <a:ext cx="3408092" cy="2554545"/>
          </a:xfrm>
          <a:prstGeom prst="rect">
            <a:avLst/>
          </a:prstGeom>
          <a:solidFill>
            <a:schemeClr val="bg1">
              <a:lumMod val="10000"/>
            </a:schemeClr>
          </a:solidFill>
        </p:spPr>
        <p:txBody>
          <a:bodyPr wrap="square">
            <a:spAutoFit/>
          </a:bodyPr>
          <a:lstStyle>
            <a:defPPr marR="0" lvl="0" algn="l" rtl="0">
              <a:lnSpc>
                <a:spcPct val="100000"/>
              </a:lnSpc>
              <a:spcBef>
                <a:spcPts val="0"/>
              </a:spcBef>
              <a:spcAft>
                <a:spcPts val="0"/>
              </a:spcAft>
            </a:defPPr>
            <a:lvl1pPr>
              <a:defRPr sz="1600">
                <a:solidFill>
                  <a:srgbClr val="FFFFFF"/>
                </a:solidFill>
              </a:defRPr>
            </a:lvl1pPr>
          </a:lstStyle>
          <a:p>
            <a:r>
              <a:rPr lang="zh-TW" altLang="en-US" dirty="0">
                <a:solidFill>
                  <a:srgbClr val="FF0000"/>
                </a:solidFill>
              </a:rPr>
              <a:t>噓</a:t>
            </a:r>
            <a:r>
              <a:rPr lang="zh-TW" altLang="en-US" dirty="0">
                <a:solidFill>
                  <a:srgbClr val="FFFF00"/>
                </a:solidFill>
              </a:rPr>
              <a:t> maggie199750: </a:t>
            </a:r>
            <a:r>
              <a:rPr lang="en-US" altLang="zh-TW" dirty="0">
                <a:solidFill>
                  <a:srgbClr val="FFFF00"/>
                </a:solidFill>
              </a:rPr>
              <a:t>…</a:t>
            </a:r>
            <a:endParaRPr lang="zh-TW" altLang="en-US" dirty="0">
              <a:solidFill>
                <a:srgbClr val="FFFF00"/>
              </a:solidFill>
            </a:endParaRPr>
          </a:p>
          <a:p>
            <a:r>
              <a:rPr lang="zh-TW" altLang="en-US" dirty="0">
                <a:solidFill>
                  <a:srgbClr val="FF0000"/>
                </a:solidFill>
              </a:rPr>
              <a:t>噓</a:t>
            </a:r>
            <a:r>
              <a:rPr lang="zh-TW" altLang="en-US" dirty="0">
                <a:solidFill>
                  <a:srgbClr val="FFFF00"/>
                </a:solidFill>
              </a:rPr>
              <a:t> bruce1221: 不能接受</a:t>
            </a:r>
          </a:p>
          <a:p>
            <a:r>
              <a:rPr lang="zh-TW" altLang="en-US" dirty="0">
                <a:solidFill>
                  <a:srgbClr val="FF0000"/>
                </a:solidFill>
              </a:rPr>
              <a:t>噓</a:t>
            </a:r>
            <a:r>
              <a:rPr lang="zh-TW" altLang="en-US" dirty="0">
                <a:solidFill>
                  <a:srgbClr val="FFFF00"/>
                </a:solidFill>
              </a:rPr>
              <a:t> a7234869: Errrr</a:t>
            </a:r>
          </a:p>
          <a:p>
            <a:r>
              <a:rPr lang="zh-TW" altLang="en-US" dirty="0">
                <a:solidFill>
                  <a:srgbClr val="FF0000"/>
                </a:solidFill>
              </a:rPr>
              <a:t>噓</a:t>
            </a:r>
            <a:r>
              <a:rPr lang="zh-TW" altLang="en-US" dirty="0">
                <a:solidFill>
                  <a:srgbClr val="FFFF00"/>
                </a:solidFill>
              </a:rPr>
              <a:t> pig19911118: 人家有欠你錢？</a:t>
            </a:r>
            <a:endParaRPr lang="en-US" altLang="zh-TW" dirty="0">
              <a:solidFill>
                <a:srgbClr val="FFFF00"/>
              </a:solidFill>
            </a:endParaRPr>
          </a:p>
          <a:p>
            <a:r>
              <a:rPr lang="zh-TW" altLang="en-US" dirty="0">
                <a:solidFill>
                  <a:srgbClr val="FF0000"/>
                </a:solidFill>
              </a:rPr>
              <a:t>噓</a:t>
            </a:r>
            <a:r>
              <a:rPr lang="zh-TW" altLang="en-US" dirty="0">
                <a:solidFill>
                  <a:srgbClr val="FFFF00"/>
                </a:solidFill>
              </a:rPr>
              <a:t> AyakaIV: 算了吧= =</a:t>
            </a:r>
          </a:p>
          <a:p>
            <a:r>
              <a:rPr lang="zh-TW" altLang="en-US" dirty="0">
                <a:solidFill>
                  <a:srgbClr val="FF0000"/>
                </a:solidFill>
              </a:rPr>
              <a:t>噓</a:t>
            </a:r>
            <a:r>
              <a:rPr lang="zh-TW" altLang="en-US" dirty="0">
                <a:solidFill>
                  <a:srgbClr val="FFFF00"/>
                </a:solidFill>
              </a:rPr>
              <a:t> jo78jo78: 醜</a:t>
            </a:r>
          </a:p>
          <a:p>
            <a:r>
              <a:rPr lang="zh-TW" altLang="en-US" dirty="0">
                <a:solidFill>
                  <a:srgbClr val="FF0000"/>
                </a:solidFill>
              </a:rPr>
              <a:t>噓</a:t>
            </a:r>
            <a:r>
              <a:rPr lang="zh-TW" altLang="en-US" dirty="0">
                <a:solidFill>
                  <a:srgbClr val="FFFF00"/>
                </a:solidFill>
              </a:rPr>
              <a:t> seankerry2: 那我只好噓了</a:t>
            </a:r>
          </a:p>
          <a:p>
            <a:r>
              <a:rPr lang="zh-TW" altLang="en-US" dirty="0">
                <a:solidFill>
                  <a:srgbClr val="FF0000"/>
                </a:solidFill>
              </a:rPr>
              <a:t>噓</a:t>
            </a:r>
            <a:r>
              <a:rPr lang="zh-TW" altLang="en-US" dirty="0">
                <a:solidFill>
                  <a:srgbClr val="FFFF00"/>
                </a:solidFill>
              </a:rPr>
              <a:t> jenn8588: 哈哈哈哈哈哈</a:t>
            </a:r>
          </a:p>
          <a:p>
            <a:r>
              <a:rPr lang="zh-TW" altLang="en-US" dirty="0">
                <a:solidFill>
                  <a:srgbClr val="FF0000"/>
                </a:solidFill>
              </a:rPr>
              <a:t>噓</a:t>
            </a:r>
            <a:r>
              <a:rPr lang="zh-TW" altLang="en-US" dirty="0">
                <a:solidFill>
                  <a:srgbClr val="FFFF00"/>
                </a:solidFill>
              </a:rPr>
              <a:t> sunnyyoung: 她和你有仇是不是</a:t>
            </a:r>
            <a:endParaRPr lang="en-US" altLang="zh-TW" dirty="0">
              <a:solidFill>
                <a:srgbClr val="FFFF00"/>
              </a:solidFill>
            </a:endParaRPr>
          </a:p>
          <a:p>
            <a:r>
              <a:rPr lang="zh-TW" altLang="en-US" dirty="0">
                <a:solidFill>
                  <a:srgbClr val="FF0000"/>
                </a:solidFill>
              </a:rPr>
              <a:t>噓</a:t>
            </a:r>
            <a:r>
              <a:rPr lang="zh-TW" altLang="en-US" dirty="0">
                <a:solidFill>
                  <a:srgbClr val="FFFF00"/>
                </a:solidFill>
              </a:rPr>
              <a:t> ShadowSpirit: 你留著就好</a:t>
            </a:r>
            <a:endParaRPr lang="en-US" altLang="zh-TW" dirty="0">
              <a:solidFill>
                <a:srgbClr val="FFFF00"/>
              </a:solidFill>
            </a:endParaRPr>
          </a:p>
        </p:txBody>
      </p:sp>
      <p:sp>
        <p:nvSpPr>
          <p:cNvPr id="7" name="投影片編號版面配置區 15">
            <a:extLst>
              <a:ext uri="{FF2B5EF4-FFF2-40B4-BE49-F238E27FC236}">
                <a16:creationId xmlns:a16="http://schemas.microsoft.com/office/drawing/2014/main" id="{782BE63F-CF26-4787-88E5-AD87873D2FFF}"/>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7</a:t>
            </a:fld>
            <a:endParaRPr lang="es" sz="1400"/>
          </a:p>
        </p:txBody>
      </p:sp>
      <p:pic>
        <p:nvPicPr>
          <p:cNvPr id="2" name="圖片 1" descr="一張含有 個人, 室內, 女性, 桌 的圖片&#10;&#10;自動產生的描述">
            <a:extLst>
              <a:ext uri="{FF2B5EF4-FFF2-40B4-BE49-F238E27FC236}">
                <a16:creationId xmlns:a16="http://schemas.microsoft.com/office/drawing/2014/main" id="{8F7BBF3C-AE9A-423B-B327-09479FADB5C6}"/>
              </a:ext>
            </a:extLst>
          </p:cNvPr>
          <p:cNvPicPr>
            <a:picLocks noChangeAspect="1"/>
          </p:cNvPicPr>
          <p:nvPr/>
        </p:nvPicPr>
        <p:blipFill rotWithShape="1">
          <a:blip r:embed="rId4"/>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716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個人, 室內, 女性, 桌 的圖片&#10;&#10;自動產生的描述">
            <a:extLst>
              <a:ext uri="{FF2B5EF4-FFF2-40B4-BE49-F238E27FC236}">
                <a16:creationId xmlns:a16="http://schemas.microsoft.com/office/drawing/2014/main" id="{29E88885-62CB-41F0-832A-1D66F45AE107}"/>
              </a:ext>
            </a:extLst>
          </p:cNvPr>
          <p:cNvPicPr>
            <a:picLocks noChangeAspect="1"/>
          </p:cNvPicPr>
          <p:nvPr/>
        </p:nvPicPr>
        <p:blipFill>
          <a:blip r:embed="rId3"/>
          <a:stretch>
            <a:fillRect/>
          </a:stretch>
        </p:blipFill>
        <p:spPr>
          <a:xfrm>
            <a:off x="402157" y="2180602"/>
            <a:ext cx="2919047" cy="2189285"/>
          </a:xfrm>
          <a:prstGeom prst="rect">
            <a:avLst/>
          </a:prstGeom>
          <a:ln>
            <a:noFill/>
          </a:ln>
          <a:effectLst>
            <a:outerShdw blurRad="292100" dist="139700" dir="2700000" algn="tl" rotWithShape="0">
              <a:srgbClr val="333333">
                <a:alpha val="65000"/>
              </a:srgbClr>
            </a:outerShdw>
          </a:effectLst>
        </p:spPr>
      </p:pic>
      <p:sp>
        <p:nvSpPr>
          <p:cNvPr id="20" name="箭號: 向右 19">
            <a:extLst>
              <a:ext uri="{FF2B5EF4-FFF2-40B4-BE49-F238E27FC236}">
                <a16:creationId xmlns:a16="http://schemas.microsoft.com/office/drawing/2014/main" id="{92714809-F9D0-49D4-A7BA-F56FC0AAE615}"/>
              </a:ext>
            </a:extLst>
          </p:cNvPr>
          <p:cNvSpPr/>
          <p:nvPr/>
        </p:nvSpPr>
        <p:spPr>
          <a:xfrm>
            <a:off x="3562564" y="2226670"/>
            <a:ext cx="313486" cy="37970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23C9DBD1-3E28-46D5-BE04-ECE8E7DFF842}"/>
              </a:ext>
            </a:extLst>
          </p:cNvPr>
          <p:cNvSpPr/>
          <p:nvPr/>
        </p:nvSpPr>
        <p:spPr>
          <a:xfrm>
            <a:off x="4060453" y="3990179"/>
            <a:ext cx="2435598" cy="379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dirty="0">
                <a:latin typeface="微軟正黑體" panose="020B0604030504040204" pitchFamily="34" charset="-120"/>
                <a:ea typeface="微軟正黑體" panose="020B0604030504040204" pitchFamily="34" charset="-120"/>
              </a:rPr>
              <a:t>其他相似風格的貼文</a:t>
            </a:r>
          </a:p>
        </p:txBody>
      </p:sp>
      <p:sp>
        <p:nvSpPr>
          <p:cNvPr id="2" name="箭號: 向右 1">
            <a:extLst>
              <a:ext uri="{FF2B5EF4-FFF2-40B4-BE49-F238E27FC236}">
                <a16:creationId xmlns:a16="http://schemas.microsoft.com/office/drawing/2014/main" id="{72986DBA-D32C-4ADB-B291-0386D5B42E6E}"/>
              </a:ext>
            </a:extLst>
          </p:cNvPr>
          <p:cNvSpPr/>
          <p:nvPr/>
        </p:nvSpPr>
        <p:spPr>
          <a:xfrm>
            <a:off x="3569107" y="3990179"/>
            <a:ext cx="313486" cy="37970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Google Shape;2588;p57">
            <a:extLst>
              <a:ext uri="{FF2B5EF4-FFF2-40B4-BE49-F238E27FC236}">
                <a16:creationId xmlns:a16="http://schemas.microsoft.com/office/drawing/2014/main" id="{A1AD06B4-9246-426A-8116-6E6CCBE878B5}"/>
              </a:ext>
            </a:extLst>
          </p:cNvPr>
          <p:cNvSpPr txBox="1">
            <a:spLocks noGrp="1"/>
          </p:cNvSpPr>
          <p:nvPr>
            <p:ph type="ctrTitle"/>
          </p:nvPr>
        </p:nvSpPr>
        <p:spPr>
          <a:xfrm>
            <a:off x="2265858" y="511866"/>
            <a:ext cx="2326284" cy="528987"/>
          </a:xfrm>
          <a:prstGeom prst="rect">
            <a:avLst/>
          </a:prstGeom>
        </p:spPr>
        <p:txBody>
          <a:bodyPr spcFirstLastPara="1" wrap="square" lIns="68569" tIns="68569" rIns="68569" bIns="68569" anchor="b" anchorCtr="0">
            <a:noAutofit/>
          </a:bodyPr>
          <a:lstStyle/>
          <a:p>
            <a:r>
              <a:rPr lang="zh-TW" altLang="en-US" sz="2800" dirty="0">
                <a:latin typeface="微軟正黑體" panose="020B0604030504040204" pitchFamily="34" charset="-120"/>
                <a:ea typeface="微軟正黑體" panose="020B0604030504040204" pitchFamily="34" charset="-120"/>
              </a:rPr>
              <a:t>預期使用狀況</a:t>
            </a:r>
            <a:endParaRPr sz="28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D9190ABE-4E59-4E43-8166-A7826F3A7FAC}"/>
              </a:ext>
            </a:extLst>
          </p:cNvPr>
          <p:cNvSpPr txBox="1"/>
          <p:nvPr/>
        </p:nvSpPr>
        <p:spPr>
          <a:xfrm>
            <a:off x="4060453" y="1384494"/>
            <a:ext cx="2734047" cy="1815882"/>
          </a:xfrm>
          <a:prstGeom prst="rect">
            <a:avLst/>
          </a:prstGeom>
          <a:solidFill>
            <a:schemeClr val="bg1">
              <a:lumMod val="10000"/>
            </a:schemeClr>
          </a:solidFill>
        </p:spPr>
        <p:txBody>
          <a:bodyPr wrap="square">
            <a:spAutoFit/>
          </a:bodyPr>
          <a:lstStyle/>
          <a:p>
            <a:r>
              <a:rPr lang="zh-TW" altLang="en-US" dirty="0">
                <a:solidFill>
                  <a:srgbClr val="FFFFFF"/>
                </a:solidFill>
              </a:rPr>
              <a:t>推</a:t>
            </a:r>
            <a:r>
              <a:rPr lang="zh-TW" altLang="en-US" dirty="0">
                <a:solidFill>
                  <a:srgbClr val="FFFF00"/>
                </a:solidFill>
              </a:rPr>
              <a:t> </a:t>
            </a:r>
            <a:r>
              <a:rPr lang="en-US" altLang="zh-TW" dirty="0">
                <a:solidFill>
                  <a:srgbClr val="FFFF00"/>
                </a:solidFill>
              </a:rPr>
              <a:t>eric871017: </a:t>
            </a:r>
            <a:r>
              <a:rPr lang="zh-TW" altLang="en-US" dirty="0">
                <a:solidFill>
                  <a:srgbClr val="FFFF00"/>
                </a:solidFill>
              </a:rPr>
              <a:t>我就推</a:t>
            </a:r>
          </a:p>
          <a:p>
            <a:r>
              <a:rPr lang="zh-TW" altLang="en-US" dirty="0">
                <a:solidFill>
                  <a:srgbClr val="FFFFFF"/>
                </a:solidFill>
              </a:rPr>
              <a:t>推</a:t>
            </a:r>
            <a:r>
              <a:rPr lang="zh-TW" altLang="en-US" dirty="0">
                <a:solidFill>
                  <a:srgbClr val="FFFF00"/>
                </a:solidFill>
              </a:rPr>
              <a:t> </a:t>
            </a:r>
            <a:r>
              <a:rPr lang="en-US" altLang="zh-TW" dirty="0">
                <a:solidFill>
                  <a:srgbClr val="FFFF00"/>
                </a:solidFill>
              </a:rPr>
              <a:t>fish50527: </a:t>
            </a:r>
            <a:r>
              <a:rPr lang="zh-TW" altLang="en-US" dirty="0">
                <a:solidFill>
                  <a:srgbClr val="FFFF00"/>
                </a:solidFill>
              </a:rPr>
              <a:t>蠻喜歡他的</a:t>
            </a:r>
            <a:endParaRPr lang="en-US" altLang="zh-TW" dirty="0">
              <a:solidFill>
                <a:srgbClr val="FFFF00"/>
              </a:solidFill>
            </a:endParaRPr>
          </a:p>
          <a:p>
            <a:r>
              <a:rPr lang="zh-TW" altLang="en-US" dirty="0">
                <a:solidFill>
                  <a:srgbClr val="FFFFFF"/>
                </a:solidFill>
              </a:rPr>
              <a:t>推</a:t>
            </a:r>
            <a:r>
              <a:rPr lang="zh-TW" altLang="en-US" dirty="0">
                <a:solidFill>
                  <a:srgbClr val="FFFF00"/>
                </a:solidFill>
              </a:rPr>
              <a:t> </a:t>
            </a:r>
            <a:r>
              <a:rPr lang="en-US" altLang="zh-TW" dirty="0">
                <a:solidFill>
                  <a:srgbClr val="FFFF00"/>
                </a:solidFill>
              </a:rPr>
              <a:t>oasis0417: </a:t>
            </a:r>
            <a:r>
              <a:rPr lang="zh-TW" altLang="en-US" dirty="0">
                <a:solidFill>
                  <a:srgbClr val="FFFF00"/>
                </a:solidFill>
              </a:rPr>
              <a:t>戴眼鏡比較帥</a:t>
            </a:r>
            <a:endParaRPr lang="en-US" altLang="zh-TW" dirty="0">
              <a:solidFill>
                <a:srgbClr val="FFFF00"/>
              </a:solidFill>
            </a:endParaRPr>
          </a:p>
          <a:p>
            <a:r>
              <a:rPr lang="zh-TW" altLang="en-US" dirty="0">
                <a:solidFill>
                  <a:srgbClr val="FF0000"/>
                </a:solidFill>
              </a:rPr>
              <a:t>噓</a:t>
            </a:r>
            <a:r>
              <a:rPr lang="zh-TW" altLang="en-US" dirty="0">
                <a:solidFill>
                  <a:srgbClr val="FFFF00"/>
                </a:solidFill>
              </a:rPr>
              <a:t> </a:t>
            </a:r>
            <a:r>
              <a:rPr lang="en-US" altLang="zh-TW" dirty="0">
                <a:solidFill>
                  <a:srgbClr val="FFFF00"/>
                </a:solidFill>
              </a:rPr>
              <a:t>QVQ9487: </a:t>
            </a:r>
            <a:r>
              <a:rPr lang="zh-TW" altLang="en-US" dirty="0">
                <a:solidFill>
                  <a:srgbClr val="FFFF00"/>
                </a:solidFill>
              </a:rPr>
              <a:t>？</a:t>
            </a:r>
            <a:endParaRPr lang="en-US" altLang="zh-TW" dirty="0">
              <a:solidFill>
                <a:srgbClr val="FFFF00"/>
              </a:solidFill>
            </a:endParaRPr>
          </a:p>
          <a:p>
            <a:r>
              <a:rPr lang="zh-TW" altLang="en-US" dirty="0">
                <a:solidFill>
                  <a:srgbClr val="FFFFFF"/>
                </a:solidFill>
              </a:rPr>
              <a:t>推</a:t>
            </a:r>
            <a:r>
              <a:rPr lang="zh-TW" altLang="en-US" dirty="0">
                <a:solidFill>
                  <a:srgbClr val="FFFF00"/>
                </a:solidFill>
              </a:rPr>
              <a:t> hksnic: 帥哦</a:t>
            </a:r>
          </a:p>
          <a:p>
            <a:r>
              <a:rPr lang="zh-TW" altLang="en-US" dirty="0">
                <a:solidFill>
                  <a:srgbClr val="FFFFFF"/>
                </a:solidFill>
              </a:rPr>
              <a:t>推</a:t>
            </a:r>
            <a:r>
              <a:rPr lang="zh-TW" altLang="en-US" dirty="0">
                <a:solidFill>
                  <a:srgbClr val="FFFF00"/>
                </a:solidFill>
              </a:rPr>
              <a:t> kkk0j:他滿幽默的</a:t>
            </a:r>
            <a:r>
              <a:rPr lang="en-US" altLang="zh-TW" dirty="0" err="1">
                <a:solidFill>
                  <a:srgbClr val="FFFF00"/>
                </a:solidFill>
              </a:rPr>
              <a:t>xd</a:t>
            </a:r>
            <a:endParaRPr lang="en-US" altLang="zh-TW" dirty="0">
              <a:solidFill>
                <a:srgbClr val="FFFF00"/>
              </a:solidFill>
            </a:endParaRPr>
          </a:p>
          <a:p>
            <a:r>
              <a:rPr lang="zh-TW" altLang="en-US" dirty="0">
                <a:solidFill>
                  <a:srgbClr val="FF0000"/>
                </a:solidFill>
              </a:rPr>
              <a:t>噓</a:t>
            </a:r>
            <a:r>
              <a:rPr lang="zh-TW" altLang="en-US" dirty="0">
                <a:solidFill>
                  <a:srgbClr val="FFFFFF"/>
                </a:solidFill>
              </a:rPr>
              <a:t> </a:t>
            </a:r>
            <a:r>
              <a:rPr lang="en-US" altLang="zh-TW" dirty="0" err="1">
                <a:solidFill>
                  <a:srgbClr val="FFFF00"/>
                </a:solidFill>
              </a:rPr>
              <a:t>ilovesola</a:t>
            </a:r>
            <a:r>
              <a:rPr lang="en-US" altLang="zh-TW" dirty="0">
                <a:solidFill>
                  <a:srgbClr val="FFFF00"/>
                </a:solidFill>
              </a:rPr>
              <a:t>: </a:t>
            </a:r>
            <a:r>
              <a:rPr lang="zh-TW" altLang="en-US" dirty="0">
                <a:solidFill>
                  <a:srgbClr val="FFFF00"/>
                </a:solidFill>
              </a:rPr>
              <a:t>可是我覺得很醜耶</a:t>
            </a:r>
            <a:endParaRPr lang="en-US" altLang="zh-TW" dirty="0">
              <a:solidFill>
                <a:srgbClr val="FFFF00"/>
              </a:solidFill>
            </a:endParaRPr>
          </a:p>
          <a:p>
            <a:r>
              <a:rPr lang="zh-TW" altLang="en-US" dirty="0">
                <a:solidFill>
                  <a:srgbClr val="FF0000"/>
                </a:solidFill>
              </a:rPr>
              <a:t>噓</a:t>
            </a:r>
            <a:r>
              <a:rPr lang="zh-TW" altLang="en-US" dirty="0">
                <a:solidFill>
                  <a:srgbClr val="FFFFFF"/>
                </a:solidFill>
              </a:rPr>
              <a:t> </a:t>
            </a:r>
            <a:r>
              <a:rPr lang="en-US" altLang="zh-TW" dirty="0">
                <a:solidFill>
                  <a:srgbClr val="FFFF00"/>
                </a:solidFill>
              </a:rPr>
              <a:t>RLH: </a:t>
            </a:r>
            <a:r>
              <a:rPr lang="zh-TW" altLang="en-US" dirty="0">
                <a:solidFill>
                  <a:srgbClr val="FFFF00"/>
                </a:solidFill>
              </a:rPr>
              <a:t>不帥啊</a:t>
            </a:r>
          </a:p>
        </p:txBody>
      </p:sp>
      <p:sp>
        <p:nvSpPr>
          <p:cNvPr id="8" name="投影片編號版面配置區 15">
            <a:extLst>
              <a:ext uri="{FF2B5EF4-FFF2-40B4-BE49-F238E27FC236}">
                <a16:creationId xmlns:a16="http://schemas.microsoft.com/office/drawing/2014/main" id="{7D2D6F16-A173-45AA-A38E-63D96154C961}"/>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8</a:t>
            </a:fld>
            <a:endParaRPr lang="es" sz="1400"/>
          </a:p>
        </p:txBody>
      </p:sp>
      <p:pic>
        <p:nvPicPr>
          <p:cNvPr id="4" name="圖片 3" descr="一張含有 個人, 室內, 女性, 桌 的圖片&#10;&#10;自動產生的描述">
            <a:extLst>
              <a:ext uri="{FF2B5EF4-FFF2-40B4-BE49-F238E27FC236}">
                <a16:creationId xmlns:a16="http://schemas.microsoft.com/office/drawing/2014/main" id="{537F8440-1450-4F37-926B-844623E401AF}"/>
              </a:ext>
            </a:extLst>
          </p:cNvPr>
          <p:cNvPicPr>
            <a:picLocks noChangeAspect="1"/>
          </p:cNvPicPr>
          <p:nvPr/>
        </p:nvPicPr>
        <p:blipFill rotWithShape="1">
          <a:blip r:embed="rId3"/>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604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8" name="Google Shape;2238;p46"/>
          <p:cNvSpPr txBox="1">
            <a:spLocks noGrp="1"/>
          </p:cNvSpPr>
          <p:nvPr>
            <p:ph type="ctrTitle"/>
          </p:nvPr>
        </p:nvSpPr>
        <p:spPr>
          <a:xfrm>
            <a:off x="2368022" y="1017188"/>
            <a:ext cx="2121975" cy="560756"/>
          </a:xfrm>
          <a:prstGeom prst="rect">
            <a:avLst/>
          </a:prstGeom>
        </p:spPr>
        <p:txBody>
          <a:bodyPr spcFirstLastPara="1" wrap="square" lIns="68569" tIns="68569" rIns="68569" bIns="68569" anchor="b" anchorCtr="0">
            <a:noAutofit/>
          </a:bodyPr>
          <a:lstStyle/>
          <a:p>
            <a:pPr lvl="0"/>
            <a:r>
              <a:rPr lang="es" altLang="zh-TW" sz="2800" dirty="0">
                <a:latin typeface="微軟正黑體" panose="020B0604030504040204" pitchFamily="34" charset="-120"/>
                <a:ea typeface="微軟正黑體" panose="020B0604030504040204" pitchFamily="34" charset="-120"/>
              </a:rPr>
              <a:t>目標</a:t>
            </a:r>
            <a:r>
              <a:rPr lang="zh-TW" altLang="en-US" sz="2800" dirty="0">
                <a:latin typeface="微軟正黑體" panose="020B0604030504040204" pitchFamily="34" charset="-120"/>
                <a:ea typeface="微軟正黑體" panose="020B0604030504040204" pitchFamily="34" charset="-120"/>
              </a:rPr>
              <a:t>對象</a:t>
            </a:r>
            <a:endParaRPr sz="2800" dirty="0"/>
          </a:p>
        </p:txBody>
      </p:sp>
      <p:sp>
        <p:nvSpPr>
          <p:cNvPr id="2247" name="Google Shape;2247;p46"/>
          <p:cNvSpPr/>
          <p:nvPr/>
        </p:nvSpPr>
        <p:spPr>
          <a:xfrm>
            <a:off x="2928041" y="1782513"/>
            <a:ext cx="843371" cy="759703"/>
          </a:xfrm>
          <a:custGeom>
            <a:avLst/>
            <a:gdLst/>
            <a:ahLst/>
            <a:cxnLst/>
            <a:rect l="l" t="t" r="r" b="b"/>
            <a:pathLst>
              <a:path w="2772" h="2497" extrusionOk="0">
                <a:moveTo>
                  <a:pt x="1439" y="0"/>
                </a:moveTo>
                <a:cubicBezTo>
                  <a:pt x="946" y="0"/>
                  <a:pt x="449" y="272"/>
                  <a:pt x="271" y="807"/>
                </a:cubicBezTo>
                <a:cubicBezTo>
                  <a:pt x="0" y="1652"/>
                  <a:pt x="665" y="2497"/>
                  <a:pt x="1441" y="2497"/>
                </a:cubicBezTo>
                <a:cubicBezTo>
                  <a:pt x="1647" y="2497"/>
                  <a:pt x="1860" y="2438"/>
                  <a:pt x="2066" y="2303"/>
                </a:cubicBezTo>
                <a:lnTo>
                  <a:pt x="2152" y="2303"/>
                </a:lnTo>
                <a:cubicBezTo>
                  <a:pt x="2601" y="1961"/>
                  <a:pt x="2772" y="1427"/>
                  <a:pt x="2601" y="893"/>
                </a:cubicBezTo>
                <a:cubicBezTo>
                  <a:pt x="2459" y="294"/>
                  <a:pt x="1951" y="0"/>
                  <a:pt x="1439" y="0"/>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2249" name="Google Shape;2249;p46"/>
          <p:cNvSpPr/>
          <p:nvPr/>
        </p:nvSpPr>
        <p:spPr>
          <a:xfrm>
            <a:off x="3230611" y="1952347"/>
            <a:ext cx="434082" cy="432893"/>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bg1">
              <a:lumMod val="10000"/>
            </a:schemeClr>
          </a:solidFill>
          <a:ln>
            <a:noFill/>
          </a:ln>
        </p:spPr>
        <p:txBody>
          <a:bodyPr spcFirstLastPara="1" wrap="square" lIns="68569" tIns="68569" rIns="68569" bIns="68569" anchor="ctr" anchorCtr="0">
            <a:noAutofit/>
          </a:bodyPr>
          <a:lstStyle/>
          <a:p>
            <a:endParaRPr sz="1050"/>
          </a:p>
        </p:txBody>
      </p:sp>
      <p:sp>
        <p:nvSpPr>
          <p:cNvPr id="19" name="Google Shape;1390;p32"/>
          <p:cNvSpPr/>
          <p:nvPr/>
        </p:nvSpPr>
        <p:spPr>
          <a:xfrm>
            <a:off x="5457850" y="1289317"/>
            <a:ext cx="641972" cy="577254"/>
          </a:xfrm>
          <a:custGeom>
            <a:avLst/>
            <a:gdLst/>
            <a:ahLst/>
            <a:cxnLst/>
            <a:rect l="l" t="t" r="r" b="b"/>
            <a:pathLst>
              <a:path w="30076" h="27044" extrusionOk="0">
                <a:moveTo>
                  <a:pt x="14473" y="6867"/>
                </a:moveTo>
                <a:cubicBezTo>
                  <a:pt x="14694" y="6867"/>
                  <a:pt x="14916" y="6875"/>
                  <a:pt x="15138" y="6893"/>
                </a:cubicBezTo>
                <a:cubicBezTo>
                  <a:pt x="16692" y="6993"/>
                  <a:pt x="18271" y="6893"/>
                  <a:pt x="19624" y="7720"/>
                </a:cubicBezTo>
                <a:lnTo>
                  <a:pt x="19624" y="8146"/>
                </a:lnTo>
                <a:cubicBezTo>
                  <a:pt x="20050" y="8246"/>
                  <a:pt x="20451" y="8447"/>
                  <a:pt x="20878" y="8672"/>
                </a:cubicBezTo>
                <a:lnTo>
                  <a:pt x="20878" y="8773"/>
                </a:lnTo>
                <a:lnTo>
                  <a:pt x="19098" y="8773"/>
                </a:lnTo>
                <a:lnTo>
                  <a:pt x="19098" y="8873"/>
                </a:lnTo>
                <a:cubicBezTo>
                  <a:pt x="19198" y="8973"/>
                  <a:pt x="19324" y="9073"/>
                  <a:pt x="19424" y="9174"/>
                </a:cubicBezTo>
                <a:cubicBezTo>
                  <a:pt x="17185" y="8965"/>
                  <a:pt x="14933" y="8649"/>
                  <a:pt x="12653" y="8649"/>
                </a:cubicBezTo>
                <a:cubicBezTo>
                  <a:pt x="11641" y="8649"/>
                  <a:pt x="10624" y="8711"/>
                  <a:pt x="9599" y="8873"/>
                </a:cubicBezTo>
                <a:cubicBezTo>
                  <a:pt x="10025" y="7920"/>
                  <a:pt x="10652" y="7519"/>
                  <a:pt x="11479" y="7294"/>
                </a:cubicBezTo>
                <a:cubicBezTo>
                  <a:pt x="12428" y="7046"/>
                  <a:pt x="13444" y="6867"/>
                  <a:pt x="14473" y="6867"/>
                </a:cubicBezTo>
                <a:close/>
                <a:moveTo>
                  <a:pt x="13258" y="9499"/>
                </a:moveTo>
                <a:cubicBezTo>
                  <a:pt x="14712" y="9499"/>
                  <a:pt x="16066" y="9600"/>
                  <a:pt x="17544" y="9600"/>
                </a:cubicBezTo>
                <a:lnTo>
                  <a:pt x="17544" y="10226"/>
                </a:lnTo>
                <a:cubicBezTo>
                  <a:pt x="16366" y="10226"/>
                  <a:pt x="15188" y="10019"/>
                  <a:pt x="13985" y="10019"/>
                </a:cubicBezTo>
                <a:cubicBezTo>
                  <a:pt x="13268" y="10019"/>
                  <a:pt x="12544" y="10093"/>
                  <a:pt x="11805" y="10326"/>
                </a:cubicBezTo>
                <a:lnTo>
                  <a:pt x="13885" y="10326"/>
                </a:lnTo>
                <a:lnTo>
                  <a:pt x="13885" y="10552"/>
                </a:lnTo>
                <a:cubicBezTo>
                  <a:pt x="13058" y="10652"/>
                  <a:pt x="12106" y="10652"/>
                  <a:pt x="11178" y="10652"/>
                </a:cubicBezTo>
                <a:cubicBezTo>
                  <a:pt x="11178" y="10652"/>
                  <a:pt x="11053" y="10853"/>
                  <a:pt x="11053" y="11053"/>
                </a:cubicBezTo>
                <a:cubicBezTo>
                  <a:pt x="10752" y="10953"/>
                  <a:pt x="10552" y="10853"/>
                  <a:pt x="10226" y="10753"/>
                </a:cubicBezTo>
                <a:cubicBezTo>
                  <a:pt x="10126" y="10853"/>
                  <a:pt x="10126" y="10953"/>
                  <a:pt x="10025" y="11053"/>
                </a:cubicBezTo>
                <a:cubicBezTo>
                  <a:pt x="10025" y="11053"/>
                  <a:pt x="9925" y="11053"/>
                  <a:pt x="9925" y="10953"/>
                </a:cubicBezTo>
                <a:cubicBezTo>
                  <a:pt x="10025" y="10853"/>
                  <a:pt x="10126" y="10753"/>
                  <a:pt x="10226" y="10652"/>
                </a:cubicBezTo>
                <a:lnTo>
                  <a:pt x="10226" y="10753"/>
                </a:lnTo>
                <a:cubicBezTo>
                  <a:pt x="10953" y="9700"/>
                  <a:pt x="12106" y="9499"/>
                  <a:pt x="13258" y="9499"/>
                </a:cubicBezTo>
                <a:close/>
                <a:moveTo>
                  <a:pt x="19950" y="11053"/>
                </a:moveTo>
                <a:lnTo>
                  <a:pt x="19950" y="11053"/>
                </a:lnTo>
                <a:cubicBezTo>
                  <a:pt x="20151" y="11179"/>
                  <a:pt x="20351" y="11279"/>
                  <a:pt x="20577" y="11279"/>
                </a:cubicBezTo>
                <a:cubicBezTo>
                  <a:pt x="20577" y="11379"/>
                  <a:pt x="20451" y="11479"/>
                  <a:pt x="20451" y="11580"/>
                </a:cubicBezTo>
                <a:cubicBezTo>
                  <a:pt x="20251" y="11379"/>
                  <a:pt x="20050" y="11179"/>
                  <a:pt x="19950" y="11053"/>
                </a:cubicBezTo>
                <a:close/>
                <a:moveTo>
                  <a:pt x="8973" y="11279"/>
                </a:moveTo>
                <a:cubicBezTo>
                  <a:pt x="8872" y="11379"/>
                  <a:pt x="8872" y="11479"/>
                  <a:pt x="8872" y="11580"/>
                </a:cubicBezTo>
                <a:cubicBezTo>
                  <a:pt x="8973" y="11580"/>
                  <a:pt x="9073" y="11680"/>
                  <a:pt x="9173" y="11680"/>
                </a:cubicBezTo>
                <a:lnTo>
                  <a:pt x="9173" y="11805"/>
                </a:lnTo>
                <a:lnTo>
                  <a:pt x="8872" y="11805"/>
                </a:lnTo>
                <a:lnTo>
                  <a:pt x="8872" y="11580"/>
                </a:lnTo>
                <a:cubicBezTo>
                  <a:pt x="8872" y="11479"/>
                  <a:pt x="8872" y="11379"/>
                  <a:pt x="8772" y="11279"/>
                </a:cubicBezTo>
                <a:close/>
                <a:moveTo>
                  <a:pt x="9599" y="11680"/>
                </a:moveTo>
                <a:cubicBezTo>
                  <a:pt x="9700" y="11680"/>
                  <a:pt x="9700" y="11680"/>
                  <a:pt x="10025" y="11805"/>
                </a:cubicBezTo>
                <a:lnTo>
                  <a:pt x="9599" y="11805"/>
                </a:lnTo>
                <a:lnTo>
                  <a:pt x="9599" y="11680"/>
                </a:lnTo>
                <a:close/>
                <a:moveTo>
                  <a:pt x="10652" y="11580"/>
                </a:moveTo>
                <a:lnTo>
                  <a:pt x="10652" y="11680"/>
                </a:lnTo>
                <a:cubicBezTo>
                  <a:pt x="10652" y="11805"/>
                  <a:pt x="10552" y="11805"/>
                  <a:pt x="10426" y="11805"/>
                </a:cubicBezTo>
                <a:lnTo>
                  <a:pt x="10426" y="11680"/>
                </a:lnTo>
                <a:cubicBezTo>
                  <a:pt x="10552" y="11680"/>
                  <a:pt x="10552" y="11680"/>
                  <a:pt x="10652" y="11580"/>
                </a:cubicBezTo>
                <a:close/>
                <a:moveTo>
                  <a:pt x="3133" y="14612"/>
                </a:moveTo>
                <a:lnTo>
                  <a:pt x="3133" y="14813"/>
                </a:lnTo>
                <a:cubicBezTo>
                  <a:pt x="3133" y="14813"/>
                  <a:pt x="3033" y="14712"/>
                  <a:pt x="3033" y="14612"/>
                </a:cubicBezTo>
                <a:close/>
                <a:moveTo>
                  <a:pt x="12732" y="15339"/>
                </a:moveTo>
                <a:cubicBezTo>
                  <a:pt x="12698" y="15377"/>
                  <a:pt x="12664" y="15414"/>
                  <a:pt x="12629" y="15451"/>
                </a:cubicBezTo>
                <a:lnTo>
                  <a:pt x="12629" y="15451"/>
                </a:lnTo>
                <a:cubicBezTo>
                  <a:pt x="12663" y="15449"/>
                  <a:pt x="12697" y="15445"/>
                  <a:pt x="12732" y="15439"/>
                </a:cubicBezTo>
                <a:lnTo>
                  <a:pt x="12732" y="15339"/>
                </a:lnTo>
                <a:close/>
                <a:moveTo>
                  <a:pt x="3710" y="15301"/>
                </a:moveTo>
                <a:cubicBezTo>
                  <a:pt x="3760" y="15381"/>
                  <a:pt x="3760" y="15465"/>
                  <a:pt x="3760" y="15565"/>
                </a:cubicBezTo>
                <a:lnTo>
                  <a:pt x="3659" y="15565"/>
                </a:lnTo>
                <a:cubicBezTo>
                  <a:pt x="3659" y="15465"/>
                  <a:pt x="3659" y="15381"/>
                  <a:pt x="3710" y="15301"/>
                </a:cubicBezTo>
                <a:close/>
                <a:moveTo>
                  <a:pt x="11601" y="13170"/>
                </a:moveTo>
                <a:cubicBezTo>
                  <a:pt x="11724" y="13170"/>
                  <a:pt x="11830" y="13192"/>
                  <a:pt x="11905" y="13259"/>
                </a:cubicBezTo>
                <a:cubicBezTo>
                  <a:pt x="12431" y="13685"/>
                  <a:pt x="13058" y="13459"/>
                  <a:pt x="13559" y="13785"/>
                </a:cubicBezTo>
                <a:cubicBezTo>
                  <a:pt x="13359" y="13885"/>
                  <a:pt x="13258" y="13885"/>
                  <a:pt x="12933" y="13986"/>
                </a:cubicBezTo>
                <a:cubicBezTo>
                  <a:pt x="14938" y="14712"/>
                  <a:pt x="17018" y="14712"/>
                  <a:pt x="18697" y="16191"/>
                </a:cubicBezTo>
                <a:cubicBezTo>
                  <a:pt x="17945" y="16918"/>
                  <a:pt x="17319" y="17444"/>
                  <a:pt x="16492" y="17745"/>
                </a:cubicBezTo>
                <a:cubicBezTo>
                  <a:pt x="16425" y="17779"/>
                  <a:pt x="16355" y="17790"/>
                  <a:pt x="16285" y="17790"/>
                </a:cubicBezTo>
                <a:cubicBezTo>
                  <a:pt x="16143" y="17790"/>
                  <a:pt x="15999" y="17745"/>
                  <a:pt x="15865" y="17745"/>
                </a:cubicBezTo>
                <a:lnTo>
                  <a:pt x="14512" y="17745"/>
                </a:lnTo>
                <a:cubicBezTo>
                  <a:pt x="14712" y="17645"/>
                  <a:pt x="14938" y="17545"/>
                  <a:pt x="15238" y="17319"/>
                </a:cubicBezTo>
                <a:cubicBezTo>
                  <a:pt x="14812" y="17219"/>
                  <a:pt x="14612" y="17219"/>
                  <a:pt x="14411" y="17219"/>
                </a:cubicBezTo>
                <a:cubicBezTo>
                  <a:pt x="14612" y="17018"/>
                  <a:pt x="14712" y="16818"/>
                  <a:pt x="14938" y="16592"/>
                </a:cubicBezTo>
                <a:cubicBezTo>
                  <a:pt x="14812" y="16592"/>
                  <a:pt x="14812" y="16492"/>
                  <a:pt x="14812" y="16492"/>
                </a:cubicBezTo>
                <a:cubicBezTo>
                  <a:pt x="14411" y="16592"/>
                  <a:pt x="14086" y="16592"/>
                  <a:pt x="13785" y="16692"/>
                </a:cubicBezTo>
                <a:cubicBezTo>
                  <a:pt x="13885" y="16592"/>
                  <a:pt x="13885" y="16592"/>
                  <a:pt x="13885" y="16492"/>
                </a:cubicBezTo>
                <a:cubicBezTo>
                  <a:pt x="13359" y="16291"/>
                  <a:pt x="12832" y="16066"/>
                  <a:pt x="12306" y="15865"/>
                </a:cubicBezTo>
                <a:cubicBezTo>
                  <a:pt x="12306" y="15966"/>
                  <a:pt x="12206" y="16066"/>
                  <a:pt x="12106" y="16291"/>
                </a:cubicBezTo>
                <a:lnTo>
                  <a:pt x="12106" y="15966"/>
                </a:lnTo>
                <a:cubicBezTo>
                  <a:pt x="12272" y="15799"/>
                  <a:pt x="12456" y="15632"/>
                  <a:pt x="12629" y="15451"/>
                </a:cubicBezTo>
                <a:lnTo>
                  <a:pt x="12629" y="15451"/>
                </a:lnTo>
                <a:cubicBezTo>
                  <a:pt x="12591" y="15454"/>
                  <a:pt x="12554" y="15456"/>
                  <a:pt x="12517" y="15456"/>
                </a:cubicBezTo>
                <a:cubicBezTo>
                  <a:pt x="11809" y="15456"/>
                  <a:pt x="11314" y="14918"/>
                  <a:pt x="10652" y="14712"/>
                </a:cubicBezTo>
                <a:cubicBezTo>
                  <a:pt x="10852" y="14512"/>
                  <a:pt x="10953" y="14311"/>
                  <a:pt x="11053" y="13986"/>
                </a:cubicBezTo>
                <a:cubicBezTo>
                  <a:pt x="10953" y="13785"/>
                  <a:pt x="10852" y="13560"/>
                  <a:pt x="10752" y="13259"/>
                </a:cubicBezTo>
                <a:cubicBezTo>
                  <a:pt x="11036" y="13259"/>
                  <a:pt x="11354" y="13170"/>
                  <a:pt x="11601" y="13170"/>
                </a:cubicBezTo>
                <a:close/>
                <a:moveTo>
                  <a:pt x="4486" y="13459"/>
                </a:moveTo>
                <a:cubicBezTo>
                  <a:pt x="4587" y="13785"/>
                  <a:pt x="4787" y="14086"/>
                  <a:pt x="4787" y="14512"/>
                </a:cubicBezTo>
                <a:cubicBezTo>
                  <a:pt x="4787" y="15665"/>
                  <a:pt x="5213" y="16692"/>
                  <a:pt x="6266" y="17319"/>
                </a:cubicBezTo>
                <a:cubicBezTo>
                  <a:pt x="6466" y="17545"/>
                  <a:pt x="6466" y="17545"/>
                  <a:pt x="6266" y="17845"/>
                </a:cubicBezTo>
                <a:cubicBezTo>
                  <a:pt x="6040" y="17745"/>
                  <a:pt x="5639" y="17745"/>
                  <a:pt x="5539" y="17545"/>
                </a:cubicBezTo>
                <a:cubicBezTo>
                  <a:pt x="5013" y="16918"/>
                  <a:pt x="4486" y="16066"/>
                  <a:pt x="4161" y="15565"/>
                </a:cubicBezTo>
                <a:lnTo>
                  <a:pt x="4161" y="13459"/>
                </a:lnTo>
                <a:close/>
                <a:moveTo>
                  <a:pt x="12632" y="17845"/>
                </a:moveTo>
                <a:lnTo>
                  <a:pt x="12632" y="17946"/>
                </a:lnTo>
                <a:cubicBezTo>
                  <a:pt x="12532" y="17946"/>
                  <a:pt x="12532" y="18071"/>
                  <a:pt x="12431" y="18071"/>
                </a:cubicBezTo>
                <a:cubicBezTo>
                  <a:pt x="12431" y="17946"/>
                  <a:pt x="12431" y="17946"/>
                  <a:pt x="12306" y="17946"/>
                </a:cubicBezTo>
                <a:cubicBezTo>
                  <a:pt x="12431" y="17946"/>
                  <a:pt x="12532" y="17845"/>
                  <a:pt x="12632" y="17845"/>
                </a:cubicBezTo>
                <a:close/>
                <a:moveTo>
                  <a:pt x="27344" y="14712"/>
                </a:moveTo>
                <a:lnTo>
                  <a:pt x="27344" y="14712"/>
                </a:lnTo>
                <a:cubicBezTo>
                  <a:pt x="27244" y="15239"/>
                  <a:pt x="27143" y="15765"/>
                  <a:pt x="27143" y="16191"/>
                </a:cubicBezTo>
                <a:cubicBezTo>
                  <a:pt x="26717" y="16692"/>
                  <a:pt x="26416" y="17119"/>
                  <a:pt x="25990" y="17545"/>
                </a:cubicBezTo>
                <a:cubicBezTo>
                  <a:pt x="25990" y="17545"/>
                  <a:pt x="25890" y="17545"/>
                  <a:pt x="25790" y="17444"/>
                </a:cubicBezTo>
                <a:cubicBezTo>
                  <a:pt x="25464" y="17845"/>
                  <a:pt x="25163" y="18171"/>
                  <a:pt x="24737" y="18472"/>
                </a:cubicBezTo>
                <a:lnTo>
                  <a:pt x="24637" y="18472"/>
                </a:lnTo>
                <a:cubicBezTo>
                  <a:pt x="25063" y="16918"/>
                  <a:pt x="26416" y="16066"/>
                  <a:pt x="27344" y="14712"/>
                </a:cubicBezTo>
                <a:close/>
                <a:moveTo>
                  <a:pt x="3534" y="16392"/>
                </a:moveTo>
                <a:cubicBezTo>
                  <a:pt x="3960" y="16692"/>
                  <a:pt x="4286" y="16918"/>
                  <a:pt x="4587" y="17119"/>
                </a:cubicBezTo>
                <a:cubicBezTo>
                  <a:pt x="5013" y="17745"/>
                  <a:pt x="5314" y="18472"/>
                  <a:pt x="5740" y="19098"/>
                </a:cubicBezTo>
                <a:cubicBezTo>
                  <a:pt x="5639" y="19324"/>
                  <a:pt x="5639" y="19424"/>
                  <a:pt x="5539" y="19625"/>
                </a:cubicBezTo>
                <a:cubicBezTo>
                  <a:pt x="5013" y="19324"/>
                  <a:pt x="4286" y="19199"/>
                  <a:pt x="4161" y="18271"/>
                </a:cubicBezTo>
                <a:lnTo>
                  <a:pt x="4161" y="18271"/>
                </a:lnTo>
                <a:cubicBezTo>
                  <a:pt x="4386" y="18372"/>
                  <a:pt x="4486" y="18372"/>
                  <a:pt x="4787" y="18472"/>
                </a:cubicBezTo>
                <a:cubicBezTo>
                  <a:pt x="4486" y="17645"/>
                  <a:pt x="3534" y="17319"/>
                  <a:pt x="3534" y="16392"/>
                </a:cubicBezTo>
                <a:close/>
                <a:moveTo>
                  <a:pt x="5940" y="19199"/>
                </a:moveTo>
                <a:lnTo>
                  <a:pt x="5940" y="19199"/>
                </a:lnTo>
                <a:cubicBezTo>
                  <a:pt x="6166" y="19324"/>
                  <a:pt x="6466" y="19324"/>
                  <a:pt x="6166" y="19625"/>
                </a:cubicBezTo>
                <a:cubicBezTo>
                  <a:pt x="6166" y="19525"/>
                  <a:pt x="6040" y="19324"/>
                  <a:pt x="5940" y="19199"/>
                </a:cubicBezTo>
                <a:close/>
                <a:moveTo>
                  <a:pt x="2281" y="20151"/>
                </a:moveTo>
                <a:cubicBezTo>
                  <a:pt x="2281" y="20151"/>
                  <a:pt x="2406" y="20251"/>
                  <a:pt x="2406" y="20352"/>
                </a:cubicBezTo>
                <a:cubicBezTo>
                  <a:pt x="2281" y="20352"/>
                  <a:pt x="2181" y="20251"/>
                  <a:pt x="2181" y="20151"/>
                </a:cubicBezTo>
                <a:close/>
                <a:moveTo>
                  <a:pt x="4060" y="22758"/>
                </a:moveTo>
                <a:lnTo>
                  <a:pt x="4060" y="22858"/>
                </a:lnTo>
                <a:cubicBezTo>
                  <a:pt x="3960" y="22758"/>
                  <a:pt x="3960" y="22758"/>
                  <a:pt x="3860" y="22758"/>
                </a:cubicBezTo>
                <a:close/>
                <a:moveTo>
                  <a:pt x="6567" y="23585"/>
                </a:moveTo>
                <a:lnTo>
                  <a:pt x="6567" y="23911"/>
                </a:lnTo>
                <a:cubicBezTo>
                  <a:pt x="6322" y="23829"/>
                  <a:pt x="5994" y="23747"/>
                  <a:pt x="5719" y="23652"/>
                </a:cubicBezTo>
                <a:lnTo>
                  <a:pt x="5719" y="23652"/>
                </a:lnTo>
                <a:cubicBezTo>
                  <a:pt x="5994" y="23585"/>
                  <a:pt x="6322" y="23585"/>
                  <a:pt x="6567" y="23585"/>
                </a:cubicBezTo>
                <a:close/>
                <a:moveTo>
                  <a:pt x="6993" y="24111"/>
                </a:moveTo>
                <a:cubicBezTo>
                  <a:pt x="7093" y="24211"/>
                  <a:pt x="7294" y="24337"/>
                  <a:pt x="7419" y="24337"/>
                </a:cubicBezTo>
                <a:lnTo>
                  <a:pt x="6893" y="24337"/>
                </a:lnTo>
                <a:cubicBezTo>
                  <a:pt x="6893" y="24337"/>
                  <a:pt x="6993" y="24211"/>
                  <a:pt x="6993" y="24111"/>
                </a:cubicBezTo>
                <a:close/>
                <a:moveTo>
                  <a:pt x="8446" y="24211"/>
                </a:moveTo>
                <a:cubicBezTo>
                  <a:pt x="8346" y="24211"/>
                  <a:pt x="8246" y="24337"/>
                  <a:pt x="8146" y="24337"/>
                </a:cubicBezTo>
                <a:lnTo>
                  <a:pt x="8146" y="24211"/>
                </a:lnTo>
                <a:close/>
                <a:moveTo>
                  <a:pt x="7820" y="24337"/>
                </a:moveTo>
                <a:lnTo>
                  <a:pt x="7820" y="24437"/>
                </a:lnTo>
                <a:cubicBezTo>
                  <a:pt x="7720" y="24437"/>
                  <a:pt x="7619" y="24337"/>
                  <a:pt x="7519" y="24337"/>
                </a:cubicBezTo>
                <a:close/>
                <a:moveTo>
                  <a:pt x="18898" y="24963"/>
                </a:moveTo>
                <a:lnTo>
                  <a:pt x="18898" y="25063"/>
                </a:lnTo>
                <a:lnTo>
                  <a:pt x="18797" y="25063"/>
                </a:lnTo>
                <a:lnTo>
                  <a:pt x="18898" y="24963"/>
                </a:lnTo>
                <a:close/>
                <a:moveTo>
                  <a:pt x="11053" y="1"/>
                </a:moveTo>
                <a:cubicBezTo>
                  <a:pt x="9599" y="402"/>
                  <a:pt x="8045" y="627"/>
                  <a:pt x="6567" y="1454"/>
                </a:cubicBezTo>
                <a:cubicBezTo>
                  <a:pt x="5013" y="2507"/>
                  <a:pt x="3760" y="3860"/>
                  <a:pt x="2807" y="5414"/>
                </a:cubicBezTo>
                <a:cubicBezTo>
                  <a:pt x="2507" y="5740"/>
                  <a:pt x="2406" y="6166"/>
                  <a:pt x="2080" y="6467"/>
                </a:cubicBezTo>
                <a:cubicBezTo>
                  <a:pt x="401" y="8447"/>
                  <a:pt x="0" y="10753"/>
                  <a:pt x="201" y="13159"/>
                </a:cubicBezTo>
                <a:cubicBezTo>
                  <a:pt x="201" y="14311"/>
                  <a:pt x="301" y="15439"/>
                  <a:pt x="301" y="16492"/>
                </a:cubicBezTo>
                <a:cubicBezTo>
                  <a:pt x="401" y="16492"/>
                  <a:pt x="627" y="16392"/>
                  <a:pt x="727" y="16291"/>
                </a:cubicBezTo>
                <a:cubicBezTo>
                  <a:pt x="1028" y="17219"/>
                  <a:pt x="928" y="18372"/>
                  <a:pt x="1780" y="19324"/>
                </a:cubicBezTo>
                <a:cubicBezTo>
                  <a:pt x="1554" y="19199"/>
                  <a:pt x="1253" y="19199"/>
                  <a:pt x="1028" y="19098"/>
                </a:cubicBezTo>
                <a:cubicBezTo>
                  <a:pt x="1028" y="19199"/>
                  <a:pt x="928" y="19199"/>
                  <a:pt x="928" y="19324"/>
                </a:cubicBezTo>
                <a:cubicBezTo>
                  <a:pt x="1980" y="20251"/>
                  <a:pt x="3033" y="21304"/>
                  <a:pt x="4060" y="22231"/>
                </a:cubicBezTo>
                <a:cubicBezTo>
                  <a:pt x="3915" y="22278"/>
                  <a:pt x="3779" y="22298"/>
                  <a:pt x="3652" y="22298"/>
                </a:cubicBezTo>
                <a:cubicBezTo>
                  <a:pt x="2882" y="22298"/>
                  <a:pt x="2418" y="21548"/>
                  <a:pt x="1880" y="21204"/>
                </a:cubicBezTo>
                <a:lnTo>
                  <a:pt x="1880" y="21204"/>
                </a:lnTo>
                <a:cubicBezTo>
                  <a:pt x="1980" y="21605"/>
                  <a:pt x="1980" y="21931"/>
                  <a:pt x="1980" y="22332"/>
                </a:cubicBezTo>
                <a:lnTo>
                  <a:pt x="1980" y="22231"/>
                </a:lnTo>
                <a:cubicBezTo>
                  <a:pt x="2080" y="22557"/>
                  <a:pt x="2181" y="22758"/>
                  <a:pt x="2181" y="23184"/>
                </a:cubicBezTo>
                <a:lnTo>
                  <a:pt x="2807" y="23184"/>
                </a:lnTo>
                <a:cubicBezTo>
                  <a:pt x="3033" y="23184"/>
                  <a:pt x="3334" y="23184"/>
                  <a:pt x="3534" y="23284"/>
                </a:cubicBezTo>
                <a:cubicBezTo>
                  <a:pt x="4060" y="23710"/>
                  <a:pt x="4787" y="23810"/>
                  <a:pt x="5414" y="24111"/>
                </a:cubicBezTo>
                <a:cubicBezTo>
                  <a:pt x="6366" y="24437"/>
                  <a:pt x="7193" y="24838"/>
                  <a:pt x="8246" y="24838"/>
                </a:cubicBezTo>
                <a:cubicBezTo>
                  <a:pt x="9925" y="24838"/>
                  <a:pt x="11479" y="24963"/>
                  <a:pt x="13058" y="24963"/>
                </a:cubicBezTo>
                <a:cubicBezTo>
                  <a:pt x="13685" y="24963"/>
                  <a:pt x="14311" y="24738"/>
                  <a:pt x="14938" y="24637"/>
                </a:cubicBezTo>
                <a:cubicBezTo>
                  <a:pt x="16592" y="24337"/>
                  <a:pt x="18171" y="24111"/>
                  <a:pt x="19825" y="23810"/>
                </a:cubicBezTo>
                <a:lnTo>
                  <a:pt x="19825" y="23710"/>
                </a:lnTo>
                <a:cubicBezTo>
                  <a:pt x="20050" y="23810"/>
                  <a:pt x="20251" y="23810"/>
                  <a:pt x="20451" y="23911"/>
                </a:cubicBezTo>
                <a:lnTo>
                  <a:pt x="20451" y="23810"/>
                </a:lnTo>
                <a:cubicBezTo>
                  <a:pt x="20878" y="23710"/>
                  <a:pt x="21304" y="23710"/>
                  <a:pt x="21705" y="23585"/>
                </a:cubicBezTo>
                <a:lnTo>
                  <a:pt x="21705" y="23585"/>
                </a:lnTo>
                <a:cubicBezTo>
                  <a:pt x="20978" y="24011"/>
                  <a:pt x="20251" y="24537"/>
                  <a:pt x="19424" y="24963"/>
                </a:cubicBezTo>
                <a:lnTo>
                  <a:pt x="19424" y="24537"/>
                </a:lnTo>
                <a:cubicBezTo>
                  <a:pt x="18472" y="24838"/>
                  <a:pt x="17644" y="25264"/>
                  <a:pt x="16817" y="25464"/>
                </a:cubicBezTo>
                <a:cubicBezTo>
                  <a:pt x="15439" y="25790"/>
                  <a:pt x="13985" y="25991"/>
                  <a:pt x="12532" y="26317"/>
                </a:cubicBezTo>
                <a:cubicBezTo>
                  <a:pt x="11805" y="26417"/>
                  <a:pt x="11178" y="26617"/>
                  <a:pt x="10426" y="26718"/>
                </a:cubicBezTo>
                <a:lnTo>
                  <a:pt x="10426" y="27043"/>
                </a:lnTo>
                <a:cubicBezTo>
                  <a:pt x="11905" y="26843"/>
                  <a:pt x="13258" y="26718"/>
                  <a:pt x="14612" y="26517"/>
                </a:cubicBezTo>
                <a:cubicBezTo>
                  <a:pt x="16066" y="26216"/>
                  <a:pt x="17444" y="25590"/>
                  <a:pt x="18898" y="25464"/>
                </a:cubicBezTo>
                <a:lnTo>
                  <a:pt x="19098" y="25464"/>
                </a:lnTo>
                <a:cubicBezTo>
                  <a:pt x="18898" y="25690"/>
                  <a:pt x="18697" y="25790"/>
                  <a:pt x="18472" y="25890"/>
                </a:cubicBezTo>
                <a:cubicBezTo>
                  <a:pt x="18797" y="25890"/>
                  <a:pt x="19098" y="25890"/>
                  <a:pt x="19424" y="25790"/>
                </a:cubicBezTo>
                <a:cubicBezTo>
                  <a:pt x="19950" y="25690"/>
                  <a:pt x="20351" y="25364"/>
                  <a:pt x="20878" y="25364"/>
                </a:cubicBezTo>
                <a:cubicBezTo>
                  <a:pt x="22030" y="25164"/>
                  <a:pt x="22858" y="24437"/>
                  <a:pt x="23710" y="23710"/>
                </a:cubicBezTo>
                <a:cubicBezTo>
                  <a:pt x="23810" y="23585"/>
                  <a:pt x="23810" y="23484"/>
                  <a:pt x="23910" y="23384"/>
                </a:cubicBezTo>
                <a:cubicBezTo>
                  <a:pt x="23910" y="23284"/>
                  <a:pt x="24010" y="23184"/>
                  <a:pt x="24010" y="22958"/>
                </a:cubicBezTo>
                <a:lnTo>
                  <a:pt x="24010" y="22958"/>
                </a:lnTo>
                <a:cubicBezTo>
                  <a:pt x="23183" y="23384"/>
                  <a:pt x="22457" y="23810"/>
                  <a:pt x="21705" y="24211"/>
                </a:cubicBezTo>
                <a:cubicBezTo>
                  <a:pt x="22131" y="23585"/>
                  <a:pt x="22557" y="23083"/>
                  <a:pt x="22958" y="22557"/>
                </a:cubicBezTo>
                <a:cubicBezTo>
                  <a:pt x="22958" y="22457"/>
                  <a:pt x="22858" y="22457"/>
                  <a:pt x="22858" y="22332"/>
                </a:cubicBezTo>
                <a:cubicBezTo>
                  <a:pt x="24436" y="21830"/>
                  <a:pt x="25890" y="21078"/>
                  <a:pt x="26943" y="19625"/>
                </a:cubicBezTo>
                <a:cubicBezTo>
                  <a:pt x="27043" y="19725"/>
                  <a:pt x="27143" y="19725"/>
                  <a:pt x="27344" y="19825"/>
                </a:cubicBezTo>
                <a:cubicBezTo>
                  <a:pt x="27970" y="18998"/>
                  <a:pt x="28923" y="18271"/>
                  <a:pt x="28822" y="16918"/>
                </a:cubicBezTo>
                <a:lnTo>
                  <a:pt x="28822" y="16918"/>
                </a:lnTo>
                <a:cubicBezTo>
                  <a:pt x="28497" y="17444"/>
                  <a:pt x="28196" y="17845"/>
                  <a:pt x="27770" y="18472"/>
                </a:cubicBezTo>
                <a:lnTo>
                  <a:pt x="27770" y="17845"/>
                </a:lnTo>
                <a:cubicBezTo>
                  <a:pt x="27670" y="17745"/>
                  <a:pt x="27569" y="17745"/>
                  <a:pt x="27344" y="17745"/>
                </a:cubicBezTo>
                <a:cubicBezTo>
                  <a:pt x="27654" y="17340"/>
                  <a:pt x="27850" y="17139"/>
                  <a:pt x="28063" y="16861"/>
                </a:cubicBezTo>
                <a:lnTo>
                  <a:pt x="28063" y="16861"/>
                </a:lnTo>
                <a:cubicBezTo>
                  <a:pt x="28074" y="16879"/>
                  <a:pt x="28085" y="16898"/>
                  <a:pt x="28096" y="16918"/>
                </a:cubicBezTo>
                <a:lnTo>
                  <a:pt x="28096" y="16818"/>
                </a:lnTo>
                <a:cubicBezTo>
                  <a:pt x="28085" y="16832"/>
                  <a:pt x="28074" y="16847"/>
                  <a:pt x="28063" y="16861"/>
                </a:cubicBezTo>
                <a:lnTo>
                  <a:pt x="28063" y="16861"/>
                </a:lnTo>
                <a:cubicBezTo>
                  <a:pt x="27953" y="16675"/>
                  <a:pt x="27870" y="16583"/>
                  <a:pt x="27870" y="16492"/>
                </a:cubicBezTo>
                <a:cubicBezTo>
                  <a:pt x="27970" y="16191"/>
                  <a:pt x="28096" y="15865"/>
                  <a:pt x="28196" y="15565"/>
                </a:cubicBezTo>
                <a:lnTo>
                  <a:pt x="28196" y="14612"/>
                </a:lnTo>
                <a:cubicBezTo>
                  <a:pt x="28296" y="14612"/>
                  <a:pt x="28396" y="14712"/>
                  <a:pt x="28497" y="14712"/>
                </a:cubicBezTo>
                <a:cubicBezTo>
                  <a:pt x="28396" y="15038"/>
                  <a:pt x="28296" y="15339"/>
                  <a:pt x="28196" y="15565"/>
                </a:cubicBezTo>
                <a:cubicBezTo>
                  <a:pt x="28196" y="15865"/>
                  <a:pt x="28296" y="16066"/>
                  <a:pt x="28296" y="16392"/>
                </a:cubicBezTo>
                <a:lnTo>
                  <a:pt x="28497" y="16392"/>
                </a:lnTo>
                <a:cubicBezTo>
                  <a:pt x="28597" y="15865"/>
                  <a:pt x="28822" y="15339"/>
                  <a:pt x="28923" y="14938"/>
                </a:cubicBezTo>
                <a:cubicBezTo>
                  <a:pt x="28822" y="14938"/>
                  <a:pt x="28822" y="14813"/>
                  <a:pt x="28822" y="14813"/>
                </a:cubicBezTo>
                <a:cubicBezTo>
                  <a:pt x="29023" y="14512"/>
                  <a:pt x="29349" y="14186"/>
                  <a:pt x="29650" y="13785"/>
                </a:cubicBezTo>
                <a:cubicBezTo>
                  <a:pt x="29449" y="13359"/>
                  <a:pt x="29349" y="12833"/>
                  <a:pt x="29223" y="12432"/>
                </a:cubicBezTo>
                <a:lnTo>
                  <a:pt x="28923" y="12432"/>
                </a:lnTo>
                <a:cubicBezTo>
                  <a:pt x="29023" y="12733"/>
                  <a:pt x="29023" y="12933"/>
                  <a:pt x="29123" y="13259"/>
                </a:cubicBezTo>
                <a:cubicBezTo>
                  <a:pt x="29123" y="13560"/>
                  <a:pt x="29023" y="13785"/>
                  <a:pt x="28597" y="13785"/>
                </a:cubicBezTo>
                <a:cubicBezTo>
                  <a:pt x="28722" y="12933"/>
                  <a:pt x="28722" y="12206"/>
                  <a:pt x="28822" y="11479"/>
                </a:cubicBezTo>
                <a:lnTo>
                  <a:pt x="29023" y="11479"/>
                </a:lnTo>
                <a:cubicBezTo>
                  <a:pt x="29223" y="11680"/>
                  <a:pt x="29349" y="11905"/>
                  <a:pt x="29549" y="12106"/>
                </a:cubicBezTo>
                <a:cubicBezTo>
                  <a:pt x="29650" y="12206"/>
                  <a:pt x="29850" y="12432"/>
                  <a:pt x="30076" y="12532"/>
                </a:cubicBezTo>
                <a:cubicBezTo>
                  <a:pt x="29850" y="11905"/>
                  <a:pt x="29750" y="11379"/>
                  <a:pt x="29650" y="10953"/>
                </a:cubicBezTo>
                <a:cubicBezTo>
                  <a:pt x="29223" y="9800"/>
                  <a:pt x="28096" y="8973"/>
                  <a:pt x="28096" y="7519"/>
                </a:cubicBezTo>
                <a:lnTo>
                  <a:pt x="28096" y="7519"/>
                </a:lnTo>
                <a:cubicBezTo>
                  <a:pt x="28296" y="7720"/>
                  <a:pt x="28497" y="7820"/>
                  <a:pt x="28923" y="8046"/>
                </a:cubicBezTo>
                <a:cubicBezTo>
                  <a:pt x="28822" y="7720"/>
                  <a:pt x="28722" y="7519"/>
                  <a:pt x="28597" y="7194"/>
                </a:cubicBezTo>
                <a:lnTo>
                  <a:pt x="29549" y="7194"/>
                </a:lnTo>
                <a:cubicBezTo>
                  <a:pt x="29349" y="7093"/>
                  <a:pt x="29223" y="6993"/>
                  <a:pt x="29123" y="6893"/>
                </a:cubicBezTo>
                <a:cubicBezTo>
                  <a:pt x="28597" y="6367"/>
                  <a:pt x="28096" y="5941"/>
                  <a:pt x="27469" y="5540"/>
                </a:cubicBezTo>
                <a:cubicBezTo>
                  <a:pt x="26617" y="4913"/>
                  <a:pt x="25990" y="3860"/>
                  <a:pt x="24837" y="3660"/>
                </a:cubicBezTo>
                <a:cubicBezTo>
                  <a:pt x="24436" y="3534"/>
                  <a:pt x="24010" y="3334"/>
                  <a:pt x="23584" y="3234"/>
                </a:cubicBezTo>
                <a:cubicBezTo>
                  <a:pt x="23710" y="3234"/>
                  <a:pt x="23710" y="3133"/>
                  <a:pt x="23810" y="3133"/>
                </a:cubicBezTo>
                <a:cubicBezTo>
                  <a:pt x="23584" y="2908"/>
                  <a:pt x="23384" y="2707"/>
                  <a:pt x="23284" y="2507"/>
                </a:cubicBezTo>
                <a:cubicBezTo>
                  <a:pt x="23484" y="2407"/>
                  <a:pt x="23710" y="2281"/>
                  <a:pt x="23910" y="2181"/>
                </a:cubicBezTo>
                <a:cubicBezTo>
                  <a:pt x="23584" y="1981"/>
                  <a:pt x="23384" y="1880"/>
                  <a:pt x="23183" y="1655"/>
                </a:cubicBezTo>
                <a:lnTo>
                  <a:pt x="23183" y="1555"/>
                </a:lnTo>
                <a:cubicBezTo>
                  <a:pt x="23584" y="1655"/>
                  <a:pt x="23910" y="1655"/>
                  <a:pt x="24336" y="1780"/>
                </a:cubicBezTo>
                <a:cubicBezTo>
                  <a:pt x="24010" y="1154"/>
                  <a:pt x="23384" y="928"/>
                  <a:pt x="22657" y="928"/>
                </a:cubicBezTo>
                <a:cubicBezTo>
                  <a:pt x="22231" y="201"/>
                  <a:pt x="21604" y="402"/>
                  <a:pt x="20878" y="301"/>
                </a:cubicBezTo>
                <a:lnTo>
                  <a:pt x="20878" y="301"/>
                </a:lnTo>
                <a:cubicBezTo>
                  <a:pt x="21203" y="1254"/>
                  <a:pt x="22331" y="727"/>
                  <a:pt x="22858" y="1454"/>
                </a:cubicBezTo>
                <a:cubicBezTo>
                  <a:pt x="22770" y="1541"/>
                  <a:pt x="22683" y="1723"/>
                  <a:pt x="22596" y="1901"/>
                </a:cubicBezTo>
                <a:lnTo>
                  <a:pt x="22596" y="1901"/>
                </a:lnTo>
                <a:cubicBezTo>
                  <a:pt x="22584" y="1894"/>
                  <a:pt x="22570" y="1887"/>
                  <a:pt x="22557" y="1880"/>
                </a:cubicBezTo>
                <a:lnTo>
                  <a:pt x="22557" y="1981"/>
                </a:lnTo>
                <a:cubicBezTo>
                  <a:pt x="22570" y="1954"/>
                  <a:pt x="22583" y="1928"/>
                  <a:pt x="22596" y="1901"/>
                </a:cubicBezTo>
                <a:lnTo>
                  <a:pt x="22596" y="1901"/>
                </a:lnTo>
                <a:cubicBezTo>
                  <a:pt x="22771" y="1994"/>
                  <a:pt x="22864" y="2088"/>
                  <a:pt x="22958" y="2181"/>
                </a:cubicBezTo>
                <a:cubicBezTo>
                  <a:pt x="22958" y="2281"/>
                  <a:pt x="22858" y="2281"/>
                  <a:pt x="22858" y="2407"/>
                </a:cubicBezTo>
                <a:cubicBezTo>
                  <a:pt x="22757" y="2407"/>
                  <a:pt x="22757" y="2407"/>
                  <a:pt x="22657" y="2507"/>
                </a:cubicBezTo>
                <a:cubicBezTo>
                  <a:pt x="22030" y="2407"/>
                  <a:pt x="21404" y="2507"/>
                  <a:pt x="20777" y="2281"/>
                </a:cubicBezTo>
                <a:cubicBezTo>
                  <a:pt x="19098" y="1655"/>
                  <a:pt x="17319" y="1655"/>
                  <a:pt x="15664" y="1354"/>
                </a:cubicBezTo>
                <a:cubicBezTo>
                  <a:pt x="14938" y="1254"/>
                  <a:pt x="14186" y="1254"/>
                  <a:pt x="13258" y="1154"/>
                </a:cubicBezTo>
                <a:cubicBezTo>
                  <a:pt x="13559" y="928"/>
                  <a:pt x="13559" y="928"/>
                  <a:pt x="13685" y="928"/>
                </a:cubicBezTo>
                <a:cubicBezTo>
                  <a:pt x="13359" y="828"/>
                  <a:pt x="13158" y="828"/>
                  <a:pt x="12832" y="828"/>
                </a:cubicBezTo>
                <a:cubicBezTo>
                  <a:pt x="11905" y="928"/>
                  <a:pt x="10852" y="1028"/>
                  <a:pt x="9925" y="1154"/>
                </a:cubicBezTo>
                <a:cubicBezTo>
                  <a:pt x="9599" y="1154"/>
                  <a:pt x="9299" y="1028"/>
                  <a:pt x="8973" y="1028"/>
                </a:cubicBezTo>
                <a:lnTo>
                  <a:pt x="8973" y="828"/>
                </a:lnTo>
                <a:cubicBezTo>
                  <a:pt x="9800" y="627"/>
                  <a:pt x="10652" y="301"/>
                  <a:pt x="11479" y="101"/>
                </a:cubicBezTo>
                <a:cubicBezTo>
                  <a:pt x="11379" y="101"/>
                  <a:pt x="11178" y="1"/>
                  <a:pt x="11053" y="1"/>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20" name="Google Shape;1391;p32"/>
          <p:cNvSpPr txBox="1"/>
          <p:nvPr/>
        </p:nvSpPr>
        <p:spPr>
          <a:xfrm>
            <a:off x="5473503" y="1396863"/>
            <a:ext cx="592875" cy="385650"/>
          </a:xfrm>
          <a:prstGeom prst="rect">
            <a:avLst/>
          </a:prstGeom>
          <a:noFill/>
          <a:ln>
            <a:noFill/>
          </a:ln>
        </p:spPr>
        <p:txBody>
          <a:bodyPr spcFirstLastPara="1" wrap="square" lIns="68569" tIns="68569" rIns="68569" bIns="68569" anchor="ctr" anchorCtr="0">
            <a:noAutofit/>
          </a:bodyPr>
          <a:lstStyle/>
          <a:p>
            <a:pPr algn="ctr"/>
            <a:r>
              <a:rPr lang="es" sz="1350" dirty="0">
                <a:solidFill>
                  <a:schemeClr val="dk1"/>
                </a:solidFill>
                <a:latin typeface="Sue Ellen Francisco"/>
                <a:ea typeface="Sue Ellen Francisco"/>
                <a:cs typeface="Sue Ellen Francisco"/>
                <a:sym typeface="Sue Ellen Francisco"/>
              </a:rPr>
              <a:t>WHO??</a:t>
            </a:r>
            <a:endParaRPr sz="1350" dirty="0">
              <a:solidFill>
                <a:schemeClr val="dk1"/>
              </a:solidFill>
              <a:latin typeface="Sue Ellen Francisco"/>
              <a:ea typeface="Sue Ellen Francisco"/>
              <a:cs typeface="Sue Ellen Francisco"/>
              <a:sym typeface="Sue Ellen Francisco"/>
            </a:endParaRPr>
          </a:p>
        </p:txBody>
      </p:sp>
      <p:sp>
        <p:nvSpPr>
          <p:cNvPr id="22" name="文字方塊 21">
            <a:extLst>
              <a:ext uri="{FF2B5EF4-FFF2-40B4-BE49-F238E27FC236}">
                <a16:creationId xmlns:a16="http://schemas.microsoft.com/office/drawing/2014/main" id="{B6548B98-B9C8-412B-BF25-FC13C6B6373B}"/>
              </a:ext>
            </a:extLst>
          </p:cNvPr>
          <p:cNvSpPr txBox="1"/>
          <p:nvPr/>
        </p:nvSpPr>
        <p:spPr>
          <a:xfrm>
            <a:off x="1927433" y="2981438"/>
            <a:ext cx="3003139" cy="1570495"/>
          </a:xfrm>
          <a:prstGeom prst="rect">
            <a:avLst/>
          </a:prstGeom>
          <a:noFill/>
        </p:spPr>
        <p:txBody>
          <a:bodyPr wrap="square">
            <a:spAutoFit/>
          </a:bodyPr>
          <a:lstStyle/>
          <a:p>
            <a:pPr algn="ctr">
              <a:lnSpc>
                <a:spcPct val="150000"/>
              </a:lnSpc>
            </a:pPr>
            <a:r>
              <a:rPr lang="zh-TW" altLang="en-US" sz="1800" b="1" dirty="0"/>
              <a:t>適用對象</a:t>
            </a:r>
            <a:endParaRPr lang="en-US" altLang="zh-TW" sz="1800" b="1" dirty="0"/>
          </a:p>
          <a:p>
            <a:pPr algn="ctr">
              <a:lnSpc>
                <a:spcPct val="150000"/>
              </a:lnSpc>
            </a:pPr>
            <a:r>
              <a:rPr lang="zh-TW" altLang="en-US" sz="1600" dirty="0"/>
              <a:t>想曬男</a:t>
            </a:r>
            <a:r>
              <a:rPr lang="en-US" altLang="zh-TW" sz="1600" dirty="0"/>
              <a:t>/</a:t>
            </a:r>
            <a:r>
              <a:rPr lang="zh-TW" altLang="en-US" sz="1600" dirty="0"/>
              <a:t>女友</a:t>
            </a:r>
            <a:endParaRPr lang="en-US" altLang="zh-TW" sz="1600" dirty="0"/>
          </a:p>
          <a:p>
            <a:pPr algn="ctr">
              <a:lnSpc>
                <a:spcPct val="150000"/>
              </a:lnSpc>
            </a:pPr>
            <a:r>
              <a:rPr lang="zh-TW" altLang="en-US" sz="1600" dirty="0"/>
              <a:t>想挑戰自己</a:t>
            </a:r>
            <a:endParaRPr lang="en-US" altLang="zh-TW" sz="1600" dirty="0"/>
          </a:p>
          <a:p>
            <a:pPr algn="ctr">
              <a:lnSpc>
                <a:spcPct val="150000"/>
              </a:lnSpc>
            </a:pPr>
            <a:r>
              <a:rPr lang="zh-TW" altLang="en-US" sz="1600" dirty="0"/>
              <a:t>想了解自己和周遭朋友</a:t>
            </a:r>
            <a:endParaRPr lang="en-US" altLang="zh-TW" sz="1600" dirty="0"/>
          </a:p>
        </p:txBody>
      </p:sp>
      <p:pic>
        <p:nvPicPr>
          <p:cNvPr id="26" name="Picture 2" descr="國立政治大學圖書館- I Want You~~ 圖書館典閱組徵求身心障礙兼任助理一名歡迎加入我們的服務行列!!... | Facebook">
            <a:extLst>
              <a:ext uri="{FF2B5EF4-FFF2-40B4-BE49-F238E27FC236}">
                <a16:creationId xmlns:a16="http://schemas.microsoft.com/office/drawing/2014/main" id="{FCFC9372-7F18-40D5-8C3A-8EE44F15DB0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429" y="2557420"/>
            <a:ext cx="1269001" cy="1578359"/>
          </a:xfrm>
          <a:prstGeom prst="rect">
            <a:avLst/>
          </a:prstGeom>
          <a:noFill/>
          <a:extLst>
            <a:ext uri="{909E8E84-426E-40DD-AFC4-6F175D3DCCD1}">
              <a14:hiddenFill xmlns:a14="http://schemas.microsoft.com/office/drawing/2010/main">
                <a:solidFill>
                  <a:srgbClr val="FFFFFF"/>
                </a:solidFill>
              </a14:hiddenFill>
            </a:ext>
          </a:extLst>
        </p:spPr>
      </p:pic>
      <p:sp>
        <p:nvSpPr>
          <p:cNvPr id="12" name="投影片編號版面配置區 15">
            <a:extLst>
              <a:ext uri="{FF2B5EF4-FFF2-40B4-BE49-F238E27FC236}">
                <a16:creationId xmlns:a16="http://schemas.microsoft.com/office/drawing/2014/main" id="{8FE45E06-473F-4E96-A06C-AF0B00EACE24}"/>
              </a:ext>
            </a:extLst>
          </p:cNvPr>
          <p:cNvSpPr>
            <a:spLocks noGrp="1"/>
          </p:cNvSpPr>
          <p:nvPr>
            <p:ph type="sldNum" idx="4294967295"/>
          </p:nvPr>
        </p:nvSpPr>
        <p:spPr>
          <a:xfrm>
            <a:off x="6281342" y="4749900"/>
            <a:ext cx="411525" cy="393600"/>
          </a:xfrm>
        </p:spPr>
        <p:txBody>
          <a:bodyPr/>
          <a:lstStyle/>
          <a:p>
            <a:fld id="{00000000-1234-1234-1234-123412341234}" type="slidenum">
              <a:rPr lang="es" sz="1400" smtClean="0"/>
              <a:pPr/>
              <a:t>9</a:t>
            </a:fld>
            <a:endParaRPr lang="es" sz="1400"/>
          </a:p>
        </p:txBody>
      </p:sp>
      <p:pic>
        <p:nvPicPr>
          <p:cNvPr id="5" name="圖片 4" descr="一張含有 個人, 室內, 女性, 桌 的圖片&#10;&#10;自動產生的描述">
            <a:extLst>
              <a:ext uri="{FF2B5EF4-FFF2-40B4-BE49-F238E27FC236}">
                <a16:creationId xmlns:a16="http://schemas.microsoft.com/office/drawing/2014/main" id="{F8190965-69D4-41A5-A519-1B6B98F326C2}"/>
              </a:ext>
            </a:extLst>
          </p:cNvPr>
          <p:cNvPicPr>
            <a:picLocks noChangeAspect="1"/>
          </p:cNvPicPr>
          <p:nvPr/>
        </p:nvPicPr>
        <p:blipFill rotWithShape="1">
          <a:blip r:embed="rId4"/>
          <a:srcRect l="8744" t="1090" r="36769" b="26260"/>
          <a:stretch/>
        </p:blipFill>
        <p:spPr>
          <a:xfrm>
            <a:off x="5760000" y="180000"/>
            <a:ext cx="900000" cy="90000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2080503"/>
      </p:ext>
    </p:extLst>
  </p:cSld>
  <p:clrMapOvr>
    <a:masterClrMapping/>
  </p:clrMapOvr>
</p:sld>
</file>

<file path=ppt/theme/theme1.xml><?xml version="1.0" encoding="utf-8"?>
<a:theme xmlns:a="http://schemas.openxmlformats.org/drawingml/2006/main" name="Memphis Marketing Plan by Slidesgo">
  <a:themeElements>
    <a:clrScheme name="Simple Light">
      <a:dk1>
        <a:srgbClr val="434343"/>
      </a:dk1>
      <a:lt1>
        <a:srgbClr val="F3F3F3"/>
      </a:lt1>
      <a:dk2>
        <a:srgbClr val="00D6C0"/>
      </a:dk2>
      <a:lt2>
        <a:srgbClr val="83E3DD"/>
      </a:lt2>
      <a:accent1>
        <a:srgbClr val="FF8E80"/>
      </a:accent1>
      <a:accent2>
        <a:srgbClr val="FDB2AD"/>
      </a:accent2>
      <a:accent3>
        <a:srgbClr val="FFE1DF"/>
      </a:accent3>
      <a:accent4>
        <a:srgbClr val="FBDF74"/>
      </a:accent4>
      <a:accent5>
        <a:srgbClr val="FFF59E"/>
      </a:accent5>
      <a:accent6>
        <a:srgbClr val="6BA2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3109</TotalTime>
  <Words>5583</Words>
  <Application>Microsoft Office PowerPoint</Application>
  <PresentationFormat>自訂</PresentationFormat>
  <Paragraphs>1021</Paragraphs>
  <Slides>56</Slides>
  <Notes>51</Notes>
  <HiddenSlides>0</HiddenSlides>
  <MMClips>1</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56</vt:i4>
      </vt:variant>
    </vt:vector>
  </HeadingPairs>
  <TitlesOfParts>
    <vt:vector size="70" baseType="lpstr">
      <vt:lpstr>Josefin Sans</vt:lpstr>
      <vt:lpstr>Josefin Slab</vt:lpstr>
      <vt:lpstr>微軟正黑體</vt:lpstr>
      <vt:lpstr>Calibri</vt:lpstr>
      <vt:lpstr>Sue Ellen Francisco</vt:lpstr>
      <vt:lpstr>Open Sans</vt:lpstr>
      <vt:lpstr>medium-content-serif-font</vt:lpstr>
      <vt:lpstr>新細明體</vt:lpstr>
      <vt:lpstr>Arial</vt:lpstr>
      <vt:lpstr>Fira Sans Extra Condensed Medium</vt:lpstr>
      <vt:lpstr>Comic Sans MS</vt:lpstr>
      <vt:lpstr>Arial</vt:lpstr>
      <vt:lpstr>微軟正黑體</vt:lpstr>
      <vt:lpstr>Memphis Marketing Plan by Slidesgo</vt:lpstr>
      <vt:lpstr>表特密碼 　　人像風格分析及評論預測</vt:lpstr>
      <vt:lpstr>組員介紹</vt:lpstr>
      <vt:lpstr>05</vt:lpstr>
      <vt:lpstr>前情提要</vt:lpstr>
      <vt:lpstr>PTT</vt:lpstr>
      <vt:lpstr>PTT Beauty</vt:lpstr>
      <vt:lpstr>鄉民推文內容</vt:lpstr>
      <vt:lpstr>預期使用狀況</vt:lpstr>
      <vt:lpstr>目標對象</vt:lpstr>
      <vt:lpstr>專案簡介與DEMO</vt:lpstr>
      <vt:lpstr>預期使用狀況</vt:lpstr>
      <vt:lpstr>DEMO</vt:lpstr>
      <vt:lpstr>如何實現?</vt:lpstr>
      <vt:lpstr>Data Flow</vt:lpstr>
      <vt:lpstr>資料來源＆資料處理</vt:lpstr>
      <vt:lpstr>BERT留言處理過程</vt:lpstr>
      <vt:lpstr>PowerPoint 簡報</vt:lpstr>
      <vt:lpstr>BERT</vt:lpstr>
      <vt:lpstr>PowerPoint 簡報</vt:lpstr>
      <vt:lpstr>PowerPoint 簡報</vt:lpstr>
      <vt:lpstr>PowerPoint 簡報</vt:lpstr>
      <vt:lpstr>PowerPoint 簡報</vt:lpstr>
      <vt:lpstr>PowerPoint 簡報</vt:lpstr>
      <vt:lpstr>PowerPoint 簡報</vt:lpstr>
      <vt:lpstr>PowerPoint 簡報</vt:lpstr>
      <vt:lpstr>BERT  輸入資料與輸出結果</vt:lpstr>
      <vt:lpstr>BERT 推文分類演進 </vt:lpstr>
      <vt:lpstr>BERT 推文分類演進 </vt:lpstr>
      <vt:lpstr>BERT 推文分類演進 </vt:lpstr>
      <vt:lpstr>BERT 推文分類演進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功能整合</vt:lpstr>
      <vt:lpstr>Line Bot UI 設計與部署</vt:lpstr>
      <vt:lpstr>呈現方式</vt:lpstr>
      <vt:lpstr>PowerPoint 簡報</vt:lpstr>
      <vt:lpstr>PowerPoint 簡報</vt:lpstr>
      <vt:lpstr>PowerPoint 簡報</vt:lpstr>
      <vt:lpstr>PowerPoint 簡報</vt:lpstr>
      <vt:lpstr>Chat Bot 部署</vt:lpstr>
      <vt:lpstr>WHY GCP ?</vt:lpstr>
      <vt:lpstr>結論</vt:lpstr>
      <vt:lpstr>回顧使用技術</vt:lpstr>
      <vt:lpstr>PowerPoint 簡報</vt:lpstr>
      <vt:lpstr>回顧使用技術</vt:lpstr>
      <vt:lpstr>商業應用</vt:lpstr>
      <vt:lpstr>組內分工</vt:lpstr>
      <vt:lpstr>組員履歷</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表特 破解器</dc:title>
  <dc:creator>陳泳蓉</dc:creator>
  <cp:lastModifiedBy>崢圯 廖</cp:lastModifiedBy>
  <cp:revision>188</cp:revision>
  <dcterms:modified xsi:type="dcterms:W3CDTF">2020-09-23T02:26:42Z</dcterms:modified>
</cp:coreProperties>
</file>